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931"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21993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092709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29603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1667471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04639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854458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3310379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426875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547987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6355180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0223070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824169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106285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96288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25270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
        <p:nvSpPr>
          <p:cNvPr id="5" name="Date Placeholder 4"/>
          <p:cNvSpPr>
            <a:spLocks noGrp="1"/>
          </p:cNvSpPr>
          <p:nvPr>
            <p:ph type="dt" sz="half" idx="10"/>
          </p:nvPr>
        </p:nvSpPr>
        <p:spPr/>
        <p:txBody>
          <a:bodyPr/>
          <a:lstStyle/>
          <a:p>
            <a:fld id="{72345051-2045-45DA-935E-2E3CA1A69ADC}" type="datetimeFigureOut">
              <a:rPr lang="en-US" smtClean="0"/>
              <a:t>9/1/2020</a:t>
            </a:fld>
            <a:endParaRPr lang="en-US"/>
          </a:p>
        </p:txBody>
      </p:sp>
    </p:spTree>
    <p:extLst>
      <p:ext uri="{BB962C8B-B14F-4D97-AF65-F5344CB8AC3E}">
        <p14:creationId xmlns:p14="http://schemas.microsoft.com/office/powerpoint/2010/main" val="14903818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9/1/2020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0492788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D045B3-D06B-4D23-B470-C98F271B5D1C}"/>
              </a:ext>
            </a:extLst>
          </p:cNvPr>
          <p:cNvSpPr txBox="1"/>
          <p:nvPr/>
        </p:nvSpPr>
        <p:spPr>
          <a:xfrm>
            <a:off x="975359" y="294641"/>
            <a:ext cx="5838541" cy="646331"/>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23C3004E-50B3-41B5-966D-8551F0D1C399}"/>
              </a:ext>
            </a:extLst>
          </p:cNvPr>
          <p:cNvSpPr txBox="1"/>
          <p:nvPr/>
        </p:nvSpPr>
        <p:spPr>
          <a:xfrm>
            <a:off x="4480560" y="2190651"/>
            <a:ext cx="3230880"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REVIVE.LY</a:t>
            </a:r>
          </a:p>
        </p:txBody>
      </p:sp>
      <p:sp>
        <p:nvSpPr>
          <p:cNvPr id="7" name="TextBox 6">
            <a:extLst>
              <a:ext uri="{FF2B5EF4-FFF2-40B4-BE49-F238E27FC236}">
                <a16:creationId xmlns:a16="http://schemas.microsoft.com/office/drawing/2014/main" id="{881249AC-9292-466C-AD21-F515DC307C1C}"/>
              </a:ext>
            </a:extLst>
          </p:cNvPr>
          <p:cNvSpPr txBox="1"/>
          <p:nvPr/>
        </p:nvSpPr>
        <p:spPr>
          <a:xfrm>
            <a:off x="4604100" y="3429000"/>
            <a:ext cx="7374540" cy="2185214"/>
          </a:xfrm>
          <a:prstGeom prst="rect">
            <a:avLst/>
          </a:prstGeom>
          <a:noFill/>
        </p:spPr>
        <p:txBody>
          <a:bodyPr wrap="square" rtlCol="0">
            <a:spAutoFit/>
          </a:bodyPr>
          <a:lstStyle/>
          <a:p>
            <a:r>
              <a:rPr lang="en-IN" sz="2400" b="1" u="sng" dirty="0"/>
              <a:t>Team Members:</a:t>
            </a:r>
          </a:p>
          <a:p>
            <a:endParaRPr lang="en-IN" sz="2400" b="1" dirty="0"/>
          </a:p>
          <a:p>
            <a:pPr marL="1200150" lvl="2" indent="-285750">
              <a:buFont typeface="Arial" panose="020B0604020202020204" pitchFamily="34" charset="0"/>
              <a:buChar char="•"/>
            </a:pPr>
            <a:r>
              <a:rPr lang="en-IN" sz="2200" dirty="0"/>
              <a:t>Harish Sanmugam J(18eucs042)</a:t>
            </a:r>
          </a:p>
          <a:p>
            <a:pPr marL="1200150" lvl="2" indent="-285750">
              <a:buFont typeface="Arial" panose="020B0604020202020204" pitchFamily="34" charset="0"/>
              <a:buChar char="•"/>
            </a:pPr>
            <a:r>
              <a:rPr lang="en-IN" sz="2200" dirty="0"/>
              <a:t>Akash S M(18eucs005)</a:t>
            </a:r>
          </a:p>
          <a:p>
            <a:pPr marL="1200150" lvl="2" indent="-285750">
              <a:buFont typeface="Arial" panose="020B0604020202020204" pitchFamily="34" charset="0"/>
              <a:buChar char="•"/>
            </a:pPr>
            <a:r>
              <a:rPr lang="en-IN" sz="2200" dirty="0"/>
              <a:t>Jeya Pradeepa K(18eucs051)</a:t>
            </a:r>
          </a:p>
          <a:p>
            <a:pPr marL="1200150" lvl="2" indent="-285750">
              <a:buFont typeface="Arial" panose="020B0604020202020204" pitchFamily="34" charset="0"/>
              <a:buChar char="•"/>
            </a:pPr>
            <a:r>
              <a:rPr lang="en-IN" sz="2200" dirty="0"/>
              <a:t>Akhilesh R(18eucs007)</a:t>
            </a:r>
          </a:p>
        </p:txBody>
      </p:sp>
      <p:pic>
        <p:nvPicPr>
          <p:cNvPr id="10" name="Graphic 9" descr="Heart with pulse">
            <a:extLst>
              <a:ext uri="{FF2B5EF4-FFF2-40B4-BE49-F238E27FC236}">
                <a16:creationId xmlns:a16="http://schemas.microsoft.com/office/drawing/2014/main" id="{83885A09-CCF2-46FD-81D1-F34B37253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5359" y="1813560"/>
            <a:ext cx="3230879" cy="3230879"/>
          </a:xfrm>
          <a:prstGeom prst="rect">
            <a:avLst/>
          </a:prstGeom>
        </p:spPr>
      </p:pic>
    </p:spTree>
    <p:extLst>
      <p:ext uri="{BB962C8B-B14F-4D97-AF65-F5344CB8AC3E}">
        <p14:creationId xmlns:p14="http://schemas.microsoft.com/office/powerpoint/2010/main" val="1231541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ABDB22-1C11-4E85-A5C4-B8CF9761EABC}"/>
              </a:ext>
            </a:extLst>
          </p:cNvPr>
          <p:cNvSpPr txBox="1"/>
          <p:nvPr/>
        </p:nvSpPr>
        <p:spPr>
          <a:xfrm>
            <a:off x="703580" y="240715"/>
            <a:ext cx="6101080" cy="646331"/>
          </a:xfrm>
          <a:prstGeom prst="rect">
            <a:avLst/>
          </a:prstGeom>
          <a:noFill/>
        </p:spPr>
        <p:txBody>
          <a:bodyPr wrap="square">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6559578-784F-46E3-8EE0-AF59E7FF9446}"/>
              </a:ext>
            </a:extLst>
          </p:cNvPr>
          <p:cNvSpPr txBox="1"/>
          <p:nvPr/>
        </p:nvSpPr>
        <p:spPr>
          <a:xfrm>
            <a:off x="3469640" y="900332"/>
            <a:ext cx="5252720"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ANALYSIS OF USE-CASE DOCUMENT</a:t>
            </a:r>
          </a:p>
        </p:txBody>
      </p:sp>
      <p:sp>
        <p:nvSpPr>
          <p:cNvPr id="7" name="TextBox 6">
            <a:extLst>
              <a:ext uri="{FF2B5EF4-FFF2-40B4-BE49-F238E27FC236}">
                <a16:creationId xmlns:a16="http://schemas.microsoft.com/office/drawing/2014/main" id="{549611F7-F285-4803-BAD9-045887003053}"/>
              </a:ext>
            </a:extLst>
          </p:cNvPr>
          <p:cNvSpPr txBox="1"/>
          <p:nvPr/>
        </p:nvSpPr>
        <p:spPr>
          <a:xfrm>
            <a:off x="703580" y="1779687"/>
            <a:ext cx="7203440" cy="5078313"/>
          </a:xfrm>
          <a:prstGeom prst="rect">
            <a:avLst/>
          </a:prstGeom>
          <a:noFill/>
        </p:spPr>
        <p:txBody>
          <a:bodyPr wrap="square" rtlCol="0">
            <a:spAutoFit/>
          </a:bodyPr>
          <a:lstStyle/>
          <a:p>
            <a:r>
              <a:rPr lang="en-IN" b="1" dirty="0"/>
              <a:t>USERS:-</a:t>
            </a:r>
          </a:p>
          <a:p>
            <a:r>
              <a:rPr lang="en-IN" dirty="0"/>
              <a:t>	</a:t>
            </a:r>
            <a:r>
              <a:rPr lang="en-IN" sz="1600" dirty="0"/>
              <a:t>- Patients	</a:t>
            </a:r>
          </a:p>
          <a:p>
            <a:r>
              <a:rPr lang="en-IN" sz="1600" dirty="0"/>
              <a:t>	- Hospital administrators	</a:t>
            </a:r>
          </a:p>
          <a:p>
            <a:r>
              <a:rPr lang="en-IN" sz="1600" dirty="0"/>
              <a:t>	- Doctors(General &amp; specialist)(Healthcare providers)	</a:t>
            </a:r>
          </a:p>
          <a:p>
            <a:r>
              <a:rPr lang="en-IN" sz="1600" dirty="0"/>
              <a:t>	- Lab Analyst</a:t>
            </a:r>
          </a:p>
          <a:p>
            <a:endParaRPr lang="en-IN" b="1" dirty="0"/>
          </a:p>
          <a:p>
            <a:r>
              <a:rPr lang="en-IN" b="1" dirty="0"/>
              <a:t>MUST HAVE FEATURES:-</a:t>
            </a:r>
            <a:r>
              <a:rPr lang="en-IN" dirty="0"/>
              <a:t>	</a:t>
            </a:r>
          </a:p>
          <a:p>
            <a:r>
              <a:rPr lang="en-IN" dirty="0"/>
              <a:t>	</a:t>
            </a:r>
            <a:r>
              <a:rPr lang="en-IN" sz="1600" dirty="0"/>
              <a:t>- Bringing all users under the same roof	</a:t>
            </a:r>
          </a:p>
          <a:p>
            <a:r>
              <a:rPr lang="en-IN" sz="1600" dirty="0"/>
              <a:t>	- Store user details(User Profile Maintenance)	</a:t>
            </a:r>
          </a:p>
          <a:p>
            <a:r>
              <a:rPr lang="en-IN" sz="1600" dirty="0"/>
              <a:t>	- Prescription &amp; Appointment Automation	</a:t>
            </a:r>
          </a:p>
          <a:p>
            <a:r>
              <a:rPr lang="en-IN" sz="1600" dirty="0"/>
              <a:t>	- Patient health report generation and analysis	</a:t>
            </a:r>
          </a:p>
          <a:p>
            <a:r>
              <a:rPr lang="en-IN" sz="1600" dirty="0"/>
              <a:t>	- Notification alert system</a:t>
            </a:r>
          </a:p>
          <a:p>
            <a:endParaRPr lang="en-IN" sz="1600" b="1" dirty="0"/>
          </a:p>
          <a:p>
            <a:r>
              <a:rPr lang="en-IN" b="1" dirty="0"/>
              <a:t>GOOD TO HAVE FEATURES:-</a:t>
            </a:r>
            <a:r>
              <a:rPr lang="en-IN" dirty="0"/>
              <a:t>	</a:t>
            </a:r>
          </a:p>
          <a:p>
            <a:r>
              <a:rPr lang="en-IN" dirty="0"/>
              <a:t>	</a:t>
            </a:r>
            <a:r>
              <a:rPr lang="en-IN" sz="1600" dirty="0"/>
              <a:t>- Report analysis	</a:t>
            </a:r>
          </a:p>
          <a:p>
            <a:r>
              <a:rPr lang="en-IN" sz="1600" dirty="0"/>
              <a:t>	- Medication reminders	</a:t>
            </a:r>
          </a:p>
          <a:p>
            <a:r>
              <a:rPr lang="en-IN" sz="1600" dirty="0"/>
              <a:t>	- Discussion forum	</a:t>
            </a:r>
          </a:p>
          <a:p>
            <a:r>
              <a:rPr lang="en-IN" sz="1600" dirty="0"/>
              <a:t>	- Admin access	</a:t>
            </a:r>
          </a:p>
          <a:p>
            <a:r>
              <a:rPr lang="en-IN" sz="1600" dirty="0"/>
              <a:t>	- Log maintenance</a:t>
            </a:r>
          </a:p>
        </p:txBody>
      </p:sp>
    </p:spTree>
    <p:extLst>
      <p:ext uri="{BB962C8B-B14F-4D97-AF65-F5344CB8AC3E}">
        <p14:creationId xmlns:p14="http://schemas.microsoft.com/office/powerpoint/2010/main" val="112808720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AF0E-C795-4CA2-8C6E-53CD8333B791}"/>
              </a:ext>
            </a:extLst>
          </p:cNvPr>
          <p:cNvSpPr txBox="1"/>
          <p:nvPr/>
        </p:nvSpPr>
        <p:spPr>
          <a:xfrm>
            <a:off x="2499360" y="955040"/>
            <a:ext cx="71932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ROAD-MAP TO BUILD REVIVE.LY</a:t>
            </a:r>
          </a:p>
        </p:txBody>
      </p:sp>
      <p:sp>
        <p:nvSpPr>
          <p:cNvPr id="3" name="TextBox 2">
            <a:extLst>
              <a:ext uri="{FF2B5EF4-FFF2-40B4-BE49-F238E27FC236}">
                <a16:creationId xmlns:a16="http://schemas.microsoft.com/office/drawing/2014/main" id="{CAE979B4-2401-4537-8432-D563EB83AB00}"/>
              </a:ext>
            </a:extLst>
          </p:cNvPr>
          <p:cNvSpPr txBox="1"/>
          <p:nvPr/>
        </p:nvSpPr>
        <p:spPr>
          <a:xfrm>
            <a:off x="579120" y="153630"/>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
        <p:nvSpPr>
          <p:cNvPr id="15" name="Content Placeholder 14">
            <a:extLst>
              <a:ext uri="{FF2B5EF4-FFF2-40B4-BE49-F238E27FC236}">
                <a16:creationId xmlns:a16="http://schemas.microsoft.com/office/drawing/2014/main" id="{A170EF81-91B6-4E86-974B-A10CA7CD2867}"/>
              </a:ext>
            </a:extLst>
          </p:cNvPr>
          <p:cNvSpPr>
            <a:spLocks noGrp="1"/>
          </p:cNvSpPr>
          <p:nvPr>
            <p:ph idx="1"/>
          </p:nvPr>
        </p:nvSpPr>
        <p:spPr>
          <a:xfrm>
            <a:off x="677334" y="1878370"/>
            <a:ext cx="9015306" cy="3880773"/>
          </a:xfrm>
        </p:spPr>
        <p:txBody>
          <a:bodyPr>
            <a:noAutofit/>
          </a:bodyPr>
          <a:lstStyle/>
          <a:p>
            <a:pPr marL="0" indent="0">
              <a:buNone/>
            </a:pPr>
            <a:r>
              <a:rPr lang="en-IN" sz="1600" b="1" dirty="0">
                <a:solidFill>
                  <a:schemeClr val="tx1"/>
                </a:solidFill>
              </a:rPr>
              <a:t>WHAT IS OUR PRODUCT IDEA?</a:t>
            </a:r>
          </a:p>
          <a:p>
            <a:pPr lvl="1"/>
            <a:r>
              <a:rPr lang="en-US" dirty="0"/>
              <a:t>An app that can act as a bridge between Patients and Doctors (Tele-Consultation).</a:t>
            </a:r>
            <a:endParaRPr lang="en-IN" dirty="0"/>
          </a:p>
          <a:p>
            <a:pPr lvl="1"/>
            <a:r>
              <a:rPr lang="en-US" dirty="0"/>
              <a:t>An app that stores Patient’s health data, prescriptions and lab reports for future reference.</a:t>
            </a:r>
            <a:endParaRPr lang="en-IN" dirty="0"/>
          </a:p>
          <a:p>
            <a:pPr lvl="1"/>
            <a:r>
              <a:rPr lang="en-US" dirty="0"/>
              <a:t>An app that uses google calendar (using google calendar API) to schedule/re-schedule appointments with the Doctors.</a:t>
            </a:r>
            <a:endParaRPr lang="en-IN" dirty="0"/>
          </a:p>
          <a:p>
            <a:pPr lvl="1"/>
            <a:r>
              <a:rPr lang="en-US" dirty="0"/>
              <a:t>An app that monitors and analyses Patient’s data and notifies them through e-mail.</a:t>
            </a:r>
          </a:p>
          <a:p>
            <a:pPr marL="457200" lvl="1" indent="0">
              <a:buNone/>
            </a:pPr>
            <a:endParaRPr lang="en-US" dirty="0"/>
          </a:p>
          <a:p>
            <a:pPr marL="0" indent="0">
              <a:buNone/>
            </a:pPr>
            <a:r>
              <a:rPr lang="en-US" sz="1600" b="1" dirty="0">
                <a:solidFill>
                  <a:schemeClr val="tx1"/>
                </a:solidFill>
              </a:rPr>
              <a:t>WHOM DOES OUR PRODUCT TARGET?</a:t>
            </a:r>
          </a:p>
          <a:p>
            <a:pPr lvl="1"/>
            <a:r>
              <a:rPr lang="en-US" dirty="0"/>
              <a:t>Our product targets the patients across the country who has access to the internet.</a:t>
            </a:r>
          </a:p>
          <a:p>
            <a:pPr lvl="1"/>
            <a:r>
              <a:rPr lang="en-US" dirty="0"/>
              <a:t>Our product targets the pharmacy stores who are willing to establish their stores online.</a:t>
            </a:r>
          </a:p>
          <a:p>
            <a:pPr lvl="1"/>
            <a:r>
              <a:rPr lang="en-US" dirty="0"/>
              <a:t>Our product targets the hospitals and clinics who are willing to offer their services in online healthcare platforms.</a:t>
            </a:r>
          </a:p>
          <a:p>
            <a:pPr marL="457200" lvl="1" indent="0">
              <a:buNone/>
            </a:pPr>
            <a:endParaRPr lang="en-US" dirty="0"/>
          </a:p>
          <a:p>
            <a:pPr marL="457200" lvl="1" indent="0">
              <a:buNone/>
            </a:pPr>
            <a:endParaRPr lang="en-US" dirty="0"/>
          </a:p>
          <a:p>
            <a:pPr marL="800100" lvl="2" indent="0">
              <a:buNone/>
            </a:pPr>
            <a:endParaRPr lang="en-US" sz="1600" b="1" dirty="0">
              <a:solidFill>
                <a:schemeClr val="tx1"/>
              </a:solidFill>
            </a:endParaRPr>
          </a:p>
          <a:p>
            <a:pPr marL="0" indent="0">
              <a:buNone/>
            </a:pPr>
            <a:r>
              <a:rPr lang="en-US" sz="1600" b="1" dirty="0">
                <a:solidFill>
                  <a:schemeClr val="tx1"/>
                </a:solidFill>
              </a:rPr>
              <a:t>	</a:t>
            </a:r>
          </a:p>
        </p:txBody>
      </p:sp>
    </p:spTree>
    <p:extLst>
      <p:ext uri="{BB962C8B-B14F-4D97-AF65-F5344CB8AC3E}">
        <p14:creationId xmlns:p14="http://schemas.microsoft.com/office/powerpoint/2010/main" val="25357649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AF0E-C795-4CA2-8C6E-53CD8333B791}"/>
              </a:ext>
            </a:extLst>
          </p:cNvPr>
          <p:cNvSpPr txBox="1"/>
          <p:nvPr/>
        </p:nvSpPr>
        <p:spPr>
          <a:xfrm>
            <a:off x="2499360" y="955040"/>
            <a:ext cx="71932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ROAD-MAP TO BUILD REVIVE.LY</a:t>
            </a:r>
          </a:p>
        </p:txBody>
      </p:sp>
      <p:sp>
        <p:nvSpPr>
          <p:cNvPr id="3" name="TextBox 2">
            <a:extLst>
              <a:ext uri="{FF2B5EF4-FFF2-40B4-BE49-F238E27FC236}">
                <a16:creationId xmlns:a16="http://schemas.microsoft.com/office/drawing/2014/main" id="{CAE979B4-2401-4537-8432-D563EB83AB00}"/>
              </a:ext>
            </a:extLst>
          </p:cNvPr>
          <p:cNvSpPr txBox="1"/>
          <p:nvPr/>
        </p:nvSpPr>
        <p:spPr>
          <a:xfrm>
            <a:off x="579120" y="153630"/>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
        <p:nvSpPr>
          <p:cNvPr id="15" name="Content Placeholder 14">
            <a:extLst>
              <a:ext uri="{FF2B5EF4-FFF2-40B4-BE49-F238E27FC236}">
                <a16:creationId xmlns:a16="http://schemas.microsoft.com/office/drawing/2014/main" id="{A170EF81-91B6-4E86-974B-A10CA7CD2867}"/>
              </a:ext>
            </a:extLst>
          </p:cNvPr>
          <p:cNvSpPr>
            <a:spLocks noGrp="1"/>
          </p:cNvSpPr>
          <p:nvPr>
            <p:ph idx="1"/>
          </p:nvPr>
        </p:nvSpPr>
        <p:spPr>
          <a:xfrm>
            <a:off x="677334" y="1878370"/>
            <a:ext cx="9015306" cy="3880773"/>
          </a:xfrm>
        </p:spPr>
        <p:txBody>
          <a:bodyPr>
            <a:noAutofit/>
          </a:bodyPr>
          <a:lstStyle/>
          <a:p>
            <a:pPr marL="0" indent="0">
              <a:buNone/>
            </a:pPr>
            <a:r>
              <a:rPr lang="en-IN" sz="1600" b="1" dirty="0">
                <a:solidFill>
                  <a:schemeClr val="tx1"/>
                </a:solidFill>
              </a:rPr>
              <a:t>HOW HAVE WE PLANNED TO BUILD IT?</a:t>
            </a:r>
          </a:p>
          <a:p>
            <a:pPr lvl="1"/>
            <a:r>
              <a:rPr lang="en-US" dirty="0"/>
              <a:t>Flutter (Mobile app development)</a:t>
            </a:r>
          </a:p>
          <a:p>
            <a:pPr lvl="1"/>
            <a:r>
              <a:rPr lang="en-US" dirty="0"/>
              <a:t>Firebase (Database management)</a:t>
            </a:r>
          </a:p>
          <a:p>
            <a:pPr lvl="1"/>
            <a:r>
              <a:rPr lang="en-US" dirty="0"/>
              <a:t>Google APIs</a:t>
            </a:r>
          </a:p>
          <a:p>
            <a:pPr lvl="1"/>
            <a:r>
              <a:rPr lang="en-US" dirty="0"/>
              <a:t>Python (Data analysis)</a:t>
            </a:r>
          </a:p>
          <a:p>
            <a:pPr lvl="1"/>
            <a:r>
              <a:rPr lang="en-US" dirty="0"/>
              <a:t>GitHub (Version control)</a:t>
            </a:r>
          </a:p>
          <a:p>
            <a:pPr lvl="1"/>
            <a:endParaRPr lang="en-US" dirty="0"/>
          </a:p>
          <a:p>
            <a:pPr marL="0" indent="0">
              <a:buNone/>
            </a:pPr>
            <a:r>
              <a:rPr lang="en-US" sz="1600" b="1" dirty="0">
                <a:solidFill>
                  <a:schemeClr val="tx1"/>
                </a:solidFill>
              </a:rPr>
              <a:t>WHERE DOES OUR PRODUCT FIT IN THE MARKET?</a:t>
            </a:r>
          </a:p>
          <a:p>
            <a:pPr lvl="1"/>
            <a:r>
              <a:rPr lang="en-US" dirty="0"/>
              <a:t>In the current online healthcare market, there are numerous apps that features their functionalities. We have added new features and optimized the design of our app to integrate multiple functionalities into one unified app.</a:t>
            </a:r>
          </a:p>
          <a:p>
            <a:pPr marL="457200" lvl="1" indent="0">
              <a:buNone/>
            </a:pPr>
            <a:endParaRPr lang="en-US" dirty="0"/>
          </a:p>
          <a:p>
            <a:pPr marL="800100" lvl="2" indent="0">
              <a:buNone/>
            </a:pPr>
            <a:endParaRPr lang="en-US" sz="1600" b="1" dirty="0">
              <a:solidFill>
                <a:schemeClr val="tx1"/>
              </a:solidFill>
            </a:endParaRPr>
          </a:p>
          <a:p>
            <a:pPr marL="0" indent="0">
              <a:buNone/>
            </a:pPr>
            <a:r>
              <a:rPr lang="en-US" sz="1600" b="1" dirty="0">
                <a:solidFill>
                  <a:schemeClr val="tx1"/>
                </a:solidFill>
              </a:rPr>
              <a:t>	</a:t>
            </a:r>
          </a:p>
        </p:txBody>
      </p:sp>
    </p:spTree>
    <p:extLst>
      <p:ext uri="{BB962C8B-B14F-4D97-AF65-F5344CB8AC3E}">
        <p14:creationId xmlns:p14="http://schemas.microsoft.com/office/powerpoint/2010/main" val="23646810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AF0E-C795-4CA2-8C6E-53CD8333B791}"/>
              </a:ext>
            </a:extLst>
          </p:cNvPr>
          <p:cNvSpPr txBox="1"/>
          <p:nvPr/>
        </p:nvSpPr>
        <p:spPr>
          <a:xfrm>
            <a:off x="2499360" y="955040"/>
            <a:ext cx="719328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ROAD-MAP TO BUILD REVIVE.LY</a:t>
            </a:r>
          </a:p>
        </p:txBody>
      </p:sp>
      <p:sp>
        <p:nvSpPr>
          <p:cNvPr id="3" name="TextBox 2">
            <a:extLst>
              <a:ext uri="{FF2B5EF4-FFF2-40B4-BE49-F238E27FC236}">
                <a16:creationId xmlns:a16="http://schemas.microsoft.com/office/drawing/2014/main" id="{CAE979B4-2401-4537-8432-D563EB83AB00}"/>
              </a:ext>
            </a:extLst>
          </p:cNvPr>
          <p:cNvSpPr txBox="1"/>
          <p:nvPr/>
        </p:nvSpPr>
        <p:spPr>
          <a:xfrm>
            <a:off x="579120" y="153630"/>
            <a:ext cx="6075680" cy="923330"/>
          </a:xfrm>
          <a:prstGeom prst="rect">
            <a:avLst/>
          </a:prstGeom>
          <a:noFill/>
        </p:spPr>
        <p:txBody>
          <a:bodyPr wrap="square" rtlCol="0">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
        <p:nvSpPr>
          <p:cNvPr id="15" name="Content Placeholder 14">
            <a:extLst>
              <a:ext uri="{FF2B5EF4-FFF2-40B4-BE49-F238E27FC236}">
                <a16:creationId xmlns:a16="http://schemas.microsoft.com/office/drawing/2014/main" id="{A170EF81-91B6-4E86-974B-A10CA7CD2867}"/>
              </a:ext>
            </a:extLst>
          </p:cNvPr>
          <p:cNvSpPr>
            <a:spLocks noGrp="1"/>
          </p:cNvSpPr>
          <p:nvPr>
            <p:ph idx="1"/>
          </p:nvPr>
        </p:nvSpPr>
        <p:spPr>
          <a:xfrm>
            <a:off x="677334" y="1878370"/>
            <a:ext cx="9015306" cy="3880773"/>
          </a:xfrm>
        </p:spPr>
        <p:txBody>
          <a:bodyPr>
            <a:noAutofit/>
          </a:bodyPr>
          <a:lstStyle/>
          <a:p>
            <a:pPr marL="0" indent="0">
              <a:buNone/>
            </a:pPr>
            <a:r>
              <a:rPr lang="en-IN" sz="1600" b="1" dirty="0">
                <a:solidFill>
                  <a:schemeClr val="tx1"/>
                </a:solidFill>
              </a:rPr>
              <a:t>WHAT IS OUR REVENUE MODEL?*</a:t>
            </a:r>
          </a:p>
          <a:p>
            <a:pPr lvl="1"/>
            <a:r>
              <a:rPr lang="en-US" dirty="0"/>
              <a:t>In-app purchases*</a:t>
            </a:r>
          </a:p>
          <a:p>
            <a:pPr lvl="1"/>
            <a:r>
              <a:rPr lang="en-US" dirty="0"/>
              <a:t>In-app Ads*</a:t>
            </a:r>
          </a:p>
          <a:p>
            <a:pPr marL="457200" lvl="1" indent="0">
              <a:buNone/>
            </a:pPr>
            <a:endParaRPr lang="en-US" dirty="0"/>
          </a:p>
          <a:p>
            <a:pPr marL="0" indent="0">
              <a:buNone/>
            </a:pPr>
            <a:r>
              <a:rPr lang="en-US" sz="1600" b="1" dirty="0">
                <a:solidFill>
                  <a:schemeClr val="tx1"/>
                </a:solidFill>
              </a:rPr>
              <a:t>WHAT IS OUR SCALE?</a:t>
            </a:r>
          </a:p>
          <a:p>
            <a:pPr lvl="1"/>
            <a:r>
              <a:rPr lang="en-US" dirty="0"/>
              <a:t>Phase 1: Top metropolitan Cities</a:t>
            </a:r>
          </a:p>
          <a:p>
            <a:pPr lvl="1"/>
            <a:r>
              <a:rPr lang="en-US" dirty="0"/>
              <a:t>Phase 2: Urban Cities</a:t>
            </a:r>
          </a:p>
          <a:p>
            <a:pPr lvl="1"/>
            <a:r>
              <a:rPr lang="en-US" dirty="0"/>
              <a:t>Phase 3: Rural Areas</a:t>
            </a:r>
          </a:p>
          <a:p>
            <a:pPr marL="800100" lvl="2" indent="0">
              <a:buNone/>
            </a:pPr>
            <a:endParaRPr lang="en-US" sz="1600" b="1" dirty="0">
              <a:solidFill>
                <a:schemeClr val="tx1"/>
              </a:solidFill>
            </a:endParaRPr>
          </a:p>
          <a:p>
            <a:pPr marL="0" indent="0">
              <a:buNone/>
            </a:pPr>
            <a:r>
              <a:rPr lang="en-US" sz="1600" b="1" dirty="0">
                <a:solidFill>
                  <a:schemeClr val="tx1"/>
                </a:solidFill>
              </a:rPr>
              <a:t>	</a:t>
            </a:r>
          </a:p>
        </p:txBody>
      </p:sp>
    </p:spTree>
    <p:extLst>
      <p:ext uri="{BB962C8B-B14F-4D97-AF65-F5344CB8AC3E}">
        <p14:creationId xmlns:p14="http://schemas.microsoft.com/office/powerpoint/2010/main" val="21370461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7313C8-CC3F-47BE-96D2-E82D5B2BF928}"/>
              </a:ext>
            </a:extLst>
          </p:cNvPr>
          <p:cNvSpPr txBox="1"/>
          <p:nvPr/>
        </p:nvSpPr>
        <p:spPr>
          <a:xfrm>
            <a:off x="4348480" y="2824480"/>
            <a:ext cx="329184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THANK YOU</a:t>
            </a:r>
          </a:p>
        </p:txBody>
      </p:sp>
      <p:sp>
        <p:nvSpPr>
          <p:cNvPr id="6" name="TextBox 5">
            <a:extLst>
              <a:ext uri="{FF2B5EF4-FFF2-40B4-BE49-F238E27FC236}">
                <a16:creationId xmlns:a16="http://schemas.microsoft.com/office/drawing/2014/main" id="{9AFB0432-62ED-4C23-80E7-C4EFC1C95409}"/>
              </a:ext>
            </a:extLst>
          </p:cNvPr>
          <p:cNvSpPr txBox="1"/>
          <p:nvPr/>
        </p:nvSpPr>
        <p:spPr>
          <a:xfrm>
            <a:off x="591820" y="305415"/>
            <a:ext cx="6101080" cy="923330"/>
          </a:xfrm>
          <a:prstGeom prst="rect">
            <a:avLst/>
          </a:prstGeom>
          <a:noFill/>
        </p:spPr>
        <p:txBody>
          <a:bodyPr wrap="square">
            <a:spAutoFit/>
          </a:bodyPr>
          <a:lstStyle/>
          <a:p>
            <a:r>
              <a:rPr lang="en-US" b="1" i="0" dirty="0">
                <a:solidFill>
                  <a:schemeClr val="tx1">
                    <a:lumMod val="65000"/>
                    <a:lumOff val="35000"/>
                  </a:schemeClr>
                </a:solidFill>
                <a:effectLst>
                  <a:outerShdw blurRad="38100" dist="38100" dir="2700000" algn="tl">
                    <a:srgbClr val="000000">
                      <a:alpha val="43137"/>
                    </a:srgbClr>
                  </a:outerShdw>
                </a:effectLst>
                <a:latin typeface="-apple-system"/>
              </a:rPr>
              <a:t>T1 HACKATHON - USECASE 1: VIRTUAL HEALTH ASSISTANCE</a:t>
            </a:r>
          </a:p>
          <a:p>
            <a:endParaRPr lang="en-IN" b="1" dirty="0">
              <a:solidFill>
                <a:schemeClr val="tx1">
                  <a:lumMod val="65000"/>
                  <a:lumOff val="35000"/>
                </a:schemeClr>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18951627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TotalTime>
  <Words>451</Words>
  <Application>Microsoft Office PowerPoint</Application>
  <PresentationFormat>Widescreen</PresentationFormat>
  <Paragraphs>73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 M</dc:creator>
  <cp:lastModifiedBy>AKASH S M</cp:lastModifiedBy>
  <cp:revision>13</cp:revision>
  <dcterms:created xsi:type="dcterms:W3CDTF">2020-09-01T09:00:21Z</dcterms:created>
  <dcterms:modified xsi:type="dcterms:W3CDTF">2020-09-01T10:04:40Z</dcterms:modified>
</cp:coreProperties>
</file>