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D584-EFE8-4482-96F7-87A9C1DE4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CD25C-FA4B-45B1-A6B3-2E9C1AD6C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3C1DA-9177-46CC-A779-2785CC5E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F368-F948-4B9A-AE9D-BD2D2A815F7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77C2-1361-41AE-9360-92AB5ADC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B48CA-1C22-4099-B0BF-82D50D1D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4561-4121-445E-8BC8-8C73947C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1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412A-283E-445B-8919-7192FDE2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C9CF5-2489-4674-9C16-6D65255C7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FEA61-AD79-4170-9EA5-D52004B8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F368-F948-4B9A-AE9D-BD2D2A815F7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026FF-4B13-40F7-948E-1BF8E937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4DCCD-1ACA-467A-9054-48D30467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4561-4121-445E-8BC8-8C73947C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9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1EC3A-14E3-478B-8A31-A4102EF71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092A-FB1A-4060-AE61-78D644738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15AA8-F850-428F-804A-3CDF8A11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F368-F948-4B9A-AE9D-BD2D2A815F7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008C7-0F28-4998-997C-1A25E687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8F620-5899-406C-A370-80018735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4561-4121-445E-8BC8-8C73947C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9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0AEC-12BB-4C2A-ADD7-9AFAAC7D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1C3A5-D9E1-4858-88B4-8CA6F1D34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0D437-D8AB-43FB-9565-E1AEB241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F368-F948-4B9A-AE9D-BD2D2A815F7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93C99-DCC3-40FE-AF1B-84AA2692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37D28-814B-4E29-8F57-C63E5BCA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4561-4121-445E-8BC8-8C73947C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0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BDC0-0B8A-4192-AC69-542A555A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BAC41-D8F9-42B6-B562-708D4B21D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AE39C-48F6-4D65-8D48-789C46F8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F368-F948-4B9A-AE9D-BD2D2A815F7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084F2-D683-4F38-A3E7-B45A5119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40B8F-0915-4769-8FEA-5ED8FAC0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4561-4121-445E-8BC8-8C73947C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3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2E9E-23DB-4DB3-BAC6-48F5A254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9ACD3-3480-4E22-851A-D5721D1E8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603B6-5427-4566-9289-2DFFF8FB1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A03F5-9DAA-40D6-A62D-A66DAD11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F368-F948-4B9A-AE9D-BD2D2A815F7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D99E8-FC24-40DC-A60B-8F92CDF3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0FF35-14C4-4B65-886F-93718F91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4561-4121-445E-8BC8-8C73947C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5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67AF-3578-4CE5-80CE-A29376E0A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BC77F-C523-473E-BDE5-39FF10EE8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AF409-55C6-48EF-AEC2-3523AB471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41311-1822-4F83-9AB3-F9E9055D4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4D812-EA3B-4F63-AD5A-F52276357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A30FC-653B-4B24-B26B-480776B5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F368-F948-4B9A-AE9D-BD2D2A815F7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A3606-0B29-4AC1-B7AB-364AFDB0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79E97-68C1-4538-8252-22BFA7CA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4561-4121-445E-8BC8-8C73947C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2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9867-40BB-42BB-87B9-0FBF73F3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A45F2-57D9-4C62-BA36-11B7CDE5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F368-F948-4B9A-AE9D-BD2D2A815F7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EF4C3-0DD0-49B8-A9E8-88F64195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5A48D-CF76-431B-BF84-C7D8369E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4561-4121-445E-8BC8-8C73947C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0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B44E3-14BA-47D1-8D4C-91EB08E4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F368-F948-4B9A-AE9D-BD2D2A815F7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C8EB1-4590-4F5A-92EE-48F98CBA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DBEC5-24DE-4FFA-8090-86558D27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4561-4121-445E-8BC8-8C73947C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8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6574-F31F-4E4E-A6AE-BD88A383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F62D6-8174-4EC7-AB3B-971C7BEB0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43422-9BC8-4611-8D72-67E942FCB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06D7D-8E2E-4177-8558-ED6E72CD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F368-F948-4B9A-AE9D-BD2D2A815F7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70177-51B7-49C0-9B8B-65686E28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51A85-C02D-429E-B0C8-7F296272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4561-4121-445E-8BC8-8C73947C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9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F6E8-D4BD-43E6-904D-33E91811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F2AA6-05FE-480D-BE38-98C7DF25D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80903-8D0C-41FA-8F8F-AFC67ADFF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CB0C9-97A6-4822-8C4A-F557D60F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F368-F948-4B9A-AE9D-BD2D2A815F7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46073-C995-4961-A8D7-3C4C36F8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37C92-7A31-401E-B1B4-4BA1F6FE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4561-4121-445E-8BC8-8C73947C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7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EC7F9-FED2-4D26-BA76-383D205C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945A8-1442-4E8C-8D38-63F41E61E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B6B00-31E4-43B9-A256-46832C0CE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F368-F948-4B9A-AE9D-BD2D2A815F7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71B0F-F9E5-4A09-BE09-2A4D1868E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26A80-E8D0-49CD-AC43-939842AA8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4561-4121-445E-8BC8-8C73947C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5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0904-3DDE-4398-BD94-99CC9CEEB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3DD96-2E8E-4FD5-BDD3-99FD3D608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9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D791-DABB-4726-86E8-4115713D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 land driving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36961-2333-4172-A435-8D8179E25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Wheels</a:t>
            </a:r>
          </a:p>
          <a:p>
            <a:r>
              <a:rPr lang="en-US" dirty="0"/>
              <a:t>Roller</a:t>
            </a:r>
          </a:p>
          <a:p>
            <a:pPr lvl="1"/>
            <a:r>
              <a:rPr lang="en-US" dirty="0"/>
              <a:t>Simple roller</a:t>
            </a:r>
          </a:p>
          <a:p>
            <a:pPr lvl="1"/>
            <a:r>
              <a:rPr lang="en-US" dirty="0"/>
              <a:t>Flipper roller</a:t>
            </a:r>
          </a:p>
          <a:p>
            <a:r>
              <a:rPr lang="en-US" dirty="0"/>
              <a:t>Legs</a:t>
            </a:r>
          </a:p>
          <a:p>
            <a:pPr lvl="1"/>
            <a:r>
              <a:rPr lang="en-US" dirty="0"/>
              <a:t>Two legs</a:t>
            </a:r>
          </a:p>
          <a:p>
            <a:pPr lvl="1"/>
            <a:r>
              <a:rPr lang="en-US" dirty="0"/>
              <a:t>Four legs</a:t>
            </a:r>
          </a:p>
          <a:p>
            <a:pPr lvl="1"/>
            <a:r>
              <a:rPr lang="en-US" dirty="0"/>
              <a:t>Six legs </a:t>
            </a:r>
          </a:p>
        </p:txBody>
      </p:sp>
    </p:spTree>
    <p:extLst>
      <p:ext uri="{BB962C8B-B14F-4D97-AF65-F5344CB8AC3E}">
        <p14:creationId xmlns:p14="http://schemas.microsoft.com/office/powerpoint/2010/main" val="25159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ADC7-FDCE-4488-9CF8-DD6FDD32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2C3F9-66DB-4E4F-ABE4-66AC94F1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CA" dirty="0"/>
              <a:t>It is faster, simple and the cost of production of wheels for these robots are relatively low.</a:t>
            </a:r>
          </a:p>
          <a:p>
            <a:pPr lvl="1"/>
            <a:r>
              <a:rPr lang="en-CA" dirty="0"/>
              <a:t>They offer high manoeuvrability compared to tracks</a:t>
            </a:r>
          </a:p>
          <a:p>
            <a:pPr lvl="1"/>
            <a:r>
              <a:rPr lang="en-CA" dirty="0"/>
              <a:t>Less torque requirements to move from stationary.</a:t>
            </a:r>
          </a:p>
          <a:p>
            <a:pPr lvl="1"/>
            <a:r>
              <a:rPr lang="en-CA" dirty="0"/>
              <a:t>Materials are readily available to produce wheels.</a:t>
            </a:r>
          </a:p>
          <a:p>
            <a:pPr lvl="1"/>
            <a:r>
              <a:rPr lang="en-CA" dirty="0"/>
              <a:t>They are lighter in weight, thereby making it easier for the robot to make its designed weight.[1]</a:t>
            </a:r>
          </a:p>
          <a:p>
            <a:r>
              <a:rPr lang="en-CA" dirty="0"/>
              <a:t>Disadvantages</a:t>
            </a:r>
          </a:p>
          <a:p>
            <a:pPr lvl="1"/>
            <a:r>
              <a:rPr lang="en-CA" dirty="0"/>
              <a:t>Difficult to navigate over any potential obstacles, depending on the terrain </a:t>
            </a:r>
            <a:r>
              <a:rPr lang="en-CA" dirty="0" err="1"/>
              <a:t>e.g</a:t>
            </a:r>
            <a:r>
              <a:rPr lang="en-CA" dirty="0"/>
              <a:t> rocky terrain, steep and sharp declines of terrain or an area with less friction. [1]</a:t>
            </a:r>
          </a:p>
        </p:txBody>
      </p:sp>
    </p:spTree>
    <p:extLst>
      <p:ext uri="{BB962C8B-B14F-4D97-AF65-F5344CB8AC3E}">
        <p14:creationId xmlns:p14="http://schemas.microsoft.com/office/powerpoint/2010/main" val="256969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3878-1B60-4C4E-8502-070388A8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46"/>
            <a:ext cx="10515600" cy="1325563"/>
          </a:xfrm>
        </p:spPr>
        <p:txBody>
          <a:bodyPr/>
          <a:lstStyle/>
          <a:p>
            <a:r>
              <a:rPr lang="en-US" dirty="0"/>
              <a:t>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604CD-BFE0-49A8-BB27-6C997E36A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672"/>
            <a:ext cx="10515600" cy="48939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CA" dirty="0"/>
              <a:t>They are best used on rough and uneven terrain and offer greater traction and reduce slippage.</a:t>
            </a:r>
          </a:p>
          <a:p>
            <a:pPr lvl="1"/>
            <a:r>
              <a:rPr lang="en-CA" dirty="0"/>
              <a:t>They are reliable, rugged, and light weight.</a:t>
            </a:r>
          </a:p>
          <a:p>
            <a:pPr lvl="1"/>
            <a:r>
              <a:rPr lang="en-CA" dirty="0"/>
              <a:t>Track assembly is easy.</a:t>
            </a:r>
          </a:p>
          <a:p>
            <a:pPr lvl="1"/>
            <a:r>
              <a:rPr lang="en-CA" dirty="0"/>
              <a:t>They are useful on soft, low friction and uneven terrain such as ice, snow and mud thereby they offer higher loads tolerance.</a:t>
            </a:r>
          </a:p>
          <a:p>
            <a:pPr lvl="1"/>
            <a:r>
              <a:rPr lang="en-CA" dirty="0"/>
              <a:t>There is always a good contact between the threads and the ground surface area thereby improving their stability.</a:t>
            </a:r>
          </a:p>
          <a:p>
            <a:pPr lvl="1"/>
            <a:r>
              <a:rPr lang="en-CA" dirty="0"/>
              <a:t>They can overcome bigger obstacles. [2]</a:t>
            </a:r>
          </a:p>
          <a:p>
            <a:r>
              <a:rPr lang="en-CA" dirty="0"/>
              <a:t>Disadvantages</a:t>
            </a:r>
          </a:p>
          <a:p>
            <a:pPr lvl="1"/>
            <a:r>
              <a:rPr lang="en-CA" dirty="0"/>
              <a:t>1.	They are much more difficult to repair.</a:t>
            </a:r>
          </a:p>
          <a:p>
            <a:pPr lvl="1"/>
            <a:r>
              <a:rPr lang="en-CA" dirty="0"/>
              <a:t>2.	Rubber tracks have a smaller running time as compared to wheel.[2]</a:t>
            </a:r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2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CBEB-B252-4016-A2A4-3CFEFCAA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EA35B-FFA9-4CF1-8764-F251ED1E7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Wave gait: the slowest gait, in which pairs of legs move in a "wave" from the back to the front.</a:t>
            </a:r>
          </a:p>
          <a:p>
            <a:r>
              <a:rPr lang="en-CA" dirty="0"/>
              <a:t>Tripod gait: a slightly faster step, in which three legs move at once. The remaining three legs provide a stable tripod for the robot.[1]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2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9CD1-DCBF-488F-ABA3-47DE8310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5929-B317-4684-BA53-7280A570F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686"/>
            <a:ext cx="10515600" cy="4351338"/>
          </a:xfrm>
        </p:spPr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Control motion</a:t>
            </a:r>
          </a:p>
          <a:p>
            <a:pPr lvl="1"/>
            <a:r>
              <a:rPr lang="en-US" dirty="0"/>
              <a:t>Ability to walk on uneven areas</a:t>
            </a:r>
          </a:p>
          <a:p>
            <a:pPr lvl="1"/>
            <a:r>
              <a:rPr lang="en-US" dirty="0"/>
              <a:t>Better mobility to move around an obstacle</a:t>
            </a:r>
          </a:p>
          <a:p>
            <a:pPr lvl="1"/>
            <a:r>
              <a:rPr lang="en-US" dirty="0"/>
              <a:t>Best robot balance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Slower compared with the wheels system</a:t>
            </a:r>
          </a:p>
          <a:p>
            <a:pPr lvl="1"/>
            <a:r>
              <a:rPr lang="en-US" dirty="0"/>
              <a:t>More complexity</a:t>
            </a:r>
          </a:p>
          <a:p>
            <a:pPr lvl="1"/>
            <a:r>
              <a:rPr lang="en-US" dirty="0"/>
              <a:t>More power and material consumption </a:t>
            </a:r>
          </a:p>
        </p:txBody>
      </p:sp>
    </p:spTree>
    <p:extLst>
      <p:ext uri="{BB962C8B-B14F-4D97-AF65-F5344CB8AC3E}">
        <p14:creationId xmlns:p14="http://schemas.microsoft.com/office/powerpoint/2010/main" val="92838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097F-E95B-4FF7-A8DE-196A22F9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water driving </a:t>
            </a:r>
            <a:r>
              <a:rPr lang="en-US" dirty="0" err="1"/>
              <a:t>thecniques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DDC22-A102-4BBA-B47E-7CC17C7C3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 robot</a:t>
            </a:r>
          </a:p>
        </p:txBody>
      </p:sp>
    </p:spTree>
    <p:extLst>
      <p:ext uri="{BB962C8B-B14F-4D97-AF65-F5344CB8AC3E}">
        <p14:creationId xmlns:p14="http://schemas.microsoft.com/office/powerpoint/2010/main" val="323390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43FC-1369-433A-9821-83A1B5A1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B4217-65E5-446C-9262-528934EAB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Less pressure compensation problems</a:t>
            </a:r>
          </a:p>
          <a:p>
            <a:pPr lvl="1"/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Made only of soft materials</a:t>
            </a:r>
          </a:p>
        </p:txBody>
      </p:sp>
    </p:spTree>
    <p:extLst>
      <p:ext uri="{BB962C8B-B14F-4D97-AF65-F5344CB8AC3E}">
        <p14:creationId xmlns:p14="http://schemas.microsoft.com/office/powerpoint/2010/main" val="2285281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59D7-496C-4D43-A4AE-77C6BBD5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69865-467D-4565-914E-D2FA46797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Improve flexibility, navigation.</a:t>
            </a:r>
          </a:p>
          <a:p>
            <a:pPr lvl="1"/>
            <a:r>
              <a:rPr lang="en-US" dirty="0"/>
              <a:t>Better motion control.</a:t>
            </a:r>
          </a:p>
          <a:p>
            <a:pPr lvl="1"/>
            <a:endParaRPr lang="en-US" dirty="0"/>
          </a:p>
          <a:p>
            <a:r>
              <a:rPr lang="en-US"/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286563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354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On land driving techniques</vt:lpstr>
      <vt:lpstr>Wheels</vt:lpstr>
      <vt:lpstr>Roller</vt:lpstr>
      <vt:lpstr>Legs</vt:lpstr>
      <vt:lpstr>Legs</vt:lpstr>
      <vt:lpstr>On water driving thecniques</vt:lpstr>
      <vt:lpstr>Soft robot</vt:lpstr>
      <vt:lpstr>Flaps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Rodriguez</dc:creator>
  <cp:lastModifiedBy>Miguel Rodriguez</cp:lastModifiedBy>
  <cp:revision>6</cp:revision>
  <dcterms:created xsi:type="dcterms:W3CDTF">2021-05-05T12:54:01Z</dcterms:created>
  <dcterms:modified xsi:type="dcterms:W3CDTF">2021-05-05T13:44:27Z</dcterms:modified>
</cp:coreProperties>
</file>