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67E-2676-265A-9BE8-8927E07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FB_Vdd</a:t>
            </a:r>
            <a:r>
              <a:rPr lang="en-GB" dirty="0"/>
              <a:t>-PWM_P fault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5C9-6F0D-FB60-3040-36369F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SCCP2 input capture</a:t>
            </a:r>
          </a:p>
          <a:p>
            <a:r>
              <a:rPr lang="en-GB" dirty="0"/>
              <a:t>CLC2</a:t>
            </a:r>
          </a:p>
          <a:p>
            <a:r>
              <a:rPr lang="en-GB" dirty="0"/>
              <a:t>DMA2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0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  <vt:lpstr>FB_Vdd-PWM_P fault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 Panghulan - M15690</cp:lastModifiedBy>
  <cp:revision>6</cp:revision>
  <dcterms:created xsi:type="dcterms:W3CDTF">2024-07-02T22:00:27Z</dcterms:created>
  <dcterms:modified xsi:type="dcterms:W3CDTF">2024-07-16T15:56:46Z</dcterms:modified>
</cp:coreProperties>
</file>