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4" r:id="rId3"/>
    <p:sldId id="291" r:id="rId4"/>
    <p:sldId id="2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DF71-584E-4FA6-A607-9501F2BBE45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7180A-37DC-4BE0-8D2E-F94E34B7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1B58-B3D4-497F-A70A-84A0BA259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A0BF-F94D-4C09-301E-07B4FCB1C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99D5-EBF7-B6AA-1B5D-EDD3BD582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5C5B-4022-9122-8FC3-F69FBB8D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EBEA-E4C9-4DE9-99D3-1CE24945D2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91357-BA3C-6608-23A5-7398985C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4F83-DB73-E426-A0CE-B4A40B22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F588-DE5A-4EE3-AC2E-25844EE9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E32E-7F47-C7C1-9064-B788D7F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30F2F-7CCA-C76B-C48E-362567BBA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475DF-4C9B-772C-37AC-BC8E23D9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EBEA-E4C9-4DE9-99D3-1CE24945D2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C24A-40FF-660F-FB2F-9FE6EFAE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D2CF-8187-17E6-0E7B-32C77AD9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F588-DE5A-4EE3-AC2E-25844EE9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B722C-AB84-91C6-8915-282B6B58B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E7504-F8A8-8AE9-5762-D8F9E11C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336A-08EA-B865-BE61-C30A9AF3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EBEA-E4C9-4DE9-99D3-1CE24945D2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AEF8-8212-8B22-EA36-75DEE185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2FAE6-FB55-ED50-D06C-92E0D972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F588-DE5A-4EE3-AC2E-25844EE9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2898-8877-9184-B39D-B0C8030D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1EBA-E34E-8531-D47F-6E7E705A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B5C2-8EBD-AD62-BF90-A8F130FC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EBEA-E4C9-4DE9-99D3-1CE24945D2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37C87-A964-591C-3091-FAE4D4D7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3C14-E1BA-DFB0-B243-149FC1D7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F588-DE5A-4EE3-AC2E-25844EE9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0787-A5C4-28F5-994E-276AFE11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8049E-3135-FB38-31FC-8D4A85D28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B357-754A-69F9-922A-635BBB68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EBEA-E4C9-4DE9-99D3-1CE24945D2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065B-2324-0BEE-8A21-767726E3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D6F11-F11E-C7D8-D05E-B35935D2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F588-DE5A-4EE3-AC2E-25844EE9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9D5A-1947-8D84-69B1-E27BBDAD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7855-B3EF-9572-86BF-A44F5CB27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CDF45-04E8-7322-6F53-CF825E6A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0B70F-47F6-4CF2-AFD5-CF8558AF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EBEA-E4C9-4DE9-99D3-1CE24945D2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ADC3-67CA-DB49-D3C0-7842DCC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9938-D5FC-F5BB-C937-B017F461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F588-DE5A-4EE3-AC2E-25844EE9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3B23-1268-6F24-443C-839213E4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1A62A-F373-AED7-4EB2-77C606199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639F6-E6AE-9401-6BF6-A5F35AD7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8AE88-D68F-10EF-DFF7-DF8D821D4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FBA92-13EF-4055-DE24-28B6A4628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3CE57-7171-26BF-6765-160789DC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EBEA-E4C9-4DE9-99D3-1CE24945D2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88CEF-434D-430D-A71E-6035E1D9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F6FDC-B59A-53F2-2276-1766A242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F588-DE5A-4EE3-AC2E-25844EE9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5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C78D-37F2-268F-705E-79420B43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8D451-BF9D-4E7B-F7DD-F28940F2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EBEA-E4C9-4DE9-99D3-1CE24945D2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1EE2E-66EB-433D-C9EB-A8F49C72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7B6E8-4899-B33B-D50F-323831CA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F588-DE5A-4EE3-AC2E-25844EE9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3EA73-712D-7E35-DB8A-B0BEF1A0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EBEA-E4C9-4DE9-99D3-1CE24945D2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C85EA-E919-8334-BEF8-627D4D3C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43BE8-CBFE-79C3-E6DC-2083C3C7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F588-DE5A-4EE3-AC2E-25844EE9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033A-F31A-E8DB-E9B5-A7888E02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0B93-6D44-B68E-3355-6306B001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BAC92-BEDA-870B-B194-1E69234F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925CF-CD5E-F0AF-5542-7349497C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EBEA-E4C9-4DE9-99D3-1CE24945D2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D1F3C-1205-B42D-78F7-899DF53C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A6FFB-102D-389F-A5EB-1B072FFB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F588-DE5A-4EE3-AC2E-25844EE9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579B-16DC-DDB1-CCB9-7AA15D38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83053-56DB-4C8B-3951-39DFA31A3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E2329-39AE-D996-AEAC-2954C05E8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57234-5C52-7F87-106F-7098EBF9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EBEA-E4C9-4DE9-99D3-1CE24945D2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2193B-2671-E50B-C8A9-31FE6F8F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791CC-F26A-A77E-7CFF-BE561905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F588-DE5A-4EE3-AC2E-25844EE9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5591F-328A-4E3A-2180-186DE44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F8E0-DCD7-3D23-E87F-F6F61F582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B46DE-9035-ACF3-38D2-DA045FD14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2CEBEA-E4C9-4DE9-99D3-1CE24945D2B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4A4D6-2D70-FFDA-FF3A-22CC91B87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125E-BF9D-8F9D-70ED-AE1F5D8F2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ECF588-DE5A-4EE3-AC2E-25844EE9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0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E4120F-ACFB-8B93-5C10-F6BE500AE52E}"/>
              </a:ext>
            </a:extLst>
          </p:cNvPr>
          <p:cNvSpPr txBox="1">
            <a:spLocks/>
          </p:cNvSpPr>
          <p:nvPr/>
        </p:nvSpPr>
        <p:spPr>
          <a:xfrm>
            <a:off x="821016" y="-19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Firmware Structure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1FE80-74E1-9AC5-0E42-63EDCF13D200}"/>
              </a:ext>
            </a:extLst>
          </p:cNvPr>
          <p:cNvGrpSpPr/>
          <p:nvPr/>
        </p:nvGrpSpPr>
        <p:grpSpPr>
          <a:xfrm>
            <a:off x="1467465" y="1306133"/>
            <a:ext cx="2722563" cy="3532188"/>
            <a:chOff x="838200" y="1757056"/>
            <a:chExt cx="2722563" cy="3532188"/>
          </a:xfrm>
        </p:grpSpPr>
        <p:sp>
          <p:nvSpPr>
            <p:cNvPr id="6" name="Freeform 576">
              <a:extLst>
                <a:ext uri="{FF2B5EF4-FFF2-40B4-BE49-F238E27FC236}">
                  <a16:creationId xmlns:a16="http://schemas.microsoft.com/office/drawing/2014/main" id="{84DFE067-E46C-A3CE-C5C8-6F6F55E60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1757056"/>
              <a:ext cx="2722563" cy="3532188"/>
            </a:xfrm>
            <a:custGeom>
              <a:avLst/>
              <a:gdLst>
                <a:gd name="T0" fmla="*/ 454 w 5413"/>
                <a:gd name="T1" fmla="*/ 7264 h 7264"/>
                <a:gd name="T2" fmla="*/ 4959 w 5413"/>
                <a:gd name="T3" fmla="*/ 7264 h 7264"/>
                <a:gd name="T4" fmla="*/ 5413 w 5413"/>
                <a:gd name="T5" fmla="*/ 6811 h 7264"/>
                <a:gd name="T6" fmla="*/ 5413 w 5413"/>
                <a:gd name="T7" fmla="*/ 454 h 7264"/>
                <a:gd name="T8" fmla="*/ 4959 w 5413"/>
                <a:gd name="T9" fmla="*/ 0 h 7264"/>
                <a:gd name="T10" fmla="*/ 454 w 5413"/>
                <a:gd name="T11" fmla="*/ 0 h 7264"/>
                <a:gd name="T12" fmla="*/ 0 w 5413"/>
                <a:gd name="T13" fmla="*/ 454 h 7264"/>
                <a:gd name="T14" fmla="*/ 0 w 5413"/>
                <a:gd name="T15" fmla="*/ 6811 h 7264"/>
                <a:gd name="T16" fmla="*/ 454 w 5413"/>
                <a:gd name="T17" fmla="*/ 7264 h 7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3" h="7264">
                  <a:moveTo>
                    <a:pt x="454" y="7264"/>
                  </a:moveTo>
                  <a:lnTo>
                    <a:pt x="4959" y="7264"/>
                  </a:lnTo>
                  <a:cubicBezTo>
                    <a:pt x="5210" y="7264"/>
                    <a:pt x="5413" y="7061"/>
                    <a:pt x="5413" y="6811"/>
                  </a:cubicBezTo>
                  <a:lnTo>
                    <a:pt x="5413" y="454"/>
                  </a:lnTo>
                  <a:cubicBezTo>
                    <a:pt x="5413" y="203"/>
                    <a:pt x="5210" y="0"/>
                    <a:pt x="4959" y="0"/>
                  </a:cubicBezTo>
                  <a:lnTo>
                    <a:pt x="454" y="0"/>
                  </a:lnTo>
                  <a:cubicBezTo>
                    <a:pt x="203" y="0"/>
                    <a:pt x="0" y="203"/>
                    <a:pt x="0" y="454"/>
                  </a:cubicBezTo>
                  <a:lnTo>
                    <a:pt x="0" y="6811"/>
                  </a:lnTo>
                  <a:cubicBezTo>
                    <a:pt x="0" y="7061"/>
                    <a:pt x="203" y="7264"/>
                    <a:pt x="454" y="7264"/>
                  </a:cubicBezTo>
                  <a:close/>
                </a:path>
              </a:pathLst>
            </a:custGeom>
            <a:solidFill>
              <a:srgbClr val="D1DAB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Rectangle 831">
              <a:extLst>
                <a:ext uri="{FF2B5EF4-FFF2-40B4-BE49-F238E27FC236}">
                  <a16:creationId xmlns:a16="http://schemas.microsoft.com/office/drawing/2014/main" id="{2617F6CD-9C38-DF0F-5C0B-031BA1D02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4" y="1757056"/>
              <a:ext cx="7985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main.c file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B53F67-C917-AD60-6DE1-234F3B88BBA6}"/>
                </a:ext>
              </a:extLst>
            </p:cNvPr>
            <p:cNvSpPr/>
            <p:nvPr/>
          </p:nvSpPr>
          <p:spPr>
            <a:xfrm>
              <a:off x="1028705" y="2022708"/>
              <a:ext cx="2311904" cy="25400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System_Initialize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A9774BC-1948-0C54-142D-C24B5218C4D1}"/>
                </a:ext>
              </a:extLst>
            </p:cNvPr>
            <p:cNvCxnSpPr>
              <a:stCxn id="8" idx="2"/>
              <a:endCxn id="15" idx="0"/>
            </p:cNvCxnSpPr>
            <p:nvPr/>
          </p:nvCxnSpPr>
          <p:spPr>
            <a:xfrm>
              <a:off x="2184657" y="2276708"/>
              <a:ext cx="0" cy="23347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BF7571-CDD7-8253-DB6B-AD15651AC6F8}"/>
                </a:ext>
              </a:extLst>
            </p:cNvPr>
            <p:cNvSpPr/>
            <p:nvPr/>
          </p:nvSpPr>
          <p:spPr>
            <a:xfrm>
              <a:off x="1028705" y="2398303"/>
              <a:ext cx="2311904" cy="3683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Power Control Initialize</a:t>
              </a:r>
            </a:p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Fault Initialize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AE608-ADBF-5962-CCED-AE72EB9CB549}"/>
                </a:ext>
              </a:extLst>
            </p:cNvPr>
            <p:cNvSpPr/>
            <p:nvPr/>
          </p:nvSpPr>
          <p:spPr>
            <a:xfrm>
              <a:off x="1028705" y="2888248"/>
              <a:ext cx="2311904" cy="3683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MCC extension user configuration</a:t>
              </a:r>
            </a:p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Callback Initialization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6AE662-DD7C-E726-415B-B5FC3786E1CB}"/>
                </a:ext>
              </a:extLst>
            </p:cNvPr>
            <p:cNvSpPr/>
            <p:nvPr/>
          </p:nvSpPr>
          <p:spPr>
            <a:xfrm>
              <a:off x="1028705" y="3378193"/>
              <a:ext cx="2311904" cy="923869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Operating System Initialize</a:t>
              </a:r>
            </a:p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Power Board Visualizer Initialize</a:t>
              </a:r>
            </a:p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LED Initialize</a:t>
              </a:r>
            </a:p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Fan Initialize</a:t>
              </a:r>
            </a:p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Temperature Initialize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C41836C-91D1-DECA-A66E-59B260CBF145}"/>
                </a:ext>
              </a:extLst>
            </p:cNvPr>
            <p:cNvCxnSpPr>
              <a:stCxn id="15" idx="2"/>
            </p:cNvCxnSpPr>
            <p:nvPr/>
          </p:nvCxnSpPr>
          <p:spPr>
            <a:xfrm rot="5400000" flipH="1">
              <a:off x="1907591" y="4702762"/>
              <a:ext cx="554132" cy="12700"/>
            </a:xfrm>
            <a:prstGeom prst="bentConnector5">
              <a:avLst>
                <a:gd name="adj1" fmla="val -19252"/>
                <a:gd name="adj2" fmla="val 9930016"/>
                <a:gd name="adj3" fmla="val 100839"/>
              </a:avLst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18599D-8E60-D6B5-6D31-45597689ECCB}"/>
                </a:ext>
              </a:extLst>
            </p:cNvPr>
            <p:cNvGrpSpPr/>
            <p:nvPr/>
          </p:nvGrpSpPr>
          <p:grpSpPr>
            <a:xfrm>
              <a:off x="1028705" y="4611478"/>
              <a:ext cx="2311904" cy="368604"/>
              <a:chOff x="1028705" y="4611478"/>
              <a:chExt cx="2311904" cy="36860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3E87B2-1DA4-9CAC-7756-44E4BDB1E944}"/>
                  </a:ext>
                </a:extLst>
              </p:cNvPr>
              <p:cNvSpPr/>
              <p:nvPr/>
            </p:nvSpPr>
            <p:spPr>
              <a:xfrm>
                <a:off x="1028705" y="4611478"/>
                <a:ext cx="2311904" cy="3683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tx1"/>
                    </a:solidFill>
                  </a:rPr>
                  <a:t>Scheduler Run Forever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AA2573A-7A93-04F9-EFCA-F21CD9ED6E81}"/>
                  </a:ext>
                </a:extLst>
              </p:cNvPr>
              <p:cNvCxnSpPr/>
              <p:nvPr/>
            </p:nvCxnSpPr>
            <p:spPr>
              <a:xfrm>
                <a:off x="1115568" y="4611478"/>
                <a:ext cx="0" cy="36835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B18765D-1073-3C77-A713-2434CE095420}"/>
                  </a:ext>
                </a:extLst>
              </p:cNvPr>
              <p:cNvCxnSpPr/>
              <p:nvPr/>
            </p:nvCxnSpPr>
            <p:spPr>
              <a:xfrm>
                <a:off x="3255264" y="4611732"/>
                <a:ext cx="0" cy="36835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10F17-9133-6B97-2A56-8AC392402079}"/>
              </a:ext>
            </a:extLst>
          </p:cNvPr>
          <p:cNvGrpSpPr/>
          <p:nvPr/>
        </p:nvGrpSpPr>
        <p:grpSpPr>
          <a:xfrm>
            <a:off x="4716349" y="2318849"/>
            <a:ext cx="1640271" cy="2430198"/>
            <a:chOff x="3751268" y="1871864"/>
            <a:chExt cx="1640271" cy="2430198"/>
          </a:xfrm>
        </p:grpSpPr>
        <p:sp>
          <p:nvSpPr>
            <p:cNvPr id="19" name="Freeform 576">
              <a:extLst>
                <a:ext uri="{FF2B5EF4-FFF2-40B4-BE49-F238E27FC236}">
                  <a16:creationId xmlns:a16="http://schemas.microsoft.com/office/drawing/2014/main" id="{629387E9-B8D6-7072-2A30-D9E218C6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8" y="1871864"/>
              <a:ext cx="1640271" cy="2430198"/>
            </a:xfrm>
            <a:custGeom>
              <a:avLst/>
              <a:gdLst>
                <a:gd name="T0" fmla="*/ 454 w 5413"/>
                <a:gd name="T1" fmla="*/ 7264 h 7264"/>
                <a:gd name="T2" fmla="*/ 4959 w 5413"/>
                <a:gd name="T3" fmla="*/ 7264 h 7264"/>
                <a:gd name="T4" fmla="*/ 5413 w 5413"/>
                <a:gd name="T5" fmla="*/ 6811 h 7264"/>
                <a:gd name="T6" fmla="*/ 5413 w 5413"/>
                <a:gd name="T7" fmla="*/ 454 h 7264"/>
                <a:gd name="T8" fmla="*/ 4959 w 5413"/>
                <a:gd name="T9" fmla="*/ 0 h 7264"/>
                <a:gd name="T10" fmla="*/ 454 w 5413"/>
                <a:gd name="T11" fmla="*/ 0 h 7264"/>
                <a:gd name="T12" fmla="*/ 0 w 5413"/>
                <a:gd name="T13" fmla="*/ 454 h 7264"/>
                <a:gd name="T14" fmla="*/ 0 w 5413"/>
                <a:gd name="T15" fmla="*/ 6811 h 7264"/>
                <a:gd name="T16" fmla="*/ 454 w 5413"/>
                <a:gd name="T17" fmla="*/ 7264 h 7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3" h="7264">
                  <a:moveTo>
                    <a:pt x="454" y="7264"/>
                  </a:moveTo>
                  <a:lnTo>
                    <a:pt x="4959" y="7264"/>
                  </a:lnTo>
                  <a:cubicBezTo>
                    <a:pt x="5210" y="7264"/>
                    <a:pt x="5413" y="7061"/>
                    <a:pt x="5413" y="6811"/>
                  </a:cubicBezTo>
                  <a:lnTo>
                    <a:pt x="5413" y="454"/>
                  </a:lnTo>
                  <a:cubicBezTo>
                    <a:pt x="5413" y="203"/>
                    <a:pt x="5210" y="0"/>
                    <a:pt x="4959" y="0"/>
                  </a:cubicBezTo>
                  <a:lnTo>
                    <a:pt x="454" y="0"/>
                  </a:lnTo>
                  <a:cubicBezTo>
                    <a:pt x="203" y="0"/>
                    <a:pt x="0" y="203"/>
                    <a:pt x="0" y="454"/>
                  </a:cubicBezTo>
                  <a:lnTo>
                    <a:pt x="0" y="6811"/>
                  </a:lnTo>
                  <a:cubicBezTo>
                    <a:pt x="0" y="7061"/>
                    <a:pt x="203" y="7264"/>
                    <a:pt x="454" y="7264"/>
                  </a:cubicBezTo>
                  <a:close/>
                </a:path>
              </a:pathLst>
            </a:custGeom>
            <a:solidFill>
              <a:srgbClr val="D1DAB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6C27F1-DCAB-6D5F-356D-629A5C7AA6E0}"/>
                </a:ext>
              </a:extLst>
            </p:cNvPr>
            <p:cNvGrpSpPr/>
            <p:nvPr/>
          </p:nvGrpSpPr>
          <p:grpSpPr>
            <a:xfrm>
              <a:off x="3845375" y="2122533"/>
              <a:ext cx="1452055" cy="1705402"/>
              <a:chOff x="1028705" y="4611478"/>
              <a:chExt cx="2311904" cy="36860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BC15ECD-1107-150A-3464-584EC28069BF}"/>
                  </a:ext>
                </a:extLst>
              </p:cNvPr>
              <p:cNvSpPr/>
              <p:nvPr/>
            </p:nvSpPr>
            <p:spPr>
              <a:xfrm>
                <a:off x="1028705" y="4611478"/>
                <a:ext cx="2311904" cy="368350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196DEFF-E4A3-D6A6-93BF-665E14EA21EC}"/>
                  </a:ext>
                </a:extLst>
              </p:cNvPr>
              <p:cNvCxnSpPr/>
              <p:nvPr/>
            </p:nvCxnSpPr>
            <p:spPr>
              <a:xfrm>
                <a:off x="1115568" y="4611478"/>
                <a:ext cx="0" cy="36835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6CA2A6A-270D-70E3-DBFC-11F73F51D90A}"/>
                  </a:ext>
                </a:extLst>
              </p:cNvPr>
              <p:cNvCxnSpPr/>
              <p:nvPr/>
            </p:nvCxnSpPr>
            <p:spPr>
              <a:xfrm>
                <a:off x="3255264" y="4611732"/>
                <a:ext cx="0" cy="368350"/>
              </a:xfrm>
              <a:prstGeom prst="line">
                <a:avLst/>
              </a:prstGeom>
              <a:ln w="31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3DD265-B0A3-B3DC-C9AF-491A47ABEF2C}"/>
                </a:ext>
              </a:extLst>
            </p:cNvPr>
            <p:cNvSpPr/>
            <p:nvPr/>
          </p:nvSpPr>
          <p:spPr>
            <a:xfrm>
              <a:off x="4000790" y="2176711"/>
              <a:ext cx="1143134" cy="2632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Tasks_100us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831">
              <a:extLst>
                <a:ext uri="{FF2B5EF4-FFF2-40B4-BE49-F238E27FC236}">
                  <a16:creationId xmlns:a16="http://schemas.microsoft.com/office/drawing/2014/main" id="{880BD27C-689D-D4B3-C99C-1C3671D7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278" y="1884448"/>
              <a:ext cx="88646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OS_Scheduler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32E55C-A128-BC5F-999A-2D87753772F7}"/>
                </a:ext>
              </a:extLst>
            </p:cNvPr>
            <p:cNvSpPr/>
            <p:nvPr/>
          </p:nvSpPr>
          <p:spPr>
            <a:xfrm>
              <a:off x="3999836" y="2504798"/>
              <a:ext cx="1143134" cy="2632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Tasks_1ms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B69875-BE12-BEB9-BFF9-0236914D7B50}"/>
                </a:ext>
              </a:extLst>
            </p:cNvPr>
            <p:cNvSpPr/>
            <p:nvPr/>
          </p:nvSpPr>
          <p:spPr>
            <a:xfrm>
              <a:off x="3994994" y="2837621"/>
              <a:ext cx="1143134" cy="2632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Tasks_10ms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C19590-7B8A-BE6A-7EEA-F66F6DA96129}"/>
                </a:ext>
              </a:extLst>
            </p:cNvPr>
            <p:cNvSpPr/>
            <p:nvPr/>
          </p:nvSpPr>
          <p:spPr>
            <a:xfrm>
              <a:off x="3994040" y="3165708"/>
              <a:ext cx="1143134" cy="2632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Tasks_100ms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2F2BB4-8CC6-27FC-7EF9-8529A906ED18}"/>
                </a:ext>
              </a:extLst>
            </p:cNvPr>
            <p:cNvSpPr/>
            <p:nvPr/>
          </p:nvSpPr>
          <p:spPr>
            <a:xfrm>
              <a:off x="3993675" y="3493796"/>
              <a:ext cx="1143134" cy="2632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Tasks_1s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5302CB-4CD2-84DA-4DC5-FC49037ACC97}"/>
                </a:ext>
              </a:extLst>
            </p:cNvPr>
            <p:cNvSpPr/>
            <p:nvPr/>
          </p:nvSpPr>
          <p:spPr>
            <a:xfrm>
              <a:off x="3845374" y="3882131"/>
              <a:ext cx="1452049" cy="2632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Watchdog Clear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F5228C6-85E9-F0DD-4824-B8311B197B0D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3969874" y="3421632"/>
            <a:ext cx="840582" cy="92309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reeform 576">
            <a:extLst>
              <a:ext uri="{FF2B5EF4-FFF2-40B4-BE49-F238E27FC236}">
                <a16:creationId xmlns:a16="http://schemas.microsoft.com/office/drawing/2014/main" id="{57390082-2008-AD40-A703-1DFFE3FD0C81}"/>
              </a:ext>
            </a:extLst>
          </p:cNvPr>
          <p:cNvSpPr>
            <a:spLocks/>
          </p:cNvSpPr>
          <p:nvPr/>
        </p:nvSpPr>
        <p:spPr bwMode="auto">
          <a:xfrm>
            <a:off x="6966820" y="1846599"/>
            <a:ext cx="2268730" cy="2991722"/>
          </a:xfrm>
          <a:custGeom>
            <a:avLst/>
            <a:gdLst>
              <a:gd name="T0" fmla="*/ 454 w 5413"/>
              <a:gd name="T1" fmla="*/ 7264 h 7264"/>
              <a:gd name="T2" fmla="*/ 4959 w 5413"/>
              <a:gd name="T3" fmla="*/ 7264 h 7264"/>
              <a:gd name="T4" fmla="*/ 5413 w 5413"/>
              <a:gd name="T5" fmla="*/ 6811 h 7264"/>
              <a:gd name="T6" fmla="*/ 5413 w 5413"/>
              <a:gd name="T7" fmla="*/ 454 h 7264"/>
              <a:gd name="T8" fmla="*/ 4959 w 5413"/>
              <a:gd name="T9" fmla="*/ 0 h 7264"/>
              <a:gd name="T10" fmla="*/ 454 w 5413"/>
              <a:gd name="T11" fmla="*/ 0 h 7264"/>
              <a:gd name="T12" fmla="*/ 0 w 5413"/>
              <a:gd name="T13" fmla="*/ 454 h 7264"/>
              <a:gd name="T14" fmla="*/ 0 w 5413"/>
              <a:gd name="T15" fmla="*/ 6811 h 7264"/>
              <a:gd name="T16" fmla="*/ 454 w 5413"/>
              <a:gd name="T17" fmla="*/ 7264 h 7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13" h="7264">
                <a:moveTo>
                  <a:pt x="454" y="7264"/>
                </a:moveTo>
                <a:lnTo>
                  <a:pt x="4959" y="7264"/>
                </a:lnTo>
                <a:cubicBezTo>
                  <a:pt x="5210" y="7264"/>
                  <a:pt x="5413" y="7061"/>
                  <a:pt x="5413" y="6811"/>
                </a:cubicBezTo>
                <a:lnTo>
                  <a:pt x="5413" y="454"/>
                </a:lnTo>
                <a:cubicBezTo>
                  <a:pt x="5413" y="203"/>
                  <a:pt x="5210" y="0"/>
                  <a:pt x="4959" y="0"/>
                </a:cubicBezTo>
                <a:lnTo>
                  <a:pt x="454" y="0"/>
                </a:lnTo>
                <a:cubicBezTo>
                  <a:pt x="203" y="0"/>
                  <a:pt x="0" y="203"/>
                  <a:pt x="0" y="454"/>
                </a:cubicBezTo>
                <a:lnTo>
                  <a:pt x="0" y="6811"/>
                </a:lnTo>
                <a:cubicBezTo>
                  <a:pt x="0" y="7061"/>
                  <a:pt x="203" y="7264"/>
                  <a:pt x="454" y="7264"/>
                </a:cubicBezTo>
                <a:close/>
              </a:path>
            </a:pathLst>
          </a:custGeom>
          <a:solidFill>
            <a:srgbClr val="D1DAB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831">
            <a:extLst>
              <a:ext uri="{FF2B5EF4-FFF2-40B4-BE49-F238E27FC236}">
                <a16:creationId xmlns:a16="http://schemas.microsoft.com/office/drawing/2014/main" id="{6DE28D34-546A-42C8-25EF-D7AB9FF2A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187" y="1846599"/>
            <a:ext cx="8259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ain_tasks.c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E33E93-CE83-09CC-B2C9-213859C798B3}"/>
              </a:ext>
            </a:extLst>
          </p:cNvPr>
          <p:cNvSpPr/>
          <p:nvPr/>
        </p:nvSpPr>
        <p:spPr>
          <a:xfrm>
            <a:off x="7222091" y="2191849"/>
            <a:ext cx="1758185" cy="3242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Power Control Execute</a:t>
            </a:r>
          </a:p>
          <a:p>
            <a:pPr algn="ctr"/>
            <a:r>
              <a:rPr lang="en-US" sz="900" dirty="0">
                <a:solidFill>
                  <a:schemeClr val="accent6">
                    <a:lumMod val="50000"/>
                  </a:schemeClr>
                </a:solidFill>
              </a:rPr>
              <a:t>Pwrctrl  State Machine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2F7F8C-8669-61D4-8AF7-C17B9A8AAAAE}"/>
              </a:ext>
            </a:extLst>
          </p:cNvPr>
          <p:cNvSpPr/>
          <p:nvPr/>
        </p:nvSpPr>
        <p:spPr>
          <a:xfrm>
            <a:off x="7222085" y="2620468"/>
            <a:ext cx="1758185" cy="3242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PBV Task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accent6">
                    <a:lumMod val="50000"/>
                  </a:schemeClr>
                </a:solidFill>
              </a:rPr>
              <a:t>Uart Communication Handling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D8E7DA-35A3-FA94-8511-31690AD2015C}"/>
              </a:ext>
            </a:extLst>
          </p:cNvPr>
          <p:cNvSpPr/>
          <p:nvPr/>
        </p:nvSpPr>
        <p:spPr>
          <a:xfrm>
            <a:off x="7222085" y="3129676"/>
            <a:ext cx="1758185" cy="3242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PBV Task </a:t>
            </a:r>
          </a:p>
          <a:p>
            <a:pPr algn="ctr"/>
            <a:r>
              <a:rPr lang="en-GB" sz="900" dirty="0">
                <a:solidFill>
                  <a:schemeClr val="accent6">
                    <a:lumMod val="50000"/>
                  </a:schemeClr>
                </a:solidFill>
              </a:rPr>
              <a:t>CAN Communication Handling</a:t>
            </a:r>
            <a:endParaRPr lang="en-GB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9FB40E-1726-B964-043D-917CA9F2E227}"/>
              </a:ext>
            </a:extLst>
          </p:cNvPr>
          <p:cNvSpPr/>
          <p:nvPr/>
        </p:nvSpPr>
        <p:spPr>
          <a:xfrm>
            <a:off x="7207454" y="3649688"/>
            <a:ext cx="1758185" cy="58083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LED Execute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Fan Execute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Temperature Execute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56E298-36C9-9BF8-E6EA-3A0AB82EA9B6}"/>
              </a:ext>
            </a:extLst>
          </p:cNvPr>
          <p:cNvSpPr/>
          <p:nvPr/>
        </p:nvSpPr>
        <p:spPr>
          <a:xfrm>
            <a:off x="7207453" y="4373131"/>
            <a:ext cx="1758185" cy="324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PBV Task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accent6">
                    <a:lumMod val="50000"/>
                  </a:schemeClr>
                </a:solidFill>
              </a:rPr>
              <a:t>Uncritical PBV data</a:t>
            </a:r>
            <a:endParaRPr 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2C04F7-651D-26B0-1956-5137C32DF5E0}"/>
              </a:ext>
            </a:extLst>
          </p:cNvPr>
          <p:cNvCxnSpPr>
            <a:cxnSpLocks/>
          </p:cNvCxnSpPr>
          <p:nvPr/>
        </p:nvCxnSpPr>
        <p:spPr>
          <a:xfrm flipV="1">
            <a:off x="6108051" y="2380593"/>
            <a:ext cx="1114034" cy="2825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0AD1F6-80D3-BF1C-7BC0-DCA62EFEF43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103209" y="2782592"/>
            <a:ext cx="111887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B325C2-CFD7-879F-F8DC-DCBC4C45EE3D}"/>
              </a:ext>
            </a:extLst>
          </p:cNvPr>
          <p:cNvCxnSpPr>
            <a:stCxn id="24" idx="3"/>
            <a:endCxn id="36" idx="1"/>
          </p:cNvCxnSpPr>
          <p:nvPr/>
        </p:nvCxnSpPr>
        <p:spPr>
          <a:xfrm flipV="1">
            <a:off x="6103209" y="3291800"/>
            <a:ext cx="1118876" cy="124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A327AD-0504-EB77-D340-DBA7FCA2E930}"/>
              </a:ext>
            </a:extLst>
          </p:cNvPr>
          <p:cNvCxnSpPr>
            <a:stCxn id="25" idx="3"/>
            <a:endCxn id="37" idx="1"/>
          </p:cNvCxnSpPr>
          <p:nvPr/>
        </p:nvCxnSpPr>
        <p:spPr>
          <a:xfrm>
            <a:off x="6102255" y="3744339"/>
            <a:ext cx="1105199" cy="1957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9C2424-947F-D551-51F6-4704833402BF}"/>
              </a:ext>
            </a:extLst>
          </p:cNvPr>
          <p:cNvCxnSpPr>
            <a:stCxn id="26" idx="3"/>
            <a:endCxn id="38" idx="1"/>
          </p:cNvCxnSpPr>
          <p:nvPr/>
        </p:nvCxnSpPr>
        <p:spPr>
          <a:xfrm>
            <a:off x="6101890" y="4072427"/>
            <a:ext cx="1105563" cy="4628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Freeform 576">
            <a:extLst>
              <a:ext uri="{FF2B5EF4-FFF2-40B4-BE49-F238E27FC236}">
                <a16:creationId xmlns:a16="http://schemas.microsoft.com/office/drawing/2014/main" id="{75106415-C15B-CCAF-F075-970ADE7B057F}"/>
              </a:ext>
            </a:extLst>
          </p:cNvPr>
          <p:cNvSpPr>
            <a:spLocks/>
          </p:cNvSpPr>
          <p:nvPr/>
        </p:nvSpPr>
        <p:spPr bwMode="auto">
          <a:xfrm>
            <a:off x="1465954" y="4967261"/>
            <a:ext cx="2722563" cy="1325563"/>
          </a:xfrm>
          <a:custGeom>
            <a:avLst/>
            <a:gdLst>
              <a:gd name="T0" fmla="*/ 454 w 5413"/>
              <a:gd name="T1" fmla="*/ 7264 h 7264"/>
              <a:gd name="T2" fmla="*/ 4959 w 5413"/>
              <a:gd name="T3" fmla="*/ 7264 h 7264"/>
              <a:gd name="T4" fmla="*/ 5413 w 5413"/>
              <a:gd name="T5" fmla="*/ 6811 h 7264"/>
              <a:gd name="T6" fmla="*/ 5413 w 5413"/>
              <a:gd name="T7" fmla="*/ 454 h 7264"/>
              <a:gd name="T8" fmla="*/ 4959 w 5413"/>
              <a:gd name="T9" fmla="*/ 0 h 7264"/>
              <a:gd name="T10" fmla="*/ 454 w 5413"/>
              <a:gd name="T11" fmla="*/ 0 h 7264"/>
              <a:gd name="T12" fmla="*/ 0 w 5413"/>
              <a:gd name="T13" fmla="*/ 454 h 7264"/>
              <a:gd name="T14" fmla="*/ 0 w 5413"/>
              <a:gd name="T15" fmla="*/ 6811 h 7264"/>
              <a:gd name="T16" fmla="*/ 454 w 5413"/>
              <a:gd name="T17" fmla="*/ 7264 h 7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13" h="7264">
                <a:moveTo>
                  <a:pt x="454" y="7264"/>
                </a:moveTo>
                <a:lnTo>
                  <a:pt x="4959" y="7264"/>
                </a:lnTo>
                <a:cubicBezTo>
                  <a:pt x="5210" y="7264"/>
                  <a:pt x="5413" y="7061"/>
                  <a:pt x="5413" y="6811"/>
                </a:cubicBezTo>
                <a:lnTo>
                  <a:pt x="5413" y="454"/>
                </a:lnTo>
                <a:cubicBezTo>
                  <a:pt x="5413" y="203"/>
                  <a:pt x="5210" y="0"/>
                  <a:pt x="4959" y="0"/>
                </a:cubicBezTo>
                <a:lnTo>
                  <a:pt x="454" y="0"/>
                </a:lnTo>
                <a:cubicBezTo>
                  <a:pt x="203" y="0"/>
                  <a:pt x="0" y="203"/>
                  <a:pt x="0" y="454"/>
                </a:cubicBezTo>
                <a:lnTo>
                  <a:pt x="0" y="6811"/>
                </a:lnTo>
                <a:cubicBezTo>
                  <a:pt x="0" y="7061"/>
                  <a:pt x="203" y="7264"/>
                  <a:pt x="454" y="7264"/>
                </a:cubicBezTo>
                <a:close/>
              </a:path>
            </a:pathLst>
          </a:custGeom>
          <a:solidFill>
            <a:srgbClr val="D1DAB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7F76B0-DFD4-D736-D26C-FE85FB6EA4D8}"/>
              </a:ext>
            </a:extLst>
          </p:cNvPr>
          <p:cNvGrpSpPr/>
          <p:nvPr/>
        </p:nvGrpSpPr>
        <p:grpSpPr>
          <a:xfrm>
            <a:off x="1683984" y="5078274"/>
            <a:ext cx="2311904" cy="1085610"/>
            <a:chOff x="1664320" y="5004394"/>
            <a:chExt cx="2311904" cy="36860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5DBA2E-EDEB-7334-0F26-BEED1E682F35}"/>
                </a:ext>
              </a:extLst>
            </p:cNvPr>
            <p:cNvSpPr/>
            <p:nvPr/>
          </p:nvSpPr>
          <p:spPr>
            <a:xfrm>
              <a:off x="1664320" y="5004394"/>
              <a:ext cx="2311904" cy="3683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     </a:t>
              </a:r>
              <a:r>
                <a:rPr lang="en-GB" sz="1100" b="1" dirty="0">
                  <a:solidFill>
                    <a:schemeClr val="tx1"/>
                  </a:solidFill>
                </a:rPr>
                <a:t> ISR::</a:t>
              </a:r>
            </a:p>
            <a:p>
              <a:r>
                <a:rPr lang="en-GB" sz="1100" dirty="0">
                  <a:solidFill>
                    <a:schemeClr val="tx1"/>
                  </a:solidFill>
                </a:rPr>
                <a:t>      ADC measurement</a:t>
              </a:r>
            </a:p>
            <a:p>
              <a:r>
                <a:rPr lang="en-GB" sz="1100" dirty="0">
                  <a:solidFill>
                    <a:schemeClr val="tx1"/>
                  </a:solidFill>
                </a:rPr>
                <a:t>      Fault Checks</a:t>
              </a:r>
              <a:br>
                <a:rPr lang="en-GB" sz="1100" dirty="0">
                  <a:solidFill>
                    <a:schemeClr val="tx1"/>
                  </a:solidFill>
                </a:rPr>
              </a:br>
              <a:r>
                <a:rPr lang="en-GB" sz="1100" dirty="0">
                  <a:solidFill>
                    <a:schemeClr val="tx1"/>
                  </a:solidFill>
                </a:rPr>
                <a:t>      Control Loop Execution</a:t>
              </a:r>
              <a:br>
                <a:rPr lang="en-GB" sz="1100" dirty="0">
                  <a:solidFill>
                    <a:schemeClr val="tx1"/>
                  </a:solidFill>
                </a:rPr>
              </a:br>
              <a:r>
                <a:rPr lang="en-GB" sz="1100" dirty="0">
                  <a:solidFill>
                    <a:schemeClr val="tx1"/>
                  </a:solidFill>
                </a:rPr>
                <a:t>      PWM distribution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E9055FE-3111-C9EA-AC58-4814ADAD642C}"/>
                </a:ext>
              </a:extLst>
            </p:cNvPr>
            <p:cNvCxnSpPr/>
            <p:nvPr/>
          </p:nvCxnSpPr>
          <p:spPr>
            <a:xfrm>
              <a:off x="1751183" y="5004394"/>
              <a:ext cx="0" cy="36835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1B727E4-E9C7-9144-5B95-93F14696D1C5}"/>
                </a:ext>
              </a:extLst>
            </p:cNvPr>
            <p:cNvCxnSpPr/>
            <p:nvPr/>
          </p:nvCxnSpPr>
          <p:spPr>
            <a:xfrm>
              <a:off x="3890879" y="5004648"/>
              <a:ext cx="0" cy="368350"/>
            </a:xfrm>
            <a:prstGeom prst="line">
              <a:avLst/>
            </a:prstGeom>
            <a:ln w="31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26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3A84E6-74E4-947D-FA7E-DD6F5EC23F17}"/>
              </a:ext>
            </a:extLst>
          </p:cNvPr>
          <p:cNvSpPr/>
          <p:nvPr/>
        </p:nvSpPr>
        <p:spPr>
          <a:xfrm>
            <a:off x="4008120" y="49292"/>
            <a:ext cx="1234440" cy="738664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GB" sz="1400" i="1" kern="0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i="1" kern="0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</a:p>
          <a:p>
            <a:pPr algn="ctr"/>
            <a:endParaRPr lang="en-US" sz="1400" i="1" kern="0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5182A-7EB8-BAA5-FBD9-190FAE27C02F}"/>
              </a:ext>
            </a:extLst>
          </p:cNvPr>
          <p:cNvSpPr/>
          <p:nvPr/>
        </p:nvSpPr>
        <p:spPr>
          <a:xfrm>
            <a:off x="3307080" y="1467562"/>
            <a:ext cx="2636520" cy="738664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400" i="1" kern="0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i="1" kern="0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DETECTION</a:t>
            </a:r>
          </a:p>
          <a:p>
            <a:pPr algn="ctr"/>
            <a:endParaRPr lang="en-US" sz="1400" i="1" kern="0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EA6D5B-1289-FCEC-1EA8-9FE62219C969}"/>
              </a:ext>
            </a:extLst>
          </p:cNvPr>
          <p:cNvSpPr/>
          <p:nvPr/>
        </p:nvSpPr>
        <p:spPr>
          <a:xfrm>
            <a:off x="3756660" y="4241242"/>
            <a:ext cx="1737360" cy="738664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400" i="1" kern="0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i="1" kern="0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START</a:t>
            </a:r>
          </a:p>
          <a:p>
            <a:pPr algn="ctr"/>
            <a:endParaRPr lang="en-US" sz="1400" i="1" kern="0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5BC3C-C429-0687-6C43-9B6843D3E439}"/>
              </a:ext>
            </a:extLst>
          </p:cNvPr>
          <p:cNvSpPr/>
          <p:nvPr/>
        </p:nvSpPr>
        <p:spPr>
          <a:xfrm>
            <a:off x="3444240" y="5964312"/>
            <a:ext cx="2362200" cy="954107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400" i="1" kern="0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i="1" kern="0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(UP AND RUNNING)</a:t>
            </a:r>
          </a:p>
          <a:p>
            <a:pPr algn="ctr"/>
            <a:endParaRPr lang="en-US" sz="1400" i="1" kern="0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CBF95C-35CA-535C-E2B2-2FB21F4DC57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625340" y="787956"/>
            <a:ext cx="0" cy="67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C9052-2738-2272-1039-26D2238B1501}"/>
              </a:ext>
            </a:extLst>
          </p:cNvPr>
          <p:cNvSpPr/>
          <p:nvPr/>
        </p:nvSpPr>
        <p:spPr>
          <a:xfrm>
            <a:off x="3855720" y="2885832"/>
            <a:ext cx="1539240" cy="738664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400" i="1" kern="0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i="1" kern="0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STANDBY</a:t>
            </a:r>
          </a:p>
          <a:p>
            <a:pPr algn="ctr"/>
            <a:endParaRPr lang="en-US" sz="1400" i="1" kern="0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0433F6-C367-E6CD-70E9-FBA5DEC1144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4625340" y="2206226"/>
            <a:ext cx="0" cy="67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E3932B-7B40-6425-719A-52141ABD1806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4625340" y="3624496"/>
            <a:ext cx="0" cy="616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579DCF-49BC-9126-E303-F268CC7CBA6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625340" y="4979906"/>
            <a:ext cx="0" cy="984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8D6714-7E22-76A6-9FD8-27168B8F2D1E}"/>
              </a:ext>
            </a:extLst>
          </p:cNvPr>
          <p:cNvSpPr txBox="1"/>
          <p:nvPr/>
        </p:nvSpPr>
        <p:spPr>
          <a:xfrm>
            <a:off x="4655744" y="943093"/>
            <a:ext cx="1807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Initialize complete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0BC85-8B51-9018-16A7-ABD6855ACFC2}"/>
              </a:ext>
            </a:extLst>
          </p:cNvPr>
          <p:cNvSpPr txBox="1"/>
          <p:nvPr/>
        </p:nvSpPr>
        <p:spPr>
          <a:xfrm>
            <a:off x="4681648" y="2329933"/>
            <a:ext cx="1717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No fault detected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FF596D-C812-C999-7FDA-6AD9E69A23F1}"/>
              </a:ext>
            </a:extLst>
          </p:cNvPr>
          <p:cNvSpPr/>
          <p:nvPr/>
        </p:nvSpPr>
        <p:spPr>
          <a:xfrm>
            <a:off x="1992231" y="3168246"/>
            <a:ext cx="172720" cy="173836"/>
          </a:xfrm>
          <a:prstGeom prst="ellipse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400" i="1" kern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385068-AD11-47ED-AB17-247D50F70C81}"/>
              </a:ext>
            </a:extLst>
          </p:cNvPr>
          <p:cNvSpPr/>
          <p:nvPr/>
        </p:nvSpPr>
        <p:spPr>
          <a:xfrm>
            <a:off x="1992231" y="4523656"/>
            <a:ext cx="172720" cy="173836"/>
          </a:xfrm>
          <a:prstGeom prst="ellipse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400" i="1" kern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34075C-FEF6-139B-F177-54149F718C0A}"/>
              </a:ext>
            </a:extLst>
          </p:cNvPr>
          <p:cNvSpPr txBox="1"/>
          <p:nvPr/>
        </p:nvSpPr>
        <p:spPr>
          <a:xfrm>
            <a:off x="4697043" y="3748203"/>
            <a:ext cx="214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Power Supply enabled</a:t>
            </a:r>
            <a:endParaRPr lang="en-US" sz="16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7626ED6-97C9-E731-C2FF-55561B5919EA}"/>
              </a:ext>
            </a:extLst>
          </p:cNvPr>
          <p:cNvCxnSpPr>
            <a:stCxn id="7" idx="3"/>
            <a:endCxn id="6" idx="3"/>
          </p:cNvCxnSpPr>
          <p:nvPr/>
        </p:nvCxnSpPr>
        <p:spPr>
          <a:xfrm flipH="1" flipV="1">
            <a:off x="5494020" y="4610574"/>
            <a:ext cx="312420" cy="1830792"/>
          </a:xfrm>
          <a:prstGeom prst="bentConnector3">
            <a:avLst>
              <a:gd name="adj1" fmla="val -3183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26B3F7-C375-64EA-CD5D-6F243901D476}"/>
              </a:ext>
            </a:extLst>
          </p:cNvPr>
          <p:cNvSpPr txBox="1"/>
          <p:nvPr/>
        </p:nvSpPr>
        <p:spPr>
          <a:xfrm>
            <a:off x="4705987" y="5010684"/>
            <a:ext cx="2098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Voltage limit = Vtarget</a:t>
            </a:r>
          </a:p>
          <a:p>
            <a:r>
              <a:rPr lang="en-GB" sz="1600" dirty="0"/>
              <a:t>Current limit = Itarget</a:t>
            </a:r>
          </a:p>
          <a:p>
            <a:r>
              <a:rPr lang="en-GB" sz="1600" dirty="0"/>
              <a:t>Power limit =Ptarget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12C943-CEBE-FC8F-9249-1A7D160CBE19}"/>
              </a:ext>
            </a:extLst>
          </p:cNvPr>
          <p:cNvSpPr txBox="1"/>
          <p:nvPr/>
        </p:nvSpPr>
        <p:spPr>
          <a:xfrm>
            <a:off x="6767350" y="5663727"/>
            <a:ext cx="115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I/V/P target</a:t>
            </a:r>
          </a:p>
          <a:p>
            <a:r>
              <a:rPr lang="en-GB" sz="1600" dirty="0"/>
              <a:t>changed</a:t>
            </a:r>
            <a:endParaRPr lang="en-US" sz="16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31D468D-9886-CA5C-BD5B-7B8C8CBF4CCF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rot="5400000" flipH="1" flipV="1">
            <a:off x="1684052" y="3359912"/>
            <a:ext cx="6499795" cy="617220"/>
          </a:xfrm>
          <a:prstGeom prst="bentConnector4">
            <a:avLst>
              <a:gd name="adj1" fmla="val -3517"/>
              <a:gd name="adj2" fmla="val 6132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D19674C-837A-89A3-623A-1AF63DC1B0BB}"/>
              </a:ext>
            </a:extLst>
          </p:cNvPr>
          <p:cNvSpPr txBox="1"/>
          <p:nvPr/>
        </p:nvSpPr>
        <p:spPr>
          <a:xfrm>
            <a:off x="4735698" y="7134562"/>
            <a:ext cx="2184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Power Supply disabled</a:t>
            </a:r>
            <a:endParaRPr lang="en-US" sz="16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3CD96F8-40C6-6E6A-8316-24D5E926339C}"/>
              </a:ext>
            </a:extLst>
          </p:cNvPr>
          <p:cNvCxnSpPr>
            <a:stCxn id="7" idx="1"/>
            <a:endCxn id="33" idx="4"/>
          </p:cNvCxnSpPr>
          <p:nvPr/>
        </p:nvCxnSpPr>
        <p:spPr>
          <a:xfrm rot="10800000">
            <a:off x="2078592" y="4697492"/>
            <a:ext cx="1365649" cy="17438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C7373D-270E-4DA4-7EB5-73293D49DA2F}"/>
              </a:ext>
            </a:extLst>
          </p:cNvPr>
          <p:cNvCxnSpPr>
            <a:stCxn id="6" idx="1"/>
            <a:endCxn id="33" idx="6"/>
          </p:cNvCxnSpPr>
          <p:nvPr/>
        </p:nvCxnSpPr>
        <p:spPr>
          <a:xfrm flipH="1">
            <a:off x="2164951" y="4610574"/>
            <a:ext cx="1591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7DC0012-629D-4740-F71B-435AA4183D36}"/>
              </a:ext>
            </a:extLst>
          </p:cNvPr>
          <p:cNvCxnSpPr>
            <a:stCxn id="11" idx="1"/>
            <a:endCxn id="30" idx="6"/>
          </p:cNvCxnSpPr>
          <p:nvPr/>
        </p:nvCxnSpPr>
        <p:spPr>
          <a:xfrm flipH="1">
            <a:off x="2164951" y="3255164"/>
            <a:ext cx="1690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5DFB12-54F7-D080-C806-B7853EEFF018}"/>
              </a:ext>
            </a:extLst>
          </p:cNvPr>
          <p:cNvCxnSpPr>
            <a:stCxn id="33" idx="0"/>
            <a:endCxn id="30" idx="4"/>
          </p:cNvCxnSpPr>
          <p:nvPr/>
        </p:nvCxnSpPr>
        <p:spPr>
          <a:xfrm flipV="1">
            <a:off x="2078591" y="3342082"/>
            <a:ext cx="0" cy="1181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91F6943-3C1B-44CA-8987-27A31BEE20C8}"/>
              </a:ext>
            </a:extLst>
          </p:cNvPr>
          <p:cNvCxnSpPr>
            <a:stCxn id="30" idx="0"/>
            <a:endCxn id="5" idx="1"/>
          </p:cNvCxnSpPr>
          <p:nvPr/>
        </p:nvCxnSpPr>
        <p:spPr>
          <a:xfrm rot="5400000" flipH="1" flipV="1">
            <a:off x="2027159" y="1888326"/>
            <a:ext cx="1331352" cy="1228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C6319C5-BF2B-5F8F-E8A6-C407ADDC5E0B}"/>
              </a:ext>
            </a:extLst>
          </p:cNvPr>
          <p:cNvSpPr txBox="1"/>
          <p:nvPr/>
        </p:nvSpPr>
        <p:spPr>
          <a:xfrm>
            <a:off x="2186643" y="2987049"/>
            <a:ext cx="1464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detected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A199C4-3883-2FA2-A5A9-FA086C8FFCE2}"/>
              </a:ext>
            </a:extLst>
          </p:cNvPr>
          <p:cNvSpPr txBox="1"/>
          <p:nvPr/>
        </p:nvSpPr>
        <p:spPr>
          <a:xfrm>
            <a:off x="2189763" y="4343922"/>
            <a:ext cx="1464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detected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45CEF4-F1BC-B980-66F4-7605874D013D}"/>
              </a:ext>
            </a:extLst>
          </p:cNvPr>
          <p:cNvSpPr txBox="1"/>
          <p:nvPr/>
        </p:nvSpPr>
        <p:spPr>
          <a:xfrm>
            <a:off x="2029356" y="6079225"/>
            <a:ext cx="1464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Fault detected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685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58F7EE-22E1-3290-9C37-8CBF8E568F31}"/>
              </a:ext>
            </a:extLst>
          </p:cNvPr>
          <p:cNvSpPr/>
          <p:nvPr/>
        </p:nvSpPr>
        <p:spPr>
          <a:xfrm>
            <a:off x="-382277" y="-572781"/>
            <a:ext cx="10811023" cy="8056555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solidFill>
              <a:srgbClr val="1D9CE5">
                <a:lumMod val="50000"/>
              </a:srgb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Pentagon 20">
            <a:extLst>
              <a:ext uri="{FF2B5EF4-FFF2-40B4-BE49-F238E27FC236}">
                <a16:creationId xmlns:a16="http://schemas.microsoft.com/office/drawing/2014/main" id="{402CCA8C-564C-6EFC-5BC0-ABECEC613A04}"/>
              </a:ext>
            </a:extLst>
          </p:cNvPr>
          <p:cNvSpPr/>
          <p:nvPr/>
        </p:nvSpPr>
        <p:spPr bwMode="auto">
          <a:xfrm>
            <a:off x="6213216" y="4986304"/>
            <a:ext cx="886777" cy="307777"/>
          </a:xfrm>
          <a:prstGeom prst="homePlate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46360-EB7D-4B2A-3B3C-89A7A0F7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405" y="3392176"/>
            <a:ext cx="393056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1600" b="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1600" b="0" i="1" baseline="-25000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1600" b="0" i="1" baseline="-25000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B4D431-334A-D802-C533-063FF49C70D1}"/>
              </a:ext>
            </a:extLst>
          </p:cNvPr>
          <p:cNvGrpSpPr/>
          <p:nvPr/>
        </p:nvGrpSpPr>
        <p:grpSpPr>
          <a:xfrm>
            <a:off x="525272" y="1031297"/>
            <a:ext cx="1402255" cy="468226"/>
            <a:chOff x="525272" y="1031297"/>
            <a:chExt cx="1402255" cy="468226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28B0F6E8-B93F-B30D-5972-D97FC3E79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72" y="1139797"/>
              <a:ext cx="786340" cy="24622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600" i="1" dirty="0">
                  <a:solidFill>
                    <a:srgbClr val="0A0B0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VLimit </a:t>
              </a:r>
              <a:endParaRPr lang="en-US" sz="160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F3329E-9274-3CE5-DEC1-71374D618868}"/>
                </a:ext>
              </a:extLst>
            </p:cNvPr>
            <p:cNvGrpSpPr/>
            <p:nvPr/>
          </p:nvGrpSpPr>
          <p:grpSpPr>
            <a:xfrm>
              <a:off x="1311612" y="1031297"/>
              <a:ext cx="615915" cy="468226"/>
              <a:chOff x="3724824" y="3718340"/>
              <a:chExt cx="615915" cy="468226"/>
            </a:xfrm>
          </p:grpSpPr>
          <p:sp>
            <p:nvSpPr>
              <p:cNvPr id="13" name="AutoShape 9">
                <a:extLst>
                  <a:ext uri="{FF2B5EF4-FFF2-40B4-BE49-F238E27FC236}">
                    <a16:creationId xmlns:a16="http://schemas.microsoft.com/office/drawing/2014/main" id="{AFC24D87-B0BD-D885-98B4-056090FD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539" y="3718340"/>
                <a:ext cx="457200" cy="457200"/>
              </a:xfrm>
              <a:prstGeom prst="flowChartSummingJunction">
                <a:avLst/>
              </a:prstGeom>
              <a:solidFill>
                <a:srgbClr val="FFFFCC"/>
              </a:solidFill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06FC066-79A5-646C-73E6-789329A9B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684" y="3826839"/>
                <a:ext cx="157077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A0B0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8F8F6F7-0CFA-D041-2620-24ECC8068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4498" y="3942091"/>
                <a:ext cx="68263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A0B0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cxnSp>
            <p:nvCxnSpPr>
              <p:cNvPr id="16" name="AutoShape 16">
                <a:extLst>
                  <a:ext uri="{FF2B5EF4-FFF2-40B4-BE49-F238E27FC236}">
                    <a16:creationId xmlns:a16="http://schemas.microsoft.com/office/drawing/2014/main" id="{623F6526-0B56-12EE-7B0C-E67917C113ED}"/>
                  </a:ext>
                </a:extLst>
              </p:cNvPr>
              <p:cNvCxnSpPr>
                <a:cxnSpLocks noChangeShapeType="1"/>
                <a:stCxn id="10" idx="3"/>
                <a:endCxn id="14" idx="1"/>
              </p:cNvCxnSpPr>
              <p:nvPr/>
            </p:nvCxnSpPr>
            <p:spPr bwMode="auto">
              <a:xfrm flipV="1">
                <a:off x="3724824" y="3949077"/>
                <a:ext cx="167860" cy="874"/>
              </a:xfrm>
              <a:prstGeom prst="straightConnector1">
                <a:avLst/>
              </a:prstGeom>
              <a:noFill/>
              <a:ln w="12700">
                <a:solidFill>
                  <a:srgbClr val="0A0B0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7" name="Text Box 13">
            <a:extLst>
              <a:ext uri="{FF2B5EF4-FFF2-40B4-BE49-F238E27FC236}">
                <a16:creationId xmlns:a16="http://schemas.microsoft.com/office/drawing/2014/main" id="{06A682B0-2666-FF88-551E-F02A0F023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735" y="4224178"/>
            <a:ext cx="1001568" cy="475655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Voltage Divider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AutoShape 106">
            <a:extLst>
              <a:ext uri="{FF2B5EF4-FFF2-40B4-BE49-F238E27FC236}">
                <a16:creationId xmlns:a16="http://schemas.microsoft.com/office/drawing/2014/main" id="{64A95925-0BFC-A5C0-08D8-E7649DD0F7EE}"/>
              </a:ext>
            </a:extLst>
          </p:cNvPr>
          <p:cNvCxnSpPr>
            <a:cxnSpLocks noChangeShapeType="1"/>
            <a:stCxn id="17" idx="2"/>
            <a:endCxn id="5" idx="3"/>
          </p:cNvCxnSpPr>
          <p:nvPr/>
        </p:nvCxnSpPr>
        <p:spPr bwMode="auto">
          <a:xfrm rot="5400000">
            <a:off x="9351076" y="2448750"/>
            <a:ext cx="440360" cy="4942526"/>
          </a:xfrm>
          <a:prstGeom prst="bentConnector2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id="{CED0236B-B25C-0E63-3F11-EB5A91AD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20" y="1411768"/>
            <a:ext cx="4231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sz="1600" b="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b="0" i="1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AutoShape 107">
            <a:extLst>
              <a:ext uri="{FF2B5EF4-FFF2-40B4-BE49-F238E27FC236}">
                <a16:creationId xmlns:a16="http://schemas.microsoft.com/office/drawing/2014/main" id="{FB735591-2A6E-B41B-9281-E2D7B937A991}"/>
              </a:ext>
            </a:extLst>
          </p:cNvPr>
          <p:cNvCxnSpPr>
            <a:cxnSpLocks noChangeShapeType="1"/>
            <a:stCxn id="5" idx="1"/>
            <a:endCxn id="15" idx="2"/>
          </p:cNvCxnSpPr>
          <p:nvPr/>
        </p:nvCxnSpPr>
        <p:spPr bwMode="auto">
          <a:xfrm rot="10800000">
            <a:off x="1695418" y="1499523"/>
            <a:ext cx="4517798" cy="3640670"/>
          </a:xfrm>
          <a:prstGeom prst="bentConnector2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06">
            <a:extLst>
              <a:ext uri="{FF2B5EF4-FFF2-40B4-BE49-F238E27FC236}">
                <a16:creationId xmlns:a16="http://schemas.microsoft.com/office/drawing/2014/main" id="{621F544F-CE2A-5548-0FD1-3CBC1B98F3EE}"/>
              </a:ext>
            </a:extLst>
          </p:cNvPr>
          <p:cNvCxnSpPr>
            <a:cxnSpLocks noChangeShapeType="1"/>
            <a:stCxn id="35" idx="3"/>
            <a:endCxn id="17" idx="0"/>
          </p:cNvCxnSpPr>
          <p:nvPr/>
        </p:nvCxnSpPr>
        <p:spPr bwMode="auto">
          <a:xfrm>
            <a:off x="11751286" y="3517650"/>
            <a:ext cx="291233" cy="706528"/>
          </a:xfrm>
          <a:prstGeom prst="bentConnector2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13">
            <a:extLst>
              <a:ext uri="{FF2B5EF4-FFF2-40B4-BE49-F238E27FC236}">
                <a16:creationId xmlns:a16="http://schemas.microsoft.com/office/drawing/2014/main" id="{29722A6E-95D5-313E-548C-5046C2E2D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262" y="3251843"/>
            <a:ext cx="1770024" cy="531614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GB" sz="1800" b="0" i="1" u="none" strike="noStrike" kern="0" cap="none" spc="0" normalizeH="0" baseline="-2500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GB" sz="18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(Plant)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13">
            <a:extLst>
              <a:ext uri="{FF2B5EF4-FFF2-40B4-BE49-F238E27FC236}">
                <a16:creationId xmlns:a16="http://schemas.microsoft.com/office/drawing/2014/main" id="{DBE6A841-CD20-DFB0-83D3-D91F5E8CA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967" y="3374874"/>
            <a:ext cx="598064" cy="279797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C67615-E69C-39CE-82E7-03134BC38895}"/>
              </a:ext>
            </a:extLst>
          </p:cNvPr>
          <p:cNvGrpSpPr/>
          <p:nvPr/>
        </p:nvGrpSpPr>
        <p:grpSpPr>
          <a:xfrm>
            <a:off x="-1154443" y="6928107"/>
            <a:ext cx="598460" cy="555669"/>
            <a:chOff x="288215" y="5696056"/>
            <a:chExt cx="598460" cy="55566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A0D81EC-0BC3-F961-0292-E8C7E641A934}"/>
                </a:ext>
              </a:extLst>
            </p:cNvPr>
            <p:cNvGrpSpPr/>
            <p:nvPr/>
          </p:nvGrpSpPr>
          <p:grpSpPr>
            <a:xfrm rot="10800000">
              <a:off x="536625" y="5696056"/>
              <a:ext cx="289697" cy="199792"/>
              <a:chOff x="749385" y="2834105"/>
              <a:chExt cx="372177" cy="25667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FAFD11D-EDCC-974F-79A6-B2F491D997FE}"/>
                  </a:ext>
                </a:extLst>
              </p:cNvPr>
              <p:cNvCxnSpPr/>
              <p:nvPr/>
            </p:nvCxnSpPr>
            <p:spPr>
              <a:xfrm>
                <a:off x="749385" y="2834105"/>
                <a:ext cx="372177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A0B0F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51" name="Isosceles Triangle 18">
                <a:extLst>
                  <a:ext uri="{FF2B5EF4-FFF2-40B4-BE49-F238E27FC236}">
                    <a16:creationId xmlns:a16="http://schemas.microsoft.com/office/drawing/2014/main" id="{A3374C02-0677-031A-66E7-5E8A2835084E}"/>
                  </a:ext>
                </a:extLst>
              </p:cNvPr>
              <p:cNvSpPr/>
              <p:nvPr/>
            </p:nvSpPr>
            <p:spPr>
              <a:xfrm>
                <a:off x="783685" y="2834105"/>
                <a:ext cx="297744" cy="256676"/>
              </a:xfrm>
              <a:prstGeom prst="triangle">
                <a:avLst/>
              </a:prstGeom>
              <a:noFill/>
              <a:ln w="9525" cap="flat" cmpd="sng" algn="ctr">
                <a:solidFill>
                  <a:srgbClr val="0A0B0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082F644-6EA5-6EE9-577B-B9C5C0B75B81}"/>
                </a:ext>
              </a:extLst>
            </p:cNvPr>
            <p:cNvGrpSpPr/>
            <p:nvPr/>
          </p:nvGrpSpPr>
          <p:grpSpPr>
            <a:xfrm flipH="1">
              <a:off x="288215" y="5714396"/>
              <a:ext cx="231758" cy="242195"/>
              <a:chOff x="3080068" y="2804372"/>
              <a:chExt cx="274638" cy="311151"/>
            </a:xfrm>
          </p:grpSpPr>
          <p:sp>
            <p:nvSpPr>
              <p:cNvPr id="48" name="Freeform 411">
                <a:extLst>
                  <a:ext uri="{FF2B5EF4-FFF2-40B4-BE49-F238E27FC236}">
                    <a16:creationId xmlns:a16="http://schemas.microsoft.com/office/drawing/2014/main" id="{F8388796-A080-3D11-5E0F-A8A72581FE5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080068" y="2932960"/>
                <a:ext cx="274638" cy="182563"/>
              </a:xfrm>
              <a:custGeom>
                <a:avLst/>
                <a:gdLst>
                  <a:gd name="T0" fmla="*/ 0 w 173"/>
                  <a:gd name="T1" fmla="*/ 115 h 115"/>
                  <a:gd name="T2" fmla="*/ 57 w 173"/>
                  <a:gd name="T3" fmla="*/ 57 h 115"/>
                  <a:gd name="T4" fmla="*/ 57 w 173"/>
                  <a:gd name="T5" fmla="*/ 115 h 115"/>
                  <a:gd name="T6" fmla="*/ 173 w 17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" h="115">
                    <a:moveTo>
                      <a:pt x="0" y="115"/>
                    </a:moveTo>
                    <a:lnTo>
                      <a:pt x="57" y="57"/>
                    </a:lnTo>
                    <a:lnTo>
                      <a:pt x="57" y="115"/>
                    </a:lnTo>
                    <a:lnTo>
                      <a:pt x="173" y="0"/>
                    </a:lnTo>
                  </a:path>
                </a:pathLst>
              </a:custGeom>
              <a:noFill/>
              <a:ln w="9525" cap="flat" cmpd="sng">
                <a:solidFill>
                  <a:srgbClr val="0A0B0F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Freeform 412">
                <a:extLst>
                  <a:ext uri="{FF2B5EF4-FFF2-40B4-BE49-F238E27FC236}">
                    <a16:creationId xmlns:a16="http://schemas.microsoft.com/office/drawing/2014/main" id="{69EF19F3-7FA4-BDD2-5D7C-9277DA65AC8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080068" y="2804372"/>
                <a:ext cx="274638" cy="182563"/>
              </a:xfrm>
              <a:custGeom>
                <a:avLst/>
                <a:gdLst>
                  <a:gd name="T0" fmla="*/ 0 w 173"/>
                  <a:gd name="T1" fmla="*/ 115 h 115"/>
                  <a:gd name="T2" fmla="*/ 57 w 173"/>
                  <a:gd name="T3" fmla="*/ 57 h 115"/>
                  <a:gd name="T4" fmla="*/ 57 w 173"/>
                  <a:gd name="T5" fmla="*/ 115 h 115"/>
                  <a:gd name="T6" fmla="*/ 173 w 17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3" h="115">
                    <a:moveTo>
                      <a:pt x="0" y="115"/>
                    </a:moveTo>
                    <a:lnTo>
                      <a:pt x="57" y="57"/>
                    </a:lnTo>
                    <a:lnTo>
                      <a:pt x="57" y="115"/>
                    </a:lnTo>
                    <a:lnTo>
                      <a:pt x="173" y="0"/>
                    </a:lnTo>
                  </a:path>
                </a:pathLst>
              </a:custGeom>
              <a:noFill/>
              <a:ln w="9525" cap="flat" cmpd="sng">
                <a:solidFill>
                  <a:srgbClr val="0A0B0F"/>
                </a:solidFill>
                <a:prstDash val="solid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675F6C9-E7D5-5D43-4FFF-D5218316BE8D}"/>
                </a:ext>
              </a:extLst>
            </p:cNvPr>
            <p:cNvGrpSpPr/>
            <p:nvPr/>
          </p:nvGrpSpPr>
          <p:grpSpPr>
            <a:xfrm>
              <a:off x="504848" y="5895848"/>
              <a:ext cx="381827" cy="355877"/>
              <a:chOff x="736779" y="4006010"/>
              <a:chExt cx="490538" cy="457200"/>
            </a:xfrm>
          </p:grpSpPr>
          <p:grpSp>
            <p:nvGrpSpPr>
              <p:cNvPr id="41" name="Group 125">
                <a:extLst>
                  <a:ext uri="{FF2B5EF4-FFF2-40B4-BE49-F238E27FC236}">
                    <a16:creationId xmlns:a16="http://schemas.microsoft.com/office/drawing/2014/main" id="{90AD2BE4-6ECE-D4EC-2360-6EEE3E79BF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6779" y="4006010"/>
                <a:ext cx="457200" cy="457200"/>
                <a:chOff x="1585" y="1987"/>
                <a:chExt cx="288" cy="288"/>
              </a:xfrm>
            </p:grpSpPr>
            <p:grpSp>
              <p:nvGrpSpPr>
                <p:cNvPr id="43" name="Group 126">
                  <a:extLst>
                    <a:ext uri="{FF2B5EF4-FFF2-40B4-BE49-F238E27FC236}">
                      <a16:creationId xmlns:a16="http://schemas.microsoft.com/office/drawing/2014/main" id="{B405C15E-0AD2-C095-1A27-1D29294C2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5" y="2160"/>
                  <a:ext cx="288" cy="115"/>
                  <a:chOff x="1152" y="2160"/>
                  <a:chExt cx="288" cy="115"/>
                </a:xfrm>
              </p:grpSpPr>
              <p:sp>
                <p:nvSpPr>
                  <p:cNvPr id="45" name="Line 127">
                    <a:extLst>
                      <a:ext uri="{FF2B5EF4-FFF2-40B4-BE49-F238E27FC236}">
                        <a16:creationId xmlns:a16="http://schemas.microsoft.com/office/drawing/2014/main" id="{4C9DC5AA-B116-175F-DB98-5AC6BC80AE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160"/>
                    <a:ext cx="28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A0B0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A0B0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Line 128">
                    <a:extLst>
                      <a:ext uri="{FF2B5EF4-FFF2-40B4-BE49-F238E27FC236}">
                        <a16:creationId xmlns:a16="http://schemas.microsoft.com/office/drawing/2014/main" id="{8A1C800B-80F3-5475-7955-E3A8A7366E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2218"/>
                    <a:ext cx="172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A0B0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A0B0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Line 129">
                    <a:extLst>
                      <a:ext uri="{FF2B5EF4-FFF2-40B4-BE49-F238E27FC236}">
                        <a16:creationId xmlns:a16="http://schemas.microsoft.com/office/drawing/2014/main" id="{4B53EF74-C7BC-69E2-8B9F-E5A5355713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67" y="2275"/>
                    <a:ext cx="58" cy="0"/>
                  </a:xfrm>
                  <a:prstGeom prst="line">
                    <a:avLst/>
                  </a:prstGeom>
                  <a:noFill/>
                  <a:ln w="9525" cmpd="sng">
                    <a:solidFill>
                      <a:srgbClr val="0A0B0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A0B0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4" name="Line 130">
                  <a:extLst>
                    <a:ext uri="{FF2B5EF4-FFF2-40B4-BE49-F238E27FC236}">
                      <a16:creationId xmlns:a16="http://schemas.microsoft.com/office/drawing/2014/main" id="{0F2D9936-6320-5C3B-B79C-A1F72AAC9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987"/>
                  <a:ext cx="0" cy="173"/>
                </a:xfrm>
                <a:prstGeom prst="line">
                  <a:avLst/>
                </a:prstGeom>
                <a:noFill/>
                <a:ln w="9525" cmpd="sng">
                  <a:solidFill>
                    <a:srgbClr val="0A0B0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A0B0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2" name="Freeform 323">
                <a:extLst>
                  <a:ext uri="{FF2B5EF4-FFF2-40B4-BE49-F238E27FC236}">
                    <a16:creationId xmlns:a16="http://schemas.microsoft.com/office/drawing/2014/main" id="{749AFE7F-94AE-6738-D714-6F474196F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117" y="4006010"/>
                <a:ext cx="457200" cy="274638"/>
              </a:xfrm>
              <a:custGeom>
                <a:avLst/>
                <a:gdLst>
                  <a:gd name="T0" fmla="*/ 115 w 288"/>
                  <a:gd name="T1" fmla="*/ 0 h 173"/>
                  <a:gd name="T2" fmla="*/ 0 w 288"/>
                  <a:gd name="T3" fmla="*/ 173 h 173"/>
                  <a:gd name="T4" fmla="*/ 288 w 288"/>
                  <a:gd name="T5" fmla="*/ 173 h 173"/>
                  <a:gd name="T6" fmla="*/ 115 w 288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88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52" name="AutoShape 106">
            <a:extLst>
              <a:ext uri="{FF2B5EF4-FFF2-40B4-BE49-F238E27FC236}">
                <a16:creationId xmlns:a16="http://schemas.microsoft.com/office/drawing/2014/main" id="{634F063F-5C65-D27A-E4C1-E6D6107CBFCA}"/>
              </a:ext>
            </a:extLst>
          </p:cNvPr>
          <p:cNvCxnSpPr>
            <a:cxnSpLocks noChangeShapeType="1"/>
            <a:endCxn id="51" idx="3"/>
          </p:cNvCxnSpPr>
          <p:nvPr/>
        </p:nvCxnSpPr>
        <p:spPr bwMode="auto">
          <a:xfrm rot="10800000" flipV="1">
            <a:off x="-758915" y="6566995"/>
            <a:ext cx="4669748" cy="361111"/>
          </a:xfrm>
          <a:prstGeom prst="bentConnector2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9B68940-4539-4E22-D1B5-FC278F04DCB7}"/>
              </a:ext>
            </a:extLst>
          </p:cNvPr>
          <p:cNvGrpSpPr/>
          <p:nvPr/>
        </p:nvGrpSpPr>
        <p:grpSpPr>
          <a:xfrm>
            <a:off x="-619437" y="6444431"/>
            <a:ext cx="241902" cy="254029"/>
            <a:chOff x="967773" y="5397486"/>
            <a:chExt cx="241902" cy="25402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036F0DC-6622-59E1-E4E7-47B554D6C6F5}"/>
                </a:ext>
              </a:extLst>
            </p:cNvPr>
            <p:cNvSpPr/>
            <p:nvPr/>
          </p:nvSpPr>
          <p:spPr>
            <a:xfrm>
              <a:off x="967775" y="5398726"/>
              <a:ext cx="239921" cy="252789"/>
            </a:xfrm>
            <a:prstGeom prst="rect">
              <a:avLst/>
            </a:prstGeom>
            <a:solidFill>
              <a:srgbClr val="FFD53A">
                <a:lumMod val="20000"/>
                <a:lumOff val="80000"/>
              </a:srgbClr>
            </a:solidFill>
            <a:ln w="19050" cap="flat" cmpd="sng" algn="ctr">
              <a:solidFill>
                <a:srgbClr val="0A0B0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F45CC3-92E8-31BF-8A4B-9A7D18A37D2A}"/>
                </a:ext>
              </a:extLst>
            </p:cNvPr>
            <p:cNvCxnSpPr>
              <a:cxnSpLocks/>
            </p:cNvCxnSpPr>
            <p:nvPr/>
          </p:nvCxnSpPr>
          <p:spPr>
            <a:xfrm>
              <a:off x="967773" y="5397486"/>
              <a:ext cx="241902" cy="254014"/>
            </a:xfrm>
            <a:prstGeom prst="line">
              <a:avLst/>
            </a:prstGeom>
            <a:solidFill>
              <a:srgbClr val="FFD53A">
                <a:lumMod val="20000"/>
                <a:lumOff val="80000"/>
              </a:srgbClr>
            </a:solidFill>
            <a:ln w="19050" cap="flat" cmpd="sng" algn="ctr">
              <a:solidFill>
                <a:srgbClr val="0A0B0F"/>
              </a:solidFill>
              <a:prstDash val="soli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CCE6EA0-AA5B-1D29-2266-F3BED56A7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775" y="5397500"/>
              <a:ext cx="239921" cy="254001"/>
            </a:xfrm>
            <a:prstGeom prst="line">
              <a:avLst/>
            </a:prstGeom>
            <a:solidFill>
              <a:srgbClr val="FFD53A">
                <a:lumMod val="20000"/>
                <a:lumOff val="80000"/>
              </a:srgbClr>
            </a:solidFill>
            <a:ln w="19050" cap="flat" cmpd="sng" algn="ctr">
              <a:solidFill>
                <a:srgbClr val="0A0B0F"/>
              </a:solidFill>
              <a:prstDash val="solid"/>
            </a:ln>
            <a:effectLst/>
          </p:spPr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8731848-53F4-8E15-E7F0-5A5F15DB4FCC}"/>
              </a:ext>
            </a:extLst>
          </p:cNvPr>
          <p:cNvSpPr txBox="1"/>
          <p:nvPr/>
        </p:nvSpPr>
        <p:spPr>
          <a:xfrm>
            <a:off x="-925843" y="6156700"/>
            <a:ext cx="638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12DA3D-C5E0-7CDC-C0E2-0D121692A173}"/>
              </a:ext>
            </a:extLst>
          </p:cNvPr>
          <p:cNvSpPr txBox="1"/>
          <p:nvPr/>
        </p:nvSpPr>
        <p:spPr>
          <a:xfrm>
            <a:off x="2839774" y="5460797"/>
            <a:ext cx="3609954" cy="1880875"/>
          </a:xfrm>
          <a:prstGeom prst="rect">
            <a:avLst/>
          </a:prstGeom>
          <a:solidFill>
            <a:srgbClr val="FFFFFF"/>
          </a:solidFill>
          <a:ln w="12700">
            <a:solidFill>
              <a:srgbClr val="0A0B0F"/>
            </a:solidFill>
          </a:ln>
        </p:spPr>
        <p:txBody>
          <a:bodyPr wrap="square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13">
            <a:extLst>
              <a:ext uri="{FF2B5EF4-FFF2-40B4-BE49-F238E27FC236}">
                <a16:creationId xmlns:a16="http://schemas.microsoft.com/office/drawing/2014/main" id="{94B65697-B8DA-D8DC-AE33-8B3AC40B2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31" y="6458115"/>
            <a:ext cx="1001568" cy="523220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Voltage Divider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AutoShape 106">
            <a:extLst>
              <a:ext uri="{FF2B5EF4-FFF2-40B4-BE49-F238E27FC236}">
                <a16:creationId xmlns:a16="http://schemas.microsoft.com/office/drawing/2014/main" id="{9AF2D5CC-4398-CE9A-59BB-D0FD1E63DCC9}"/>
              </a:ext>
            </a:extLst>
          </p:cNvPr>
          <p:cNvCxnSpPr>
            <a:cxnSpLocks noChangeShapeType="1"/>
            <a:endCxn id="221" idx="3"/>
          </p:cNvCxnSpPr>
          <p:nvPr/>
        </p:nvCxnSpPr>
        <p:spPr bwMode="auto">
          <a:xfrm rot="5400000">
            <a:off x="10730198" y="6532234"/>
            <a:ext cx="166497" cy="1123339"/>
          </a:xfrm>
          <a:prstGeom prst="bentConnector2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id="{CE9A4858-02CC-9070-B4A2-E0A32197F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3049" y="6023911"/>
            <a:ext cx="3638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1600" b="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</a:t>
            </a:r>
            <a:r>
              <a:rPr lang="en-GB" sz="1600" b="0" i="1" baseline="-25000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sz="1600" b="0" i="1" baseline="-25000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AutoShape 106">
            <a:extLst>
              <a:ext uri="{FF2B5EF4-FFF2-40B4-BE49-F238E27FC236}">
                <a16:creationId xmlns:a16="http://schemas.microsoft.com/office/drawing/2014/main" id="{9640BCB1-AEA4-E435-8CFC-FB96ADFC0F00}"/>
              </a:ext>
            </a:extLst>
          </p:cNvPr>
          <p:cNvCxnSpPr>
            <a:cxnSpLocks noChangeShapeType="1"/>
            <a:stCxn id="5" idx="2"/>
            <a:endCxn id="65" idx="3"/>
          </p:cNvCxnSpPr>
          <p:nvPr/>
        </p:nvCxnSpPr>
        <p:spPr bwMode="auto">
          <a:xfrm rot="5400000">
            <a:off x="5366322" y="5525657"/>
            <a:ext cx="1444915" cy="981763"/>
          </a:xfrm>
          <a:prstGeom prst="bentConnector2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106">
            <a:extLst>
              <a:ext uri="{FF2B5EF4-FFF2-40B4-BE49-F238E27FC236}">
                <a16:creationId xmlns:a16="http://schemas.microsoft.com/office/drawing/2014/main" id="{A484DAEE-FA80-3FC2-1D1F-6896AB88199D}"/>
              </a:ext>
            </a:extLst>
          </p:cNvPr>
          <p:cNvCxnSpPr>
            <a:cxnSpLocks noChangeShapeType="1"/>
            <a:endCxn id="61" idx="2"/>
          </p:cNvCxnSpPr>
          <p:nvPr/>
        </p:nvCxnSpPr>
        <p:spPr bwMode="auto">
          <a:xfrm rot="16200000" flipV="1">
            <a:off x="11266402" y="6378721"/>
            <a:ext cx="217303" cy="1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41F570-ED75-FD9F-E90C-BD207BC2CE0A}"/>
              </a:ext>
            </a:extLst>
          </p:cNvPr>
          <p:cNvGrpSpPr/>
          <p:nvPr/>
        </p:nvGrpSpPr>
        <p:grpSpPr>
          <a:xfrm>
            <a:off x="3640912" y="6596584"/>
            <a:ext cx="1956985" cy="713978"/>
            <a:chOff x="3320765" y="5338675"/>
            <a:chExt cx="1956985" cy="462905"/>
          </a:xfrm>
        </p:grpSpPr>
        <p:sp>
          <p:nvSpPr>
            <p:cNvPr id="65" name="Text Box 12">
              <a:extLst>
                <a:ext uri="{FF2B5EF4-FFF2-40B4-BE49-F238E27FC236}">
                  <a16:creationId xmlns:a16="http://schemas.microsoft.com/office/drawing/2014/main" id="{8FE43F3D-3F14-F628-50DD-08894396D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3019" y="5338675"/>
              <a:ext cx="184731" cy="1846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 Box 12">
              <a:extLst>
                <a:ext uri="{FF2B5EF4-FFF2-40B4-BE49-F238E27FC236}">
                  <a16:creationId xmlns:a16="http://schemas.microsoft.com/office/drawing/2014/main" id="{F59071DB-AA44-D5CE-7377-1233ECD20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3018" y="5523343"/>
              <a:ext cx="184731" cy="1846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D295948-A0EA-E065-47EB-7AAFC950258F}"/>
                </a:ext>
              </a:extLst>
            </p:cNvPr>
            <p:cNvSpPr txBox="1"/>
            <p:nvPr/>
          </p:nvSpPr>
          <p:spPr>
            <a:xfrm>
              <a:off x="3320765" y="5340458"/>
              <a:ext cx="1944065" cy="46112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A0B0F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Fault Protection</a:t>
              </a:r>
            </a:p>
          </p:txBody>
        </p:sp>
      </p:grpSp>
      <p:cxnSp>
        <p:nvCxnSpPr>
          <p:cNvPr id="68" name="AutoShape 106">
            <a:extLst>
              <a:ext uri="{FF2B5EF4-FFF2-40B4-BE49-F238E27FC236}">
                <a16:creationId xmlns:a16="http://schemas.microsoft.com/office/drawing/2014/main" id="{5219D923-1067-FA3B-B039-F415E42B948A}"/>
              </a:ext>
            </a:extLst>
          </p:cNvPr>
          <p:cNvCxnSpPr>
            <a:cxnSpLocks noChangeShapeType="1"/>
            <a:stCxn id="88" idx="1"/>
            <a:endCxn id="67" idx="1"/>
          </p:cNvCxnSpPr>
          <p:nvPr/>
        </p:nvCxnSpPr>
        <p:spPr bwMode="auto">
          <a:xfrm rot="10800000" flipH="1" flipV="1">
            <a:off x="3627992" y="6264198"/>
            <a:ext cx="12919" cy="690750"/>
          </a:xfrm>
          <a:prstGeom prst="bentConnector3">
            <a:avLst>
              <a:gd name="adj1" fmla="val -1769487"/>
            </a:avLst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2218B6F-AC12-969C-E4D1-608C9D95B5CE}"/>
              </a:ext>
            </a:extLst>
          </p:cNvPr>
          <p:cNvSpPr txBox="1"/>
          <p:nvPr/>
        </p:nvSpPr>
        <p:spPr>
          <a:xfrm>
            <a:off x="5489492" y="5790468"/>
            <a:ext cx="932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</a:p>
        </p:txBody>
      </p:sp>
      <p:cxnSp>
        <p:nvCxnSpPr>
          <p:cNvPr id="70" name="AutoShape 106">
            <a:extLst>
              <a:ext uri="{FF2B5EF4-FFF2-40B4-BE49-F238E27FC236}">
                <a16:creationId xmlns:a16="http://schemas.microsoft.com/office/drawing/2014/main" id="{4DF8DF6E-8413-B6C3-6822-B802A089AEB6}"/>
              </a:ext>
            </a:extLst>
          </p:cNvPr>
          <p:cNvCxnSpPr>
            <a:cxnSpLocks noChangeShapeType="1"/>
            <a:stCxn id="88" idx="1"/>
            <a:endCxn id="76" idx="2"/>
          </p:cNvCxnSpPr>
          <p:nvPr/>
        </p:nvCxnSpPr>
        <p:spPr bwMode="auto">
          <a:xfrm rot="10800000">
            <a:off x="326721" y="3970058"/>
            <a:ext cx="3301273" cy="2294140"/>
          </a:xfrm>
          <a:prstGeom prst="bentConnector2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F8A97B4-7008-7FED-19A8-BB009B48B884}"/>
              </a:ext>
            </a:extLst>
          </p:cNvPr>
          <p:cNvSpPr/>
          <p:nvPr/>
        </p:nvSpPr>
        <p:spPr>
          <a:xfrm>
            <a:off x="5760213" y="6082949"/>
            <a:ext cx="377747" cy="363864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rgbClr val="0A0B0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D3EFB5-65D2-90AF-18A0-0F5916ED578F}"/>
              </a:ext>
            </a:extLst>
          </p:cNvPr>
          <p:cNvCxnSpPr>
            <a:cxnSpLocks/>
          </p:cNvCxnSpPr>
          <p:nvPr/>
        </p:nvCxnSpPr>
        <p:spPr>
          <a:xfrm>
            <a:off x="5949087" y="6104743"/>
            <a:ext cx="0" cy="165600"/>
          </a:xfrm>
          <a:prstGeom prst="line">
            <a:avLst/>
          </a:prstGeom>
          <a:noFill/>
          <a:ln w="12700" cap="flat" cmpd="sng" algn="ctr">
            <a:solidFill>
              <a:srgbClr val="0A0B0F"/>
            </a:solidFill>
            <a:prstDash val="soli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F572A28-DAF5-05B9-9485-FD259CDCC8C3}"/>
              </a:ext>
            </a:extLst>
          </p:cNvPr>
          <p:cNvCxnSpPr>
            <a:cxnSpLocks/>
          </p:cNvCxnSpPr>
          <p:nvPr/>
        </p:nvCxnSpPr>
        <p:spPr>
          <a:xfrm>
            <a:off x="5943918" y="6274759"/>
            <a:ext cx="129600" cy="0"/>
          </a:xfrm>
          <a:prstGeom prst="line">
            <a:avLst/>
          </a:prstGeom>
          <a:noFill/>
          <a:ln w="12700" cap="flat" cmpd="sng" algn="ctr">
            <a:solidFill>
              <a:srgbClr val="0A0B0F"/>
            </a:solidFill>
            <a:prstDash val="solid"/>
          </a:ln>
          <a:effectLst/>
        </p:spPr>
      </p:cxnSp>
      <p:cxnSp>
        <p:nvCxnSpPr>
          <p:cNvPr id="74" name="AutoShape 106">
            <a:extLst>
              <a:ext uri="{FF2B5EF4-FFF2-40B4-BE49-F238E27FC236}">
                <a16:creationId xmlns:a16="http://schemas.microsoft.com/office/drawing/2014/main" id="{324DDA8B-9926-AD15-BBC3-10AE4F0E09BD}"/>
              </a:ext>
            </a:extLst>
          </p:cNvPr>
          <p:cNvCxnSpPr>
            <a:cxnSpLocks noChangeShapeType="1"/>
            <a:stCxn id="71" idx="2"/>
            <a:endCxn id="88" idx="3"/>
          </p:cNvCxnSpPr>
          <p:nvPr/>
        </p:nvCxnSpPr>
        <p:spPr bwMode="auto">
          <a:xfrm flipH="1" flipV="1">
            <a:off x="5584977" y="6264198"/>
            <a:ext cx="175236" cy="683"/>
          </a:xfrm>
          <a:prstGeom prst="straightConnector1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D10C340-D859-1079-6A02-830CE70A72DA}"/>
              </a:ext>
            </a:extLst>
          </p:cNvPr>
          <p:cNvGrpSpPr/>
          <p:nvPr/>
        </p:nvGrpSpPr>
        <p:grpSpPr>
          <a:xfrm>
            <a:off x="-271450" y="2958302"/>
            <a:ext cx="1196339" cy="1011756"/>
            <a:chOff x="1443005" y="1302373"/>
            <a:chExt cx="1196339" cy="101175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EFAF981-3C6A-F167-64E2-CF857E510A7D}"/>
                </a:ext>
              </a:extLst>
            </p:cNvPr>
            <p:cNvSpPr/>
            <p:nvPr/>
          </p:nvSpPr>
          <p:spPr>
            <a:xfrm>
              <a:off x="1443005" y="1302373"/>
              <a:ext cx="1196339" cy="101175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AB20CFA-C127-58F4-DEE7-FEE61D860AD1}"/>
                </a:ext>
              </a:extLst>
            </p:cNvPr>
            <p:cNvGrpSpPr/>
            <p:nvPr/>
          </p:nvGrpSpPr>
          <p:grpSpPr>
            <a:xfrm>
              <a:off x="1567099" y="1339453"/>
              <a:ext cx="1037320" cy="937596"/>
              <a:chOff x="296937" y="2206695"/>
              <a:chExt cx="1037320" cy="937596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F67D3CF-1901-CDC1-678F-BAF3F9C45EB1}"/>
                  </a:ext>
                </a:extLst>
              </p:cNvPr>
              <p:cNvGrpSpPr/>
              <p:nvPr/>
            </p:nvGrpSpPr>
            <p:grpSpPr>
              <a:xfrm>
                <a:off x="475993" y="2524431"/>
                <a:ext cx="606862" cy="383848"/>
                <a:chOff x="475993" y="2524431"/>
                <a:chExt cx="606862" cy="383848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7BC07934-7221-072A-DC0E-21EF25E79F9C}"/>
                    </a:ext>
                  </a:extLst>
                </p:cNvPr>
                <p:cNvCxnSpPr/>
                <p:nvPr/>
              </p:nvCxnSpPr>
              <p:spPr>
                <a:xfrm>
                  <a:off x="475993" y="2908279"/>
                  <a:ext cx="186106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A17C53B6-D942-A1F4-6C98-EE88D6A0D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2099" y="2524431"/>
                  <a:ext cx="234650" cy="383848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ED0D8144-B5BE-AB94-E716-D7B79CCD4E58}"/>
                    </a:ext>
                  </a:extLst>
                </p:cNvPr>
                <p:cNvCxnSpPr/>
                <p:nvPr/>
              </p:nvCxnSpPr>
              <p:spPr>
                <a:xfrm>
                  <a:off x="896749" y="2524431"/>
                  <a:ext cx="186106" cy="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04FF606-47FE-8B0B-9FEE-F7ED42561E5E}"/>
                  </a:ext>
                </a:extLst>
              </p:cNvPr>
              <p:cNvCxnSpPr/>
              <p:nvPr/>
            </p:nvCxnSpPr>
            <p:spPr>
              <a:xfrm>
                <a:off x="409575" y="2987457"/>
                <a:ext cx="924682" cy="0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0A0B0F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1202AB40-9A55-BF65-8EDB-A211F26A9E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575" y="2381277"/>
                <a:ext cx="0" cy="601431"/>
              </a:xfrm>
              <a:prstGeom prst="straightConnector1">
                <a:avLst/>
              </a:prstGeom>
              <a:noFill/>
              <a:ln w="25400" cap="rnd" cmpd="sng" algn="ctr">
                <a:solidFill>
                  <a:srgbClr val="0A0B0F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81" name="Rectangle 4">
                <a:extLst>
                  <a:ext uri="{FF2B5EF4-FFF2-40B4-BE49-F238E27FC236}">
                    <a16:creationId xmlns:a16="http://schemas.microsoft.com/office/drawing/2014/main" id="{B8D0CCFF-63F5-3097-9444-2A57C5DB2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954" y="2982708"/>
                <a:ext cx="70532" cy="16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A0B0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endPara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4">
                <a:extLst>
                  <a:ext uri="{FF2B5EF4-FFF2-40B4-BE49-F238E27FC236}">
                    <a16:creationId xmlns:a16="http://schemas.microsoft.com/office/drawing/2014/main" id="{BF4BE7C0-BCDD-DFC2-D4AF-7DFE63708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937" y="2206695"/>
                <a:ext cx="278923" cy="161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A0B0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 </a:t>
                </a:r>
                <a:endParaRPr kumimoji="0" lang="en-US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6" name="Text Box 12">
            <a:extLst>
              <a:ext uri="{FF2B5EF4-FFF2-40B4-BE49-F238E27FC236}">
                <a16:creationId xmlns:a16="http://schemas.microsoft.com/office/drawing/2014/main" id="{56149BEA-A50B-DB2A-8E66-CC492A152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247" y="6004597"/>
            <a:ext cx="184731" cy="184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no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b="0" i="1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 Box 12">
            <a:extLst>
              <a:ext uri="{FF2B5EF4-FFF2-40B4-BE49-F238E27FC236}">
                <a16:creationId xmlns:a16="http://schemas.microsoft.com/office/drawing/2014/main" id="{C79DF5B1-B082-B39C-809A-3E21D4F68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246" y="6189265"/>
            <a:ext cx="184731" cy="184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no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b="0" i="1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3417492-994D-1A92-B07C-63F733F9F6B8}"/>
              </a:ext>
            </a:extLst>
          </p:cNvPr>
          <p:cNvSpPr txBox="1"/>
          <p:nvPr/>
        </p:nvSpPr>
        <p:spPr>
          <a:xfrm>
            <a:off x="3627993" y="6079532"/>
            <a:ext cx="1956984" cy="369332"/>
          </a:xfrm>
          <a:prstGeom prst="rect">
            <a:avLst/>
          </a:prstGeom>
          <a:solidFill>
            <a:srgbClr val="FFFFFF"/>
          </a:solidFill>
          <a:ln w="12700">
            <a:solidFill>
              <a:srgbClr val="0A0B0F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Soft-Start</a:t>
            </a:r>
          </a:p>
        </p:txBody>
      </p:sp>
      <p:sp>
        <p:nvSpPr>
          <p:cNvPr id="90" name="Text Box 13">
            <a:extLst>
              <a:ext uri="{FF2B5EF4-FFF2-40B4-BE49-F238E27FC236}">
                <a16:creationId xmlns:a16="http://schemas.microsoft.com/office/drawing/2014/main" id="{B66B0360-AF03-F478-22B7-F2208740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4767" y="4230374"/>
            <a:ext cx="1001568" cy="475655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Current Sense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468EAC-58B8-0D8C-8E60-F899B9BA5163}"/>
              </a:ext>
            </a:extLst>
          </p:cNvPr>
          <p:cNvCxnSpPr>
            <a:cxnSpLocks/>
            <a:stCxn id="35" idx="2"/>
            <a:endCxn id="90" idx="0"/>
          </p:cNvCxnSpPr>
          <p:nvPr/>
        </p:nvCxnSpPr>
        <p:spPr>
          <a:xfrm flipH="1">
            <a:off x="10865551" y="3783457"/>
            <a:ext cx="723" cy="446917"/>
          </a:xfrm>
          <a:prstGeom prst="straightConnector1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Pentagon 20">
            <a:extLst>
              <a:ext uri="{FF2B5EF4-FFF2-40B4-BE49-F238E27FC236}">
                <a16:creationId xmlns:a16="http://schemas.microsoft.com/office/drawing/2014/main" id="{D0429C26-7764-45E6-BCF2-83269D8EDA7A}"/>
              </a:ext>
            </a:extLst>
          </p:cNvPr>
          <p:cNvSpPr/>
          <p:nvPr/>
        </p:nvSpPr>
        <p:spPr bwMode="auto">
          <a:xfrm>
            <a:off x="7049211" y="4692605"/>
            <a:ext cx="886777" cy="307777"/>
          </a:xfrm>
          <a:prstGeom prst="homePlate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D5C41007-EF0D-5F26-E404-DDAE82903EC2}"/>
              </a:ext>
            </a:extLst>
          </p:cNvPr>
          <p:cNvCxnSpPr>
            <a:cxnSpLocks/>
            <a:stCxn id="92" idx="2"/>
          </p:cNvCxnSpPr>
          <p:nvPr/>
        </p:nvCxnSpPr>
        <p:spPr>
          <a:xfrm rot="5400000">
            <a:off x="5574386" y="5047465"/>
            <a:ext cx="1888353" cy="1794186"/>
          </a:xfrm>
          <a:prstGeom prst="bentConnector3">
            <a:avLst>
              <a:gd name="adj1" fmla="val 100037"/>
            </a:avLst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A57E436-1A27-2345-9FB8-138260ACBE45}"/>
              </a:ext>
            </a:extLst>
          </p:cNvPr>
          <p:cNvCxnSpPr>
            <a:stCxn id="90" idx="2"/>
            <a:endCxn id="92" idx="3"/>
          </p:cNvCxnSpPr>
          <p:nvPr/>
        </p:nvCxnSpPr>
        <p:spPr>
          <a:xfrm rot="5400000">
            <a:off x="9330538" y="3311480"/>
            <a:ext cx="140465" cy="2929563"/>
          </a:xfrm>
          <a:prstGeom prst="bentConnector2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Rectangle 6">
            <a:extLst>
              <a:ext uri="{FF2B5EF4-FFF2-40B4-BE49-F238E27FC236}">
                <a16:creationId xmlns:a16="http://schemas.microsoft.com/office/drawing/2014/main" id="{C13EA21E-F2D8-C4F2-CE58-0CB995DC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88" y="3908628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sz="1600" b="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600" b="0" i="1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AutoShape 9">
            <a:extLst>
              <a:ext uri="{FF2B5EF4-FFF2-40B4-BE49-F238E27FC236}">
                <a16:creationId xmlns:a16="http://schemas.microsoft.com/office/drawing/2014/main" id="{D9B47352-ED69-F124-AAA8-9BE305687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362" y="3959427"/>
            <a:ext cx="457200" cy="457200"/>
          </a:xfrm>
          <a:prstGeom prst="flowChartSummingJunction">
            <a:avLst/>
          </a:prstGeom>
          <a:solidFill>
            <a:srgbClr val="FFFFCC"/>
          </a:solidFill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C66604B-4CF4-390D-0E06-E8E45F9B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412" y="4065790"/>
            <a:ext cx="1190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6FDCB4-8434-A598-D041-7660F74E4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862" y="4165802"/>
            <a:ext cx="68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 Box 12">
                <a:extLst>
                  <a:ext uri="{FF2B5EF4-FFF2-40B4-BE49-F238E27FC236}">
                    <a16:creationId xmlns:a16="http://schemas.microsoft.com/office/drawing/2014/main" id="{C51CF559-91FB-7B7C-0431-2B61CA9D1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9101" y="3891165"/>
                <a:ext cx="1273105" cy="584775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0A0B0F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A0B0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A0B0F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kumimoji="0" lang="de-DE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A0B0F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de-DE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A0B0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de-DE" sz="18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A0B0F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en-GB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A0B0F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(Compensator)</a:t>
                </a: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Text Box 12">
                <a:extLst>
                  <a:ext uri="{FF2B5EF4-FFF2-40B4-BE49-F238E27FC236}">
                    <a16:creationId xmlns:a16="http://schemas.microsoft.com/office/drawing/2014/main" id="{C51CF559-91FB-7B7C-0431-2B61CA9D1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9101" y="3891165"/>
                <a:ext cx="1273105" cy="584775"/>
              </a:xfrm>
              <a:prstGeom prst="rect">
                <a:avLst/>
              </a:prstGeom>
              <a:blipFill>
                <a:blip r:embed="rId3"/>
                <a:stretch>
                  <a:fillRect l="-948" r="-474" b="-9184"/>
                </a:stretch>
              </a:blipFill>
              <a:ln w="12700">
                <a:solidFill>
                  <a:srgbClr val="0A0B0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AutoShape 14">
            <a:extLst>
              <a:ext uri="{FF2B5EF4-FFF2-40B4-BE49-F238E27FC236}">
                <a16:creationId xmlns:a16="http://schemas.microsoft.com/office/drawing/2014/main" id="{26AB2EDF-0557-1163-DBEA-2906E9D8A531}"/>
              </a:ext>
            </a:extLst>
          </p:cNvPr>
          <p:cNvCxnSpPr>
            <a:cxnSpLocks noChangeShapeType="1"/>
            <a:stCxn id="98" idx="6"/>
            <a:endCxn id="101" idx="1"/>
          </p:cNvCxnSpPr>
          <p:nvPr/>
        </p:nvCxnSpPr>
        <p:spPr bwMode="auto">
          <a:xfrm flipV="1">
            <a:off x="3688562" y="4183553"/>
            <a:ext cx="620539" cy="4474"/>
          </a:xfrm>
          <a:prstGeom prst="straightConnector1">
            <a:avLst/>
          </a:prstGeom>
          <a:noFill/>
          <a:ln w="12700">
            <a:solidFill>
              <a:srgbClr val="0A0B0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6">
            <a:extLst>
              <a:ext uri="{FF2B5EF4-FFF2-40B4-BE49-F238E27FC236}">
                <a16:creationId xmlns:a16="http://schemas.microsoft.com/office/drawing/2014/main" id="{EA8B0FFE-6235-38CE-137C-99E6CABA6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659" y="4324838"/>
            <a:ext cx="4231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sz="1600" b="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b="0" i="1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01FE8E54-11A2-D278-02EF-F24E91B3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458" y="4149249"/>
            <a:ext cx="5257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1600" b="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600" b="0" i="1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903D1F5-3D9C-6931-010B-0070D38EED06}"/>
              </a:ext>
            </a:extLst>
          </p:cNvPr>
          <p:cNvSpPr/>
          <p:nvPr/>
        </p:nvSpPr>
        <p:spPr>
          <a:xfrm>
            <a:off x="5770221" y="4029628"/>
            <a:ext cx="311944" cy="30784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A0B0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D9E088D-4449-F94F-CC56-4534BA778DD5}"/>
              </a:ext>
            </a:extLst>
          </p:cNvPr>
          <p:cNvGrpSpPr/>
          <p:nvPr/>
        </p:nvGrpSpPr>
        <p:grpSpPr>
          <a:xfrm>
            <a:off x="5822642" y="4104714"/>
            <a:ext cx="195263" cy="139070"/>
            <a:chOff x="10813192" y="1273442"/>
            <a:chExt cx="195263" cy="13907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33153B9-7CA9-50CC-A613-DB5A8F96E23C}"/>
                </a:ext>
              </a:extLst>
            </p:cNvPr>
            <p:cNvCxnSpPr/>
            <p:nvPr/>
          </p:nvCxnSpPr>
          <p:spPr>
            <a:xfrm>
              <a:off x="10813192" y="1412512"/>
              <a:ext cx="66675" cy="0"/>
            </a:xfrm>
            <a:prstGeom prst="line">
              <a:avLst/>
            </a:prstGeom>
            <a:noFill/>
            <a:ln w="12700" cap="rnd" cmpd="sng" algn="ctr">
              <a:solidFill>
                <a:srgbClr val="0A0B0F"/>
              </a:solidFill>
              <a:prstDash val="soli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DE15D7B-C750-09E4-73E0-D1AF8D961DA6}"/>
                </a:ext>
              </a:extLst>
            </p:cNvPr>
            <p:cNvCxnSpPr/>
            <p:nvPr/>
          </p:nvCxnSpPr>
          <p:spPr>
            <a:xfrm>
              <a:off x="10941780" y="1273442"/>
              <a:ext cx="66675" cy="0"/>
            </a:xfrm>
            <a:prstGeom prst="line">
              <a:avLst/>
            </a:prstGeom>
            <a:noFill/>
            <a:ln w="12700" cap="rnd" cmpd="sng" algn="ctr">
              <a:solidFill>
                <a:srgbClr val="0A0B0F"/>
              </a:solidFill>
              <a:prstDash val="soli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58E2072-ADB5-0D4F-CCA9-4E101672A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9867" y="1273442"/>
              <a:ext cx="61913" cy="139070"/>
            </a:xfrm>
            <a:prstGeom prst="line">
              <a:avLst/>
            </a:prstGeom>
            <a:noFill/>
            <a:ln w="12700" cap="rnd" cmpd="sng" algn="ctr">
              <a:solidFill>
                <a:srgbClr val="0A0B0F"/>
              </a:solidFill>
              <a:prstDash val="solid"/>
            </a:ln>
            <a:effectLst/>
          </p:spPr>
        </p:cxnSp>
      </p:grpSp>
      <p:cxnSp>
        <p:nvCxnSpPr>
          <p:cNvPr id="110" name="AutoShape 146">
            <a:extLst>
              <a:ext uri="{FF2B5EF4-FFF2-40B4-BE49-F238E27FC236}">
                <a16:creationId xmlns:a16="http://schemas.microsoft.com/office/drawing/2014/main" id="{4D7F6659-9B68-7220-A6B6-E2B7BD876654}"/>
              </a:ext>
            </a:extLst>
          </p:cNvPr>
          <p:cNvCxnSpPr>
            <a:cxnSpLocks noChangeShapeType="1"/>
            <a:stCxn id="101" idx="3"/>
            <a:endCxn id="105" idx="1"/>
          </p:cNvCxnSpPr>
          <p:nvPr/>
        </p:nvCxnSpPr>
        <p:spPr bwMode="auto">
          <a:xfrm>
            <a:off x="5582205" y="4183552"/>
            <a:ext cx="188016" cy="0"/>
          </a:xfrm>
          <a:prstGeom prst="straightConnector1">
            <a:avLst/>
          </a:prstGeom>
          <a:noFill/>
          <a:ln w="12700">
            <a:solidFill>
              <a:srgbClr val="0A0B0F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Rectangle 6">
            <a:extLst>
              <a:ext uri="{FF2B5EF4-FFF2-40B4-BE49-F238E27FC236}">
                <a16:creationId xmlns:a16="http://schemas.microsoft.com/office/drawing/2014/main" id="{1D157C0A-0334-19C6-01EC-8465E986F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068" y="3753306"/>
            <a:ext cx="12621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1600" b="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Anti-Windup</a:t>
            </a:r>
            <a:endParaRPr lang="en-US" sz="1600" b="0" i="1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7265CAB4-EA4F-C036-F320-2C453F7AC9CC}"/>
              </a:ext>
            </a:extLst>
          </p:cNvPr>
          <p:cNvCxnSpPr>
            <a:stCxn id="92" idx="1"/>
            <a:endCxn id="98" idx="4"/>
          </p:cNvCxnSpPr>
          <p:nvPr/>
        </p:nvCxnSpPr>
        <p:spPr>
          <a:xfrm rot="10800000">
            <a:off x="3459963" y="4416628"/>
            <a:ext cx="3589249" cy="429867"/>
          </a:xfrm>
          <a:prstGeom prst="bentConnector2">
            <a:avLst/>
          </a:prstGeom>
          <a:noFill/>
          <a:ln w="12700">
            <a:solidFill>
              <a:srgbClr val="0A0B0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8EC97C8-7B8D-945B-1859-3EC8A3644EE0}"/>
              </a:ext>
            </a:extLst>
          </p:cNvPr>
          <p:cNvCxnSpPr>
            <a:cxnSpLocks/>
            <a:stCxn id="105" idx="3"/>
            <a:endCxn id="136" idx="1"/>
          </p:cNvCxnSpPr>
          <p:nvPr/>
        </p:nvCxnSpPr>
        <p:spPr>
          <a:xfrm flipV="1">
            <a:off x="6082165" y="3521035"/>
            <a:ext cx="2367185" cy="662517"/>
          </a:xfrm>
          <a:prstGeom prst="bentConnector3">
            <a:avLst>
              <a:gd name="adj1" fmla="val 90560"/>
            </a:avLst>
          </a:prstGeom>
          <a:noFill/>
          <a:ln w="12700">
            <a:solidFill>
              <a:srgbClr val="0A0B0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Rectangle 6">
            <a:extLst>
              <a:ext uri="{FF2B5EF4-FFF2-40B4-BE49-F238E27FC236}">
                <a16:creationId xmlns:a16="http://schemas.microsoft.com/office/drawing/2014/main" id="{E2CA6FF1-08BE-A172-1D6F-791DE425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484" y="98292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GB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 Box 12">
                <a:extLst>
                  <a:ext uri="{FF2B5EF4-FFF2-40B4-BE49-F238E27FC236}">
                    <a16:creationId xmlns:a16="http://schemas.microsoft.com/office/drawing/2014/main" id="{5A64C920-D426-BA98-B147-A19E2370EA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097" y="965457"/>
                <a:ext cx="1273105" cy="584775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sz="1800" b="0" i="1">
                              <a:latin typeface="Cambria Math"/>
                            </a:rPr>
                            <m:t>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i="1" dirty="0"/>
              </a:p>
              <a:p>
                <a:pPr eaLnBrk="1" hangingPunct="1"/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(Compensator)</a:t>
                </a: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 Box 12">
                <a:extLst>
                  <a:ext uri="{FF2B5EF4-FFF2-40B4-BE49-F238E27FC236}">
                    <a16:creationId xmlns:a16="http://schemas.microsoft.com/office/drawing/2014/main" id="{5A64C920-D426-BA98-B147-A19E2370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4097" y="965457"/>
                <a:ext cx="1273105" cy="584775"/>
              </a:xfrm>
              <a:prstGeom prst="rect">
                <a:avLst/>
              </a:prstGeom>
              <a:blipFill>
                <a:blip r:embed="rId4"/>
                <a:stretch>
                  <a:fillRect l="-948" r="-474" b="-9184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AutoShape 145">
            <a:extLst>
              <a:ext uri="{FF2B5EF4-FFF2-40B4-BE49-F238E27FC236}">
                <a16:creationId xmlns:a16="http://schemas.microsoft.com/office/drawing/2014/main" id="{95161A6B-E9BB-245E-DFF5-A0A10939D6B0}"/>
              </a:ext>
            </a:extLst>
          </p:cNvPr>
          <p:cNvCxnSpPr>
            <a:cxnSpLocks noChangeShapeType="1"/>
            <a:stCxn id="121" idx="3"/>
          </p:cNvCxnSpPr>
          <p:nvPr/>
        </p:nvCxnSpPr>
        <p:spPr bwMode="auto">
          <a:xfrm>
            <a:off x="5867489" y="1257844"/>
            <a:ext cx="1281433" cy="39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Rectangle 6">
            <a:extLst>
              <a:ext uri="{FF2B5EF4-FFF2-40B4-BE49-F238E27FC236}">
                <a16:creationId xmlns:a16="http://schemas.microsoft.com/office/drawing/2014/main" id="{E914304E-F425-3195-4CAF-E2194CF4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385" y="980127"/>
            <a:ext cx="5257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E4E27A5-59CA-E683-844B-8DF2DD8E964A}"/>
              </a:ext>
            </a:extLst>
          </p:cNvPr>
          <p:cNvGrpSpPr/>
          <p:nvPr/>
        </p:nvGrpSpPr>
        <p:grpSpPr>
          <a:xfrm>
            <a:off x="5555545" y="1103920"/>
            <a:ext cx="311944" cy="307848"/>
            <a:chOff x="3207544" y="2431256"/>
            <a:chExt cx="311944" cy="30784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20E422-93C2-B6BD-A40D-E3AFF5354FF4}"/>
                </a:ext>
              </a:extLst>
            </p:cNvPr>
            <p:cNvSpPr/>
            <p:nvPr/>
          </p:nvSpPr>
          <p:spPr>
            <a:xfrm>
              <a:off x="3207544" y="2431256"/>
              <a:ext cx="311944" cy="307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5733877-6249-E928-FA6E-B9E4F633D07E}"/>
                </a:ext>
              </a:extLst>
            </p:cNvPr>
            <p:cNvGrpSpPr/>
            <p:nvPr/>
          </p:nvGrpSpPr>
          <p:grpSpPr>
            <a:xfrm>
              <a:off x="3259965" y="2506342"/>
              <a:ext cx="195263" cy="139070"/>
              <a:chOff x="10813192" y="1273442"/>
              <a:chExt cx="195263" cy="13907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1AE1DBE-C256-C483-4ED9-CFDF8D6F523C}"/>
                  </a:ext>
                </a:extLst>
              </p:cNvPr>
              <p:cNvCxnSpPr/>
              <p:nvPr/>
            </p:nvCxnSpPr>
            <p:spPr>
              <a:xfrm>
                <a:off x="10813192" y="1412512"/>
                <a:ext cx="66675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06BAD32-B148-1F13-B0C6-247FC91126B7}"/>
                  </a:ext>
                </a:extLst>
              </p:cNvPr>
              <p:cNvCxnSpPr/>
              <p:nvPr/>
            </p:nvCxnSpPr>
            <p:spPr>
              <a:xfrm>
                <a:off x="10941780" y="1273442"/>
                <a:ext cx="66675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2BBE232-8F99-DA04-4D9F-7DB82094DD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9867" y="1273442"/>
                <a:ext cx="61913" cy="13907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AD197C8-B4E5-11F4-10D2-526A6AEBE8C7}"/>
              </a:ext>
            </a:extLst>
          </p:cNvPr>
          <p:cNvSpPr/>
          <p:nvPr/>
        </p:nvSpPr>
        <p:spPr>
          <a:xfrm>
            <a:off x="5898490" y="529889"/>
            <a:ext cx="625923" cy="80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27" name="AutoShape 146">
            <a:extLst>
              <a:ext uri="{FF2B5EF4-FFF2-40B4-BE49-F238E27FC236}">
                <a16:creationId xmlns:a16="http://schemas.microsoft.com/office/drawing/2014/main" id="{628E68C6-9E04-D466-5987-AB270546921B}"/>
              </a:ext>
            </a:extLst>
          </p:cNvPr>
          <p:cNvCxnSpPr>
            <a:cxnSpLocks noChangeShapeType="1"/>
            <a:stCxn id="117" idx="3"/>
            <a:endCxn id="121" idx="1"/>
          </p:cNvCxnSpPr>
          <p:nvPr/>
        </p:nvCxnSpPr>
        <p:spPr bwMode="auto">
          <a:xfrm flipV="1">
            <a:off x="4817202" y="1257844"/>
            <a:ext cx="738343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84577F5-A272-6E97-A30A-79AD67345E88}"/>
              </a:ext>
            </a:extLst>
          </p:cNvPr>
          <p:cNvSpPr txBox="1"/>
          <p:nvPr/>
        </p:nvSpPr>
        <p:spPr>
          <a:xfrm>
            <a:off x="3062483" y="371343"/>
            <a:ext cx="3461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Feedback Loop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(10KHz control interleaved with PLoop)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Rectangle 6">
            <a:extLst>
              <a:ext uri="{FF2B5EF4-FFF2-40B4-BE49-F238E27FC236}">
                <a16:creationId xmlns:a16="http://schemas.microsoft.com/office/drawing/2014/main" id="{0A4AA24F-D77F-0629-78B1-E3A90BAF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1191" y="1397227"/>
            <a:ext cx="2065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Anti-Windup</a:t>
            </a:r>
            <a:endPara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F5010D-E3A5-C9CA-C75B-597188571043}"/>
              </a:ext>
            </a:extLst>
          </p:cNvPr>
          <p:cNvSpPr/>
          <p:nvPr/>
        </p:nvSpPr>
        <p:spPr>
          <a:xfrm>
            <a:off x="2626376" y="388916"/>
            <a:ext cx="4294340" cy="1264452"/>
          </a:xfrm>
          <a:prstGeom prst="rect">
            <a:avLst/>
          </a:prstGeom>
          <a:noFill/>
          <a:ln w="19050" cap="flat" cmpd="sng" algn="ctr">
            <a:solidFill>
              <a:srgbClr val="0A0B0F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EE6A259-F04A-E12E-34FA-58A64CD41F52}"/>
              </a:ext>
            </a:extLst>
          </p:cNvPr>
          <p:cNvSpPr/>
          <p:nvPr/>
        </p:nvSpPr>
        <p:spPr>
          <a:xfrm>
            <a:off x="2494414" y="-486048"/>
            <a:ext cx="5612978" cy="5894622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 Box 13">
            <a:extLst>
              <a:ext uri="{FF2B5EF4-FFF2-40B4-BE49-F238E27FC236}">
                <a16:creationId xmlns:a16="http://schemas.microsoft.com/office/drawing/2014/main" id="{BFDAC74F-375A-73D9-9621-4F4863E5F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858" y="-291151"/>
            <a:ext cx="598064" cy="307777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CCP 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 Box 13">
            <a:extLst>
              <a:ext uri="{FF2B5EF4-FFF2-40B4-BE49-F238E27FC236}">
                <a16:creationId xmlns:a16="http://schemas.microsoft.com/office/drawing/2014/main" id="{11E968E9-FDE7-76AB-A791-C9CBEFEE0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9350" y="3259425"/>
            <a:ext cx="1068067" cy="523220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1" kern="0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Distribution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2FA167E-5C21-2180-6FDD-016A3FC18250}"/>
              </a:ext>
            </a:extLst>
          </p:cNvPr>
          <p:cNvCxnSpPr>
            <a:cxnSpLocks/>
            <a:stCxn id="13" idx="6"/>
            <a:endCxn id="117" idx="1"/>
          </p:cNvCxnSpPr>
          <p:nvPr/>
        </p:nvCxnSpPr>
        <p:spPr>
          <a:xfrm flipV="1">
            <a:off x="1927527" y="1257845"/>
            <a:ext cx="1616570" cy="205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A0B0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A2345FD-A7AF-AF49-F13F-F66D9238A487}"/>
              </a:ext>
            </a:extLst>
          </p:cNvPr>
          <p:cNvCxnSpPr>
            <a:stCxn id="76" idx="0"/>
            <a:endCxn id="10" idx="1"/>
          </p:cNvCxnSpPr>
          <p:nvPr/>
        </p:nvCxnSpPr>
        <p:spPr>
          <a:xfrm rot="5400000" flipH="1" flipV="1">
            <a:off x="-421701" y="2011329"/>
            <a:ext cx="1695394" cy="198552"/>
          </a:xfrm>
          <a:prstGeom prst="bentConnector2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1A4BBFB-49F5-C845-E2A2-CA92DE363ABD}"/>
              </a:ext>
            </a:extLst>
          </p:cNvPr>
          <p:cNvCxnSpPr>
            <a:cxnSpLocks/>
            <a:stCxn id="136" idx="3"/>
            <a:endCxn id="36" idx="1"/>
          </p:cNvCxnSpPr>
          <p:nvPr/>
        </p:nvCxnSpPr>
        <p:spPr>
          <a:xfrm flipV="1">
            <a:off x="9517417" y="3514773"/>
            <a:ext cx="262550" cy="6262"/>
          </a:xfrm>
          <a:prstGeom prst="straightConnector1">
            <a:avLst/>
          </a:prstGeom>
          <a:noFill/>
          <a:ln w="12700">
            <a:solidFill>
              <a:srgbClr val="0A0B0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ADE625D-F98D-F71F-FCB5-7DB83DAE7A23}"/>
              </a:ext>
            </a:extLst>
          </p:cNvPr>
          <p:cNvGrpSpPr/>
          <p:nvPr/>
        </p:nvGrpSpPr>
        <p:grpSpPr>
          <a:xfrm>
            <a:off x="1700125" y="2412190"/>
            <a:ext cx="652447" cy="457200"/>
            <a:chOff x="3564001" y="3720476"/>
            <a:chExt cx="652447" cy="457200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A967DDE-CE2D-FC9B-66A8-EAF7F131C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248" y="3720476"/>
              <a:ext cx="457200" cy="457200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AutoShape 9">
              <a:extLst>
                <a:ext uri="{FF2B5EF4-FFF2-40B4-BE49-F238E27FC236}">
                  <a16:creationId xmlns:a16="http://schemas.microsoft.com/office/drawing/2014/main" id="{956EB3C3-65BE-80A4-23BC-013D36C79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248" y="3720476"/>
              <a:ext cx="457200" cy="457200"/>
            </a:xfrm>
            <a:prstGeom prst="flowChartSummingJunction">
              <a:avLst/>
            </a:prstGeom>
            <a:solidFill>
              <a:srgbClr val="FFFFCC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35CB57F-9CCF-7D39-164C-B24E3074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778" y="3811935"/>
              <a:ext cx="1190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E3AB587-E94B-3404-61EF-49E4C62E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988" y="3911611"/>
              <a:ext cx="682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cxnSp>
          <p:nvCxnSpPr>
            <p:cNvPr id="178" name="AutoShape 16">
              <a:extLst>
                <a:ext uri="{FF2B5EF4-FFF2-40B4-BE49-F238E27FC236}">
                  <a16:creationId xmlns:a16="http://schemas.microsoft.com/office/drawing/2014/main" id="{8E55543A-7C6E-8F19-F9AE-5D9F72924E81}"/>
                </a:ext>
              </a:extLst>
            </p:cNvPr>
            <p:cNvCxnSpPr>
              <a:cxnSpLocks noChangeShapeType="1"/>
              <a:endCxn id="175" idx="2"/>
            </p:cNvCxnSpPr>
            <p:nvPr/>
          </p:nvCxnSpPr>
          <p:spPr bwMode="auto">
            <a:xfrm flipV="1">
              <a:off x="3564001" y="3949076"/>
              <a:ext cx="195247" cy="6350"/>
            </a:xfrm>
            <a:prstGeom prst="straightConnector1">
              <a:avLst/>
            </a:prstGeom>
            <a:noFill/>
            <a:ln w="12700">
              <a:solidFill>
                <a:srgbClr val="0A0B0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9" name="Rectangle 6">
            <a:extLst>
              <a:ext uri="{FF2B5EF4-FFF2-40B4-BE49-F238E27FC236}">
                <a16:creationId xmlns:a16="http://schemas.microsoft.com/office/drawing/2014/main" id="{560F95D4-AAA7-7E99-FC30-25C43B1C7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543" y="2853312"/>
            <a:ext cx="4231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sz="1600" b="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1600" b="0" i="1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ectangle 6">
            <a:extLst>
              <a:ext uri="{FF2B5EF4-FFF2-40B4-BE49-F238E27FC236}">
                <a16:creationId xmlns:a16="http://schemas.microsoft.com/office/drawing/2014/main" id="{F7E42181-E149-0A7A-FDAD-ADB04B86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987" y="2371817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GB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 Box 12">
                <a:extLst>
                  <a:ext uri="{FF2B5EF4-FFF2-40B4-BE49-F238E27FC236}">
                    <a16:creationId xmlns:a16="http://schemas.microsoft.com/office/drawing/2014/main" id="{7DDAEA4C-E64A-B5B0-54C4-1EF3A0C8F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7600" y="2354354"/>
                <a:ext cx="1273105" cy="584775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de-DE" sz="1800" b="0" i="1">
                              <a:latin typeface="Cambria Math"/>
                            </a:rPr>
                            <m:t>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sz="1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b="0" i="1" dirty="0"/>
              </a:p>
              <a:p>
                <a:pPr eaLnBrk="1" hangingPunct="1"/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(Compensator)</a:t>
                </a: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1" name="Text Box 12">
                <a:extLst>
                  <a:ext uri="{FF2B5EF4-FFF2-40B4-BE49-F238E27FC236}">
                    <a16:creationId xmlns:a16="http://schemas.microsoft.com/office/drawing/2014/main" id="{7DDAEA4C-E64A-B5B0-54C4-1EF3A0C8F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7600" y="2354354"/>
                <a:ext cx="1273105" cy="584775"/>
              </a:xfrm>
              <a:prstGeom prst="rect">
                <a:avLst/>
              </a:prstGeom>
              <a:blipFill>
                <a:blip r:embed="rId5"/>
                <a:stretch>
                  <a:fillRect l="-952" r="-952" b="-9184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AutoShape 145">
            <a:extLst>
              <a:ext uri="{FF2B5EF4-FFF2-40B4-BE49-F238E27FC236}">
                <a16:creationId xmlns:a16="http://schemas.microsoft.com/office/drawing/2014/main" id="{BF0D1392-8577-2D08-D48C-888B6011E397}"/>
              </a:ext>
            </a:extLst>
          </p:cNvPr>
          <p:cNvCxnSpPr>
            <a:cxnSpLocks noChangeShapeType="1"/>
            <a:stCxn id="185" idx="3"/>
          </p:cNvCxnSpPr>
          <p:nvPr/>
        </p:nvCxnSpPr>
        <p:spPr bwMode="auto">
          <a:xfrm>
            <a:off x="5880992" y="2646741"/>
            <a:ext cx="1281433" cy="39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" name="Rectangle 6">
            <a:extLst>
              <a:ext uri="{FF2B5EF4-FFF2-40B4-BE49-F238E27FC236}">
                <a16:creationId xmlns:a16="http://schemas.microsoft.com/office/drawing/2014/main" id="{9EFB74D6-C928-6801-C459-4DE54089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888" y="2369024"/>
            <a:ext cx="5257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C257E95-9F31-08BB-53C9-789266635499}"/>
              </a:ext>
            </a:extLst>
          </p:cNvPr>
          <p:cNvGrpSpPr/>
          <p:nvPr/>
        </p:nvGrpSpPr>
        <p:grpSpPr>
          <a:xfrm>
            <a:off x="5569048" y="2492817"/>
            <a:ext cx="311944" cy="307848"/>
            <a:chOff x="3207544" y="2431256"/>
            <a:chExt cx="311944" cy="307848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F9D378-2E34-AFF9-6D74-5AF5A6855AF6}"/>
                </a:ext>
              </a:extLst>
            </p:cNvPr>
            <p:cNvSpPr/>
            <p:nvPr/>
          </p:nvSpPr>
          <p:spPr>
            <a:xfrm>
              <a:off x="3207544" y="2431256"/>
              <a:ext cx="311944" cy="307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36122C5-1C6D-7BFE-FCC0-64FF1FFE8099}"/>
                </a:ext>
              </a:extLst>
            </p:cNvPr>
            <p:cNvGrpSpPr/>
            <p:nvPr/>
          </p:nvGrpSpPr>
          <p:grpSpPr>
            <a:xfrm>
              <a:off x="3259965" y="2506342"/>
              <a:ext cx="195263" cy="139070"/>
              <a:chOff x="10813192" y="1273442"/>
              <a:chExt cx="195263" cy="139070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26FE9275-CA71-A1EC-4BE4-490F28A0A39F}"/>
                  </a:ext>
                </a:extLst>
              </p:cNvPr>
              <p:cNvCxnSpPr/>
              <p:nvPr/>
            </p:nvCxnSpPr>
            <p:spPr>
              <a:xfrm>
                <a:off x="10813192" y="1412512"/>
                <a:ext cx="66675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3F639597-7DF1-5D21-0AFE-8D88378AEE40}"/>
                  </a:ext>
                </a:extLst>
              </p:cNvPr>
              <p:cNvCxnSpPr/>
              <p:nvPr/>
            </p:nvCxnSpPr>
            <p:spPr>
              <a:xfrm>
                <a:off x="10941780" y="1273442"/>
                <a:ext cx="66675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606E234-9C95-22F7-3FE6-371CAD8042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879867" y="1273442"/>
                <a:ext cx="61913" cy="13907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CF32B55-D240-6EED-0270-D6829F63E562}"/>
              </a:ext>
            </a:extLst>
          </p:cNvPr>
          <p:cNvSpPr/>
          <p:nvPr/>
        </p:nvSpPr>
        <p:spPr>
          <a:xfrm>
            <a:off x="5911993" y="1918786"/>
            <a:ext cx="625923" cy="80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91" name="AutoShape 146">
            <a:extLst>
              <a:ext uri="{FF2B5EF4-FFF2-40B4-BE49-F238E27FC236}">
                <a16:creationId xmlns:a16="http://schemas.microsoft.com/office/drawing/2014/main" id="{AB0ABF19-2135-B1DE-3F04-C6F47FA033C1}"/>
              </a:ext>
            </a:extLst>
          </p:cNvPr>
          <p:cNvCxnSpPr>
            <a:cxnSpLocks noChangeShapeType="1"/>
            <a:stCxn id="181" idx="3"/>
            <a:endCxn id="185" idx="1"/>
          </p:cNvCxnSpPr>
          <p:nvPr/>
        </p:nvCxnSpPr>
        <p:spPr bwMode="auto">
          <a:xfrm flipV="1">
            <a:off x="4830705" y="2646741"/>
            <a:ext cx="738343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AB56ED0-9E87-6F3E-3F53-28FAF6AD01F5}"/>
              </a:ext>
            </a:extLst>
          </p:cNvPr>
          <p:cNvSpPr txBox="1"/>
          <p:nvPr/>
        </p:nvSpPr>
        <p:spPr>
          <a:xfrm>
            <a:off x="3000893" y="1760240"/>
            <a:ext cx="329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Feedback Loop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(10KHz control interleaved with VLoop)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Rectangle 6">
            <a:extLst>
              <a:ext uri="{FF2B5EF4-FFF2-40B4-BE49-F238E27FC236}">
                <a16:creationId xmlns:a16="http://schemas.microsoft.com/office/drawing/2014/main" id="{4488EA62-FBE6-0FE8-7FBA-33100C953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694" y="2786124"/>
            <a:ext cx="20655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Anti-Windup</a:t>
            </a:r>
            <a:endParaRPr lang="en-US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321CAD3-4ACD-7176-70F7-4856C712E0A6}"/>
              </a:ext>
            </a:extLst>
          </p:cNvPr>
          <p:cNvSpPr/>
          <p:nvPr/>
        </p:nvSpPr>
        <p:spPr>
          <a:xfrm>
            <a:off x="2639879" y="1777813"/>
            <a:ext cx="4294340" cy="1264452"/>
          </a:xfrm>
          <a:prstGeom prst="rect">
            <a:avLst/>
          </a:prstGeom>
          <a:noFill/>
          <a:ln w="19050" cap="flat" cmpd="sng" algn="ctr">
            <a:solidFill>
              <a:srgbClr val="0A0B0F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214FAED-5169-2EF7-70EC-6930B660D007}"/>
              </a:ext>
            </a:extLst>
          </p:cNvPr>
          <p:cNvSpPr/>
          <p:nvPr/>
        </p:nvSpPr>
        <p:spPr>
          <a:xfrm>
            <a:off x="7140086" y="0"/>
            <a:ext cx="465031" cy="2837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1" name="Pentagon 20">
            <a:extLst>
              <a:ext uri="{FF2B5EF4-FFF2-40B4-BE49-F238E27FC236}">
                <a16:creationId xmlns:a16="http://schemas.microsoft.com/office/drawing/2014/main" id="{E5C599FB-D8C3-95F0-BBE0-07E31F05CCF6}"/>
              </a:ext>
            </a:extLst>
          </p:cNvPr>
          <p:cNvSpPr/>
          <p:nvPr/>
        </p:nvSpPr>
        <p:spPr bwMode="auto">
          <a:xfrm>
            <a:off x="9364999" y="7023263"/>
            <a:ext cx="886777" cy="307777"/>
          </a:xfrm>
          <a:prstGeom prst="homePlate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5C72A4E-848F-8920-A9E4-784EABD0CDA4}"/>
              </a:ext>
            </a:extLst>
          </p:cNvPr>
          <p:cNvSpPr txBox="1"/>
          <p:nvPr/>
        </p:nvSpPr>
        <p:spPr>
          <a:xfrm>
            <a:off x="3503306" y="3283937"/>
            <a:ext cx="3298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Feedback Loop</a:t>
            </a:r>
            <a:b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(100KHz execution)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4A4F7DD-D216-0D96-CFD8-C2131FE2FB8B}"/>
              </a:ext>
            </a:extLst>
          </p:cNvPr>
          <p:cNvSpPr/>
          <p:nvPr/>
        </p:nvSpPr>
        <p:spPr>
          <a:xfrm>
            <a:off x="3142292" y="3301510"/>
            <a:ext cx="4294340" cy="1264452"/>
          </a:xfrm>
          <a:prstGeom prst="rect">
            <a:avLst/>
          </a:prstGeom>
          <a:noFill/>
          <a:ln w="19050" cap="flat" cmpd="sng" algn="ctr">
            <a:solidFill>
              <a:srgbClr val="0A0B0F"/>
            </a:solidFill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C5054333-6029-1A5B-205F-93CF7F18462A}"/>
              </a:ext>
            </a:extLst>
          </p:cNvPr>
          <p:cNvGrpSpPr/>
          <p:nvPr/>
        </p:nvGrpSpPr>
        <p:grpSpPr>
          <a:xfrm>
            <a:off x="1803236" y="3477989"/>
            <a:ext cx="654596" cy="413045"/>
            <a:chOff x="1192912" y="2416089"/>
            <a:chExt cx="457200" cy="274650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E9D2247-CF89-D963-AAB1-8BD325666A5F}"/>
                </a:ext>
              </a:extLst>
            </p:cNvPr>
            <p:cNvSpPr/>
            <p:nvPr/>
          </p:nvSpPr>
          <p:spPr>
            <a:xfrm>
              <a:off x="1192912" y="2416089"/>
              <a:ext cx="457200" cy="274650"/>
            </a:xfrm>
            <a:prstGeom prst="rect">
              <a:avLst/>
            </a:prstGeom>
            <a:solidFill>
              <a:srgbClr val="FFFFCC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kern="0">
                <a:solidFill>
                  <a:srgbClr val="0A0B0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Multiplication Sign 231">
              <a:extLst>
                <a:ext uri="{FF2B5EF4-FFF2-40B4-BE49-F238E27FC236}">
                  <a16:creationId xmlns:a16="http://schemas.microsoft.com/office/drawing/2014/main" id="{BE0F6CEE-CD90-65BB-D989-6F03466C62BA}"/>
                </a:ext>
              </a:extLst>
            </p:cNvPr>
            <p:cNvSpPr/>
            <p:nvPr/>
          </p:nvSpPr>
          <p:spPr>
            <a:xfrm>
              <a:off x="1304538" y="2440718"/>
              <a:ext cx="224473" cy="227067"/>
            </a:xfrm>
            <a:prstGeom prst="mathMultiply">
              <a:avLst/>
            </a:prstGeom>
            <a:solidFill>
              <a:srgbClr val="FFFFCC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kern="0">
                <a:solidFill>
                  <a:srgbClr val="0A0B0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3983ED03-FC78-B218-EB05-5A4BB2C38A2E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>
            <a:off x="2319015" y="3887656"/>
            <a:ext cx="4730197" cy="958838"/>
          </a:xfrm>
          <a:prstGeom prst="bentConnector3">
            <a:avLst>
              <a:gd name="adj1" fmla="val 99939"/>
            </a:avLst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A8E50884-C5B0-960F-66D4-C78935B34F79}"/>
              </a:ext>
            </a:extLst>
          </p:cNvPr>
          <p:cNvCxnSpPr>
            <a:cxnSpLocks/>
            <a:stCxn id="234" idx="0"/>
            <a:endCxn id="175" idx="4"/>
          </p:cNvCxnSpPr>
          <p:nvPr/>
        </p:nvCxnSpPr>
        <p:spPr>
          <a:xfrm flipH="1" flipV="1">
            <a:off x="2123972" y="2869390"/>
            <a:ext cx="6562" cy="608599"/>
          </a:xfrm>
          <a:prstGeom prst="straightConnector1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23B5BC71-BA3D-8C18-F6BD-B3FAD88432B3}"/>
              </a:ext>
            </a:extLst>
          </p:cNvPr>
          <p:cNvCxnSpPr>
            <a:cxnSpLocks/>
            <a:stCxn id="76" idx="0"/>
            <a:endCxn id="295" idx="1"/>
          </p:cNvCxnSpPr>
          <p:nvPr/>
        </p:nvCxnSpPr>
        <p:spPr>
          <a:xfrm rot="5400000" flipH="1" flipV="1">
            <a:off x="357697" y="2611023"/>
            <a:ext cx="316302" cy="378256"/>
          </a:xfrm>
          <a:prstGeom prst="bentConnector2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6293782C-6E3B-B689-6BE1-A937330020E1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1901794" y="3889381"/>
            <a:ext cx="4311423" cy="1250813"/>
          </a:xfrm>
          <a:prstGeom prst="bentConnector3">
            <a:avLst>
              <a:gd name="adj1" fmla="val 99958"/>
            </a:avLst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5" name="Rectangle 4">
            <a:extLst>
              <a:ext uri="{FF2B5EF4-FFF2-40B4-BE49-F238E27FC236}">
                <a16:creationId xmlns:a16="http://schemas.microsoft.com/office/drawing/2014/main" id="{2509D5B2-940D-0E1E-F0F9-B219144C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76" y="2518889"/>
            <a:ext cx="995149" cy="246221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160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PLimit</a:t>
            </a:r>
            <a:endParaRPr lang="en-US" sz="1600" i="1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Rectangle 4">
            <a:extLst>
              <a:ext uri="{FF2B5EF4-FFF2-40B4-BE49-F238E27FC236}">
                <a16:creationId xmlns:a16="http://schemas.microsoft.com/office/drawing/2014/main" id="{8EBD1D0A-4D14-8F67-6182-2F79D892C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09" y="3960"/>
            <a:ext cx="694527" cy="251958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GB" sz="160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ILimit </a:t>
            </a:r>
            <a:endParaRPr lang="en-US" sz="1600" i="1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1B55DE38-8E92-8482-C8E9-CE57346BCA31}"/>
              </a:ext>
            </a:extLst>
          </p:cNvPr>
          <p:cNvCxnSpPr>
            <a:stCxn id="76" idx="0"/>
            <a:endCxn id="298" idx="1"/>
          </p:cNvCxnSpPr>
          <p:nvPr/>
        </p:nvCxnSpPr>
        <p:spPr>
          <a:xfrm rot="5400000" flipH="1" flipV="1">
            <a:off x="-829817" y="1286477"/>
            <a:ext cx="2828363" cy="515289"/>
          </a:xfrm>
          <a:prstGeom prst="bentConnector2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320BEA3-5E3E-B8DA-EC92-4308B927CF51}"/>
              </a:ext>
            </a:extLst>
          </p:cNvPr>
          <p:cNvCxnSpPr>
            <a:cxnSpLocks/>
            <a:stCxn id="175" idx="6"/>
            <a:endCxn id="181" idx="1"/>
          </p:cNvCxnSpPr>
          <p:nvPr/>
        </p:nvCxnSpPr>
        <p:spPr>
          <a:xfrm>
            <a:off x="2352572" y="2640790"/>
            <a:ext cx="1205028" cy="5952"/>
          </a:xfrm>
          <a:prstGeom prst="straightConnector1">
            <a:avLst/>
          </a:prstGeom>
          <a:noFill/>
          <a:ln w="12700">
            <a:solidFill>
              <a:srgbClr val="0A0B0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26326AEA-129F-3C9B-9A34-A8C42648DB7D}"/>
              </a:ext>
            </a:extLst>
          </p:cNvPr>
          <p:cNvCxnSpPr>
            <a:cxnSpLocks/>
            <a:stCxn id="206" idx="2"/>
            <a:endCxn id="99" idx="1"/>
          </p:cNvCxnSpPr>
          <p:nvPr/>
        </p:nvCxnSpPr>
        <p:spPr>
          <a:xfrm rot="5400000">
            <a:off x="4636111" y="1451536"/>
            <a:ext cx="1350793" cy="4122190"/>
          </a:xfrm>
          <a:prstGeom prst="bentConnector4">
            <a:avLst>
              <a:gd name="adj1" fmla="val 22910"/>
              <a:gd name="adj2" fmla="val 105546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1B6AA3DA-743E-19DA-0C9E-44D4B8378FE4}"/>
              </a:ext>
            </a:extLst>
          </p:cNvPr>
          <p:cNvCxnSpPr>
            <a:cxnSpLocks/>
            <a:stCxn id="298" idx="3"/>
          </p:cNvCxnSpPr>
          <p:nvPr/>
        </p:nvCxnSpPr>
        <p:spPr>
          <a:xfrm>
            <a:off x="1536536" y="129939"/>
            <a:ext cx="559393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1" name="Pentagon 20">
            <a:extLst>
              <a:ext uri="{FF2B5EF4-FFF2-40B4-BE49-F238E27FC236}">
                <a16:creationId xmlns:a16="http://schemas.microsoft.com/office/drawing/2014/main" id="{0F9A9ACC-7D49-3C43-600E-6A2038B14053}"/>
              </a:ext>
            </a:extLst>
          </p:cNvPr>
          <p:cNvSpPr/>
          <p:nvPr/>
        </p:nvSpPr>
        <p:spPr bwMode="auto">
          <a:xfrm>
            <a:off x="9321869" y="1547768"/>
            <a:ext cx="886777" cy="307777"/>
          </a:xfrm>
          <a:prstGeom prst="homePlate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</p:txBody>
      </p:sp>
      <p:sp>
        <p:nvSpPr>
          <p:cNvPr id="352" name="Text Box 13">
            <a:extLst>
              <a:ext uri="{FF2B5EF4-FFF2-40B4-BE49-F238E27FC236}">
                <a16:creationId xmlns:a16="http://schemas.microsoft.com/office/drawing/2014/main" id="{3557A175-7810-BAC3-2C5F-6078E290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7282" y="1438120"/>
            <a:ext cx="1155999" cy="523220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1" kern="0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FCF1018B-E84D-BAC1-407C-EB0B32552C1E}"/>
              </a:ext>
            </a:extLst>
          </p:cNvPr>
          <p:cNvCxnSpPr>
            <a:cxnSpLocks/>
            <a:stCxn id="221" idx="1"/>
          </p:cNvCxnSpPr>
          <p:nvPr/>
        </p:nvCxnSpPr>
        <p:spPr>
          <a:xfrm flipH="1">
            <a:off x="5597896" y="7177152"/>
            <a:ext cx="3767103" cy="0"/>
          </a:xfrm>
          <a:prstGeom prst="straightConnector1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0" name="Text Box 13">
            <a:extLst>
              <a:ext uri="{FF2B5EF4-FFF2-40B4-BE49-F238E27FC236}">
                <a16:creationId xmlns:a16="http://schemas.microsoft.com/office/drawing/2014/main" id="{4D3590E7-D9E0-8906-C132-C332407A7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2219" y="676857"/>
            <a:ext cx="598064" cy="307777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rgbClr val="0A0B0F"/>
                </a:solidFill>
              </a:rPr>
              <a:t>CCP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Text Box 13">
            <a:extLst>
              <a:ext uri="{FF2B5EF4-FFF2-40B4-BE49-F238E27FC236}">
                <a16:creationId xmlns:a16="http://schemas.microsoft.com/office/drawing/2014/main" id="{11751469-6AA2-FCC9-61DC-34A7F3728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9441" y="672906"/>
            <a:ext cx="1155999" cy="307777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Fan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Text Box 13">
            <a:extLst>
              <a:ext uri="{FF2B5EF4-FFF2-40B4-BE49-F238E27FC236}">
                <a16:creationId xmlns:a16="http://schemas.microsoft.com/office/drawing/2014/main" id="{72C71ED0-48F0-3F2A-F655-B17943C18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6950" y="-202256"/>
            <a:ext cx="598064" cy="307777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rgbClr val="0A0B0F"/>
                </a:solidFill>
              </a:rPr>
              <a:t>CAN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866D2E2E-A7F8-573A-1B6F-08BE10508443}"/>
              </a:ext>
            </a:extLst>
          </p:cNvPr>
          <p:cNvCxnSpPr>
            <a:stCxn id="360" idx="3"/>
            <a:endCxn id="361" idx="1"/>
          </p:cNvCxnSpPr>
          <p:nvPr/>
        </p:nvCxnSpPr>
        <p:spPr>
          <a:xfrm flipV="1">
            <a:off x="9930283" y="826795"/>
            <a:ext cx="689158" cy="3951"/>
          </a:xfrm>
          <a:prstGeom prst="straightConnector1">
            <a:avLst/>
          </a:prstGeom>
          <a:noFill/>
          <a:ln w="12700">
            <a:solidFill>
              <a:srgbClr val="0A0B0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CAAAD671-DBAB-CFA9-3DA3-C7514E638B84}"/>
              </a:ext>
            </a:extLst>
          </p:cNvPr>
          <p:cNvCxnSpPr>
            <a:stCxn id="352" idx="1"/>
            <a:endCxn id="351" idx="3"/>
          </p:cNvCxnSpPr>
          <p:nvPr/>
        </p:nvCxnSpPr>
        <p:spPr>
          <a:xfrm flipH="1">
            <a:off x="10208646" y="1699730"/>
            <a:ext cx="418636" cy="1927"/>
          </a:xfrm>
          <a:prstGeom prst="straightConnector1">
            <a:avLst/>
          </a:prstGeom>
          <a:noFill/>
          <a:ln w="12700">
            <a:solidFill>
              <a:srgbClr val="0A0B0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F58FCEB7-FDC4-8AD9-165D-BE2D65BEC136}"/>
              </a:ext>
            </a:extLst>
          </p:cNvPr>
          <p:cNvCxnSpPr>
            <a:cxnSpLocks/>
          </p:cNvCxnSpPr>
          <p:nvPr/>
        </p:nvCxnSpPr>
        <p:spPr>
          <a:xfrm>
            <a:off x="9915014" y="-149427"/>
            <a:ext cx="695546" cy="0"/>
          </a:xfrm>
          <a:prstGeom prst="straightConnector1">
            <a:avLst/>
          </a:prstGeom>
          <a:noFill/>
          <a:ln w="12700">
            <a:solidFill>
              <a:srgbClr val="0A0B0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614E8E6-70D5-056D-4EAA-82C3FACDDEFD}"/>
              </a:ext>
            </a:extLst>
          </p:cNvPr>
          <p:cNvCxnSpPr>
            <a:cxnSpLocks/>
          </p:cNvCxnSpPr>
          <p:nvPr/>
        </p:nvCxnSpPr>
        <p:spPr>
          <a:xfrm flipH="1">
            <a:off x="9912686" y="22638"/>
            <a:ext cx="793970" cy="0"/>
          </a:xfrm>
          <a:prstGeom prst="straightConnector1">
            <a:avLst/>
          </a:prstGeom>
          <a:noFill/>
          <a:ln w="12700">
            <a:solidFill>
              <a:srgbClr val="0A0B0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3" name="Text Box 13">
            <a:extLst>
              <a:ext uri="{FF2B5EF4-FFF2-40B4-BE49-F238E27FC236}">
                <a16:creationId xmlns:a16="http://schemas.microsoft.com/office/drawing/2014/main" id="{EB5E5833-91F2-D4DA-3375-AB31A2A5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0560" y="-297507"/>
            <a:ext cx="1155999" cy="523220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PBV comm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1" kern="0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kumimoji="0" lang="en-US" sz="11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34DE18A8-85C9-2F28-11CA-A35B82EBE9F1}"/>
              </a:ext>
            </a:extLst>
          </p:cNvPr>
          <p:cNvGrpSpPr/>
          <p:nvPr/>
        </p:nvGrpSpPr>
        <p:grpSpPr>
          <a:xfrm>
            <a:off x="8816130" y="5619235"/>
            <a:ext cx="695156" cy="664658"/>
            <a:chOff x="-1629742" y="2418589"/>
            <a:chExt cx="695156" cy="664658"/>
          </a:xfrm>
        </p:grpSpPr>
        <p:sp>
          <p:nvSpPr>
            <p:cNvPr id="377" name="Isosceles Triangle 376">
              <a:extLst>
                <a:ext uri="{FF2B5EF4-FFF2-40B4-BE49-F238E27FC236}">
                  <a16:creationId xmlns:a16="http://schemas.microsoft.com/office/drawing/2014/main" id="{C2BCFA8D-4B25-8000-D6EB-161BE79D7CC3}"/>
                </a:ext>
              </a:extLst>
            </p:cNvPr>
            <p:cNvSpPr/>
            <p:nvPr/>
          </p:nvSpPr>
          <p:spPr>
            <a:xfrm rot="16200000">
              <a:off x="-1656378" y="2445225"/>
              <a:ext cx="664658" cy="611386"/>
            </a:xfrm>
            <a:prstGeom prst="triangle">
              <a:avLst/>
            </a:prstGeom>
            <a:solidFill>
              <a:srgbClr val="FFFFCC"/>
            </a:solidFill>
            <a:ln w="12700" algn="ctr">
              <a:solidFill>
                <a:srgbClr val="0A0B0F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400" i="1" kern="0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Text Box 13">
              <a:extLst>
                <a:ext uri="{FF2B5EF4-FFF2-40B4-BE49-F238E27FC236}">
                  <a16:creationId xmlns:a16="http://schemas.microsoft.com/office/drawing/2014/main" id="{CE62259D-1306-86FC-EA60-602B5F8F8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32650" y="2598431"/>
              <a:ext cx="598064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400" b="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kern="0" dirty="0">
                  <a:solidFill>
                    <a:srgbClr val="0A0B0F"/>
                  </a:solidFill>
                </a:rPr>
                <a:t>CMP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1" name="Text Box 13">
            <a:extLst>
              <a:ext uri="{FF2B5EF4-FFF2-40B4-BE49-F238E27FC236}">
                <a16:creationId xmlns:a16="http://schemas.microsoft.com/office/drawing/2014/main" id="{5D2D7E61-09DC-5E41-CC82-F4590D302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951" y="6254563"/>
            <a:ext cx="598064" cy="307777"/>
          </a:xfrm>
          <a:prstGeom prst="rect">
            <a:avLst/>
          </a:prstGeom>
          <a:solidFill>
            <a:srgbClr val="FFFFCC"/>
          </a:solidFill>
          <a:ln w="12700" algn="ctr">
            <a:solidFill>
              <a:srgbClr val="0A0B0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kern="0" dirty="0">
                <a:solidFill>
                  <a:srgbClr val="0A0B0F"/>
                </a:solidFill>
              </a:rPr>
              <a:t>DAC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0A0B0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3" name="Connector: Elbow 382">
            <a:extLst>
              <a:ext uri="{FF2B5EF4-FFF2-40B4-BE49-F238E27FC236}">
                <a16:creationId xmlns:a16="http://schemas.microsoft.com/office/drawing/2014/main" id="{7D86546F-D501-CB59-2DEF-BCAF1B7391D1}"/>
              </a:ext>
            </a:extLst>
          </p:cNvPr>
          <p:cNvCxnSpPr>
            <a:cxnSpLocks/>
            <a:stCxn id="381" idx="0"/>
          </p:cNvCxnSpPr>
          <p:nvPr/>
        </p:nvCxnSpPr>
        <p:spPr>
          <a:xfrm rot="16200000" flipV="1">
            <a:off x="9627793" y="5927373"/>
            <a:ext cx="147709" cy="506672"/>
          </a:xfrm>
          <a:prstGeom prst="bentConnector2">
            <a:avLst/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1" name="Arc 390">
            <a:extLst>
              <a:ext uri="{FF2B5EF4-FFF2-40B4-BE49-F238E27FC236}">
                <a16:creationId xmlns:a16="http://schemas.microsoft.com/office/drawing/2014/main" id="{41DFE8F4-7EAF-0681-CAE3-F4497D754B0D}"/>
              </a:ext>
            </a:extLst>
          </p:cNvPr>
          <p:cNvSpPr/>
          <p:nvPr/>
        </p:nvSpPr>
        <p:spPr>
          <a:xfrm>
            <a:off x="10793619" y="5075010"/>
            <a:ext cx="143863" cy="132915"/>
          </a:xfrm>
          <a:prstGeom prst="arc">
            <a:avLst>
              <a:gd name="adj1" fmla="val 16132122"/>
              <a:gd name="adj2" fmla="val 5471535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5522AE3-2F60-D26A-E8FC-B036F9A96F69}"/>
              </a:ext>
            </a:extLst>
          </p:cNvPr>
          <p:cNvCxnSpPr>
            <a:stCxn id="90" idx="2"/>
            <a:endCxn id="391" idx="0"/>
          </p:cNvCxnSpPr>
          <p:nvPr/>
        </p:nvCxnSpPr>
        <p:spPr>
          <a:xfrm flipH="1">
            <a:off x="10864238" y="4706029"/>
            <a:ext cx="1313" cy="36899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A8326302-5ABE-EB48-3422-59B2332B6001}"/>
              </a:ext>
            </a:extLst>
          </p:cNvPr>
          <p:cNvCxnSpPr>
            <a:cxnSpLocks/>
            <a:stCxn id="391" idx="2"/>
          </p:cNvCxnSpPr>
          <p:nvPr/>
        </p:nvCxnSpPr>
        <p:spPr>
          <a:xfrm rot="10800000" flipV="1">
            <a:off x="9427516" y="5207913"/>
            <a:ext cx="1436652" cy="572546"/>
          </a:xfrm>
          <a:prstGeom prst="bentConnector3">
            <a:avLst>
              <a:gd name="adj1" fmla="val 355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F1144B41-3009-C2F6-7805-1C32CE962B03}"/>
              </a:ext>
            </a:extLst>
          </p:cNvPr>
          <p:cNvCxnSpPr>
            <a:cxnSpLocks/>
            <a:stCxn id="377" idx="0"/>
            <a:endCxn id="66" idx="3"/>
          </p:cNvCxnSpPr>
          <p:nvPr/>
        </p:nvCxnSpPr>
        <p:spPr>
          <a:xfrm rot="10800000" flipV="1">
            <a:off x="5597896" y="5951563"/>
            <a:ext cx="3218234" cy="1072261"/>
          </a:xfrm>
          <a:prstGeom prst="bentConnector3">
            <a:avLst>
              <a:gd name="adj1" fmla="val 36741"/>
            </a:avLst>
          </a:prstGeom>
          <a:noFill/>
          <a:ln w="12700">
            <a:solidFill>
              <a:srgbClr val="0A0B0F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4" name="Rectangle 6">
            <a:extLst>
              <a:ext uri="{FF2B5EF4-FFF2-40B4-BE49-F238E27FC236}">
                <a16:creationId xmlns:a16="http://schemas.microsoft.com/office/drawing/2014/main" id="{8EB75B03-4F73-CB52-FA54-7E4D79601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742" y="5693554"/>
            <a:ext cx="22869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1600" b="0" i="1" dirty="0">
                <a:solidFill>
                  <a:srgbClr val="0A0B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Fault</a:t>
            </a:r>
            <a:endParaRPr lang="en-US" sz="1600" b="0" i="1" dirty="0">
              <a:solidFill>
                <a:srgbClr val="0A0B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5FA316DF-F87C-A64A-6B1A-4FE82675A421}"/>
              </a:ext>
            </a:extLst>
          </p:cNvPr>
          <p:cNvSpPr txBox="1"/>
          <p:nvPr/>
        </p:nvSpPr>
        <p:spPr>
          <a:xfrm>
            <a:off x="-404605" y="-569802"/>
            <a:ext cx="187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dsPIC33 device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F96E-63D1-F361-F168-63CCFCE3C2DF}"/>
              </a:ext>
            </a:extLst>
          </p:cNvPr>
          <p:cNvSpPr txBox="1"/>
          <p:nvPr/>
        </p:nvSpPr>
        <p:spPr>
          <a:xfrm>
            <a:off x="10746565" y="-576509"/>
            <a:ext cx="91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accent5">
                    <a:lumMod val="75000"/>
                  </a:schemeClr>
                </a:solidFill>
              </a:rPr>
              <a:t>app_PBV 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AAF64-6211-CEA3-7D78-5BFF54B45866}"/>
              </a:ext>
            </a:extLst>
          </p:cNvPr>
          <p:cNvSpPr txBox="1"/>
          <p:nvPr/>
        </p:nvSpPr>
        <p:spPr>
          <a:xfrm>
            <a:off x="10740633" y="416156"/>
            <a:ext cx="92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accent5">
                    <a:lumMod val="75000"/>
                  </a:schemeClr>
                </a:solidFill>
              </a:rPr>
              <a:t>dev_fan.c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E8C631-C17F-2251-8E4C-B36790F6990A}"/>
              </a:ext>
            </a:extLst>
          </p:cNvPr>
          <p:cNvSpPr txBox="1"/>
          <p:nvPr/>
        </p:nvSpPr>
        <p:spPr>
          <a:xfrm>
            <a:off x="10655048" y="1176506"/>
            <a:ext cx="108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accent5">
                    <a:lumMod val="75000"/>
                  </a:schemeClr>
                </a:solidFill>
              </a:rPr>
              <a:t>dev_temp.c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CDA934-1440-696B-0AD1-852BD996BC21}"/>
              </a:ext>
            </a:extLst>
          </p:cNvPr>
          <p:cNvSpPr txBox="1"/>
          <p:nvPr/>
        </p:nvSpPr>
        <p:spPr>
          <a:xfrm>
            <a:off x="9062178" y="3976823"/>
            <a:ext cx="184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accent5">
                    <a:lumMod val="75000"/>
                  </a:schemeClr>
                </a:solidFill>
              </a:rPr>
              <a:t>dev_current_sensor.c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E224A2-11A9-0451-9C09-89B7A5D55AC1}"/>
              </a:ext>
            </a:extLst>
          </p:cNvPr>
          <p:cNvSpPr txBox="1"/>
          <p:nvPr/>
        </p:nvSpPr>
        <p:spPr>
          <a:xfrm>
            <a:off x="-377699" y="6551929"/>
            <a:ext cx="927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accent5">
                    <a:lumMod val="75000"/>
                  </a:schemeClr>
                </a:solidFill>
              </a:rPr>
              <a:t>dev_led.c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38D24F-7508-844E-D654-EB0D0B474FE9}"/>
              </a:ext>
            </a:extLst>
          </p:cNvPr>
          <p:cNvSpPr txBox="1"/>
          <p:nvPr/>
        </p:nvSpPr>
        <p:spPr>
          <a:xfrm>
            <a:off x="8137324" y="3011813"/>
            <a:ext cx="169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accent5">
                    <a:lumMod val="75000"/>
                  </a:schemeClr>
                </a:solidFill>
              </a:rPr>
              <a:t>dev_pwrctrl_pwm.c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CD87C-C587-38EF-33CD-460BD3840A8B}"/>
              </a:ext>
            </a:extLst>
          </p:cNvPr>
          <p:cNvSpPr txBox="1"/>
          <p:nvPr/>
        </p:nvSpPr>
        <p:spPr>
          <a:xfrm>
            <a:off x="2798309" y="5400152"/>
            <a:ext cx="1551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accent5">
                    <a:lumMod val="75000"/>
                  </a:schemeClr>
                </a:solidFill>
              </a:rPr>
              <a:t>dev_pwrctrl_sm.c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76E3AF-F474-D534-BF5F-5976C42DEFDF}"/>
              </a:ext>
            </a:extLst>
          </p:cNvPr>
          <p:cNvSpPr txBox="1"/>
          <p:nvPr/>
        </p:nvSpPr>
        <p:spPr>
          <a:xfrm>
            <a:off x="3784342" y="563621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653701A-7CC6-D352-5113-740DA6E3CE22}"/>
              </a:ext>
            </a:extLst>
          </p:cNvPr>
          <p:cNvSpPr txBox="1"/>
          <p:nvPr/>
        </p:nvSpPr>
        <p:spPr>
          <a:xfrm>
            <a:off x="4199465" y="6974010"/>
            <a:ext cx="103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solidFill>
                  <a:schemeClr val="accent5">
                    <a:lumMod val="75000"/>
                  </a:schemeClr>
                </a:solidFill>
              </a:rPr>
              <a:t>dev_fault.c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7D0340-1920-FFAF-5E87-7BFD5430D2C2}"/>
              </a:ext>
            </a:extLst>
          </p:cNvPr>
          <p:cNvSpPr txBox="1"/>
          <p:nvPr/>
        </p:nvSpPr>
        <p:spPr>
          <a:xfrm>
            <a:off x="2494414" y="-558978"/>
            <a:ext cx="1489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solidFill>
                  <a:schemeClr val="accent5">
                    <a:lumMod val="75000"/>
                  </a:schemeClr>
                </a:solidFill>
              </a:rPr>
              <a:t>dev_pwrctrl_isr.c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4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824C8-CF55-92C7-2340-F837FA72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85" r="9107" b="9502"/>
          <a:stretch/>
        </p:blipFill>
        <p:spPr>
          <a:xfrm>
            <a:off x="1752377" y="1345324"/>
            <a:ext cx="7896120" cy="4141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AB571-A8A1-CE58-BA1C-239AB90EBBBA}"/>
              </a:ext>
            </a:extLst>
          </p:cNvPr>
          <p:cNvSpPr txBox="1"/>
          <p:nvPr/>
        </p:nvSpPr>
        <p:spPr>
          <a:xfrm>
            <a:off x="1940560" y="2257970"/>
            <a:ext cx="9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PWM1H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EECDE-1242-DA03-4175-76DA2BC9AE8D}"/>
              </a:ext>
            </a:extLst>
          </p:cNvPr>
          <p:cNvSpPr txBox="1"/>
          <p:nvPr/>
        </p:nvSpPr>
        <p:spPr>
          <a:xfrm>
            <a:off x="1940559" y="3080688"/>
            <a:ext cx="9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PWM3H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4366B-0499-A579-3283-19239833F6B5}"/>
              </a:ext>
            </a:extLst>
          </p:cNvPr>
          <p:cNvSpPr txBox="1"/>
          <p:nvPr/>
        </p:nvSpPr>
        <p:spPr>
          <a:xfrm>
            <a:off x="1940558" y="3884422"/>
            <a:ext cx="9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PWM2H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DB662-35E0-2334-535A-B707AF4E0060}"/>
              </a:ext>
            </a:extLst>
          </p:cNvPr>
          <p:cNvSpPr txBox="1"/>
          <p:nvPr/>
        </p:nvSpPr>
        <p:spPr>
          <a:xfrm>
            <a:off x="1930398" y="4748624"/>
            <a:ext cx="99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PWM4H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52EBEE8-70BD-C561-C863-27A0716349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52880" y="3068256"/>
            <a:ext cx="1212342" cy="419990"/>
          </a:xfrm>
          <a:prstGeom prst="bentConnector3">
            <a:avLst>
              <a:gd name="adj1" fmla="val 99416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7ABBC63-4175-04FE-EDBA-AF56561639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19076" y="2976912"/>
            <a:ext cx="500927" cy="445291"/>
          </a:xfrm>
          <a:prstGeom prst="bentConnector3">
            <a:avLst>
              <a:gd name="adj1" fmla="val 100706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2D8DCB-E920-7981-DC1A-4E0F10105B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8652" y="3929400"/>
            <a:ext cx="1431934" cy="431135"/>
          </a:xfrm>
          <a:prstGeom prst="bentConnector3">
            <a:avLst>
              <a:gd name="adj1" fmla="val 100377"/>
            </a:avLst>
          </a:prstGeom>
          <a:ln w="38100">
            <a:solidFill>
              <a:srgbClr val="3B7D2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F32A50-A432-B8F0-2D1E-1D34D94B29DB}"/>
              </a:ext>
            </a:extLst>
          </p:cNvPr>
          <p:cNvSpPr txBox="1"/>
          <p:nvPr/>
        </p:nvSpPr>
        <p:spPr>
          <a:xfrm>
            <a:off x="3049055" y="356541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F236B-C87B-B7FE-FF31-65D40C926B3D}"/>
              </a:ext>
            </a:extLst>
          </p:cNvPr>
          <p:cNvSpPr txBox="1"/>
          <p:nvPr/>
        </p:nvSpPr>
        <p:spPr>
          <a:xfrm>
            <a:off x="3446844" y="264273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D96DDF-9E29-7B85-6CDD-58C04B5D7D41}"/>
              </a:ext>
            </a:extLst>
          </p:cNvPr>
          <p:cNvSpPr txBox="1"/>
          <p:nvPr/>
        </p:nvSpPr>
        <p:spPr>
          <a:xfrm>
            <a:off x="4018411" y="453738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soc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C93FF8-68C5-99E4-2A94-9BD6B25BD7B3}"/>
              </a:ext>
            </a:extLst>
          </p:cNvPr>
          <p:cNvCxnSpPr>
            <a:cxnSpLocks/>
          </p:cNvCxnSpPr>
          <p:nvPr/>
        </p:nvCxnSpPr>
        <p:spPr>
          <a:xfrm>
            <a:off x="7056120" y="2385060"/>
            <a:ext cx="0" cy="181356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357891-9F18-DF84-3A67-5E59F1B8811E}"/>
              </a:ext>
            </a:extLst>
          </p:cNvPr>
          <p:cNvCxnSpPr>
            <a:cxnSpLocks/>
          </p:cNvCxnSpPr>
          <p:nvPr/>
        </p:nvCxnSpPr>
        <p:spPr>
          <a:xfrm>
            <a:off x="7566660" y="2949094"/>
            <a:ext cx="0" cy="124952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D0CAFB-7A4A-AF4B-59FD-38EAB405D971}"/>
              </a:ext>
            </a:extLst>
          </p:cNvPr>
          <p:cNvCxnSpPr>
            <a:cxnSpLocks/>
          </p:cNvCxnSpPr>
          <p:nvPr/>
        </p:nvCxnSpPr>
        <p:spPr>
          <a:xfrm>
            <a:off x="8069580" y="2633979"/>
            <a:ext cx="0" cy="244587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F3B098-FD20-C6D6-DB28-8BA785AAEC04}"/>
              </a:ext>
            </a:extLst>
          </p:cNvPr>
          <p:cNvCxnSpPr>
            <a:cxnSpLocks/>
          </p:cNvCxnSpPr>
          <p:nvPr/>
        </p:nvCxnSpPr>
        <p:spPr>
          <a:xfrm>
            <a:off x="8580120" y="4152900"/>
            <a:ext cx="0" cy="90678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45A076-FEA5-2319-F126-55E8FF6C43DA}"/>
              </a:ext>
            </a:extLst>
          </p:cNvPr>
          <p:cNvSpPr txBox="1"/>
          <p:nvPr/>
        </p:nvSpPr>
        <p:spPr>
          <a:xfrm>
            <a:off x="6807662" y="4398882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PG1TRIGC</a:t>
            </a:r>
            <a:endParaRPr lang="en-US" sz="1200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76D3BBD-DA03-A7B5-F629-948036C3E6BE}"/>
              </a:ext>
            </a:extLst>
          </p:cNvPr>
          <p:cNvSpPr/>
          <p:nvPr/>
        </p:nvSpPr>
        <p:spPr>
          <a:xfrm rot="16200000">
            <a:off x="7229640" y="4065671"/>
            <a:ext cx="175260" cy="491162"/>
          </a:xfrm>
          <a:prstGeom prst="lef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2F7B2-F3D9-9531-E13C-E8A123CED385}"/>
              </a:ext>
            </a:extLst>
          </p:cNvPr>
          <p:cNvSpPr txBox="1"/>
          <p:nvPr/>
        </p:nvSpPr>
        <p:spPr>
          <a:xfrm>
            <a:off x="7828742" y="5189729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PG3TRIGC</a:t>
            </a:r>
            <a:endParaRPr lang="en-US" sz="1200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D589101F-2A4C-6DCE-C58A-D4F19DDC7CA6}"/>
              </a:ext>
            </a:extLst>
          </p:cNvPr>
          <p:cNvSpPr/>
          <p:nvPr/>
        </p:nvSpPr>
        <p:spPr>
          <a:xfrm rot="16200000">
            <a:off x="8235480" y="4864138"/>
            <a:ext cx="175260" cy="491162"/>
          </a:xfrm>
          <a:prstGeom prst="lef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8AD3FD27-EF5B-26F7-E41D-F9FA30757DE2}"/>
              </a:ext>
            </a:extLst>
          </p:cNvPr>
          <p:cNvSpPr/>
          <p:nvPr/>
        </p:nvSpPr>
        <p:spPr>
          <a:xfrm rot="5400000">
            <a:off x="7732231" y="2626522"/>
            <a:ext cx="175260" cy="491162"/>
          </a:xfrm>
          <a:prstGeom prst="lef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53D9DF-D76F-BCE6-8767-3DD75C076D55}"/>
              </a:ext>
            </a:extLst>
          </p:cNvPr>
          <p:cNvSpPr txBox="1"/>
          <p:nvPr/>
        </p:nvSpPr>
        <p:spPr>
          <a:xfrm>
            <a:off x="7222624" y="2564059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PG2TRIGC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887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142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Arial Narrow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Angelica Panghulan - M15690</dc:creator>
  <cp:lastModifiedBy>Kristine Angelica Panghulan - M15690</cp:lastModifiedBy>
  <cp:revision>1</cp:revision>
  <dcterms:created xsi:type="dcterms:W3CDTF">2024-09-17T11:07:07Z</dcterms:created>
  <dcterms:modified xsi:type="dcterms:W3CDTF">2024-09-17T11:07:32Z</dcterms:modified>
</cp:coreProperties>
</file>