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613-0C3F-DA21-9068-6FA42273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744-F7C8-60E6-E4BE-77826EB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20E5-7F58-48E3-81EE-41F8B57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690688"/>
            <a:ext cx="9969910" cy="45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304-B4B0-596A-72C4-3B865AE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Deadtime equation for ZVS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997F4-8516-C247-3A82-18A7ECE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9E133-8586-1C6D-BFF1-D6AC4C4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1874383"/>
            <a:ext cx="9193161" cy="43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9BC3-572E-5081-0839-2B4FD5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D6F2-1343-3621-53EE-37EA834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0D0C-613D-07C3-7D7D-CA6A198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890697"/>
            <a:ext cx="9920748" cy="4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656-8A02-7F5B-B8B5-CEF16C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modulation to achieve soft switching 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B0B-D987-AEA7-0B81-5CC4D479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982A-A0B2-BE8A-F0B0-1B5936C2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760799"/>
            <a:ext cx="8062452" cy="44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no Power flow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3FE4DB-229A-8AB1-A397-C3EEB3FF6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3871" r="6747" b="6523"/>
          <a:stretch/>
        </p:blipFill>
        <p:spPr bwMode="auto">
          <a:xfrm>
            <a:off x="838200" y="2010506"/>
            <a:ext cx="6912078" cy="43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717E7-1D83-D8F1-A981-F002D3B39B61}"/>
              </a:ext>
            </a:extLst>
          </p:cNvPr>
          <p:cNvSpPr txBox="1"/>
          <p:nvPr/>
        </p:nvSpPr>
        <p:spPr>
          <a:xfrm>
            <a:off x="8436077" y="2010506"/>
            <a:ext cx="3008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CBADC-1FEC-F0B6-B2A4-F8F2F8BC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" y="1690688"/>
            <a:ext cx="7909055" cy="50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41766-D058-FA2E-1F7E-3F97E6EBDC98}"/>
              </a:ext>
            </a:extLst>
          </p:cNvPr>
          <p:cNvSpPr txBox="1"/>
          <p:nvPr/>
        </p:nvSpPr>
        <p:spPr>
          <a:xfrm>
            <a:off x="8656307" y="2059668"/>
            <a:ext cx="3008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90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</a:p>
          <a:p>
            <a:endParaRPr lang="en-GB" dirty="0"/>
          </a:p>
          <a:p>
            <a:r>
              <a:rPr lang="en-GB" dirty="0"/>
              <a:t>C1 – yellow (primary Bridge voltage)</a:t>
            </a:r>
          </a:p>
          <a:p>
            <a:r>
              <a:rPr lang="en-GB" dirty="0"/>
              <a:t>C2 - green (transformer current)</a:t>
            </a:r>
          </a:p>
          <a:p>
            <a:r>
              <a:rPr lang="en-GB" dirty="0"/>
              <a:t>C3 - orange (secondary Bridge voltage)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76-8AE9-4755-0BC2-F7DA566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58AFCD-1213-599E-75B1-8DD9A8EF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"/>
          <a:stretch/>
        </p:blipFill>
        <p:spPr bwMode="auto">
          <a:xfrm>
            <a:off x="1356851" y="1943747"/>
            <a:ext cx="9478297" cy="41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252-404E-8D38-5ADA-6830CAB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DAB operation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D3DFE-3AA8-01F3-C023-46349D5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05"/>
            <a:ext cx="10097030" cy="4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C728-9D82-F58D-4AF1-8966DCC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3551-39D9-AE0E-4578-51793671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4333-A061-CCEC-D713-41663A8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6" y="1657137"/>
            <a:ext cx="9173497" cy="45198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8D909-9699-0A9C-2CCB-566A7334E459}"/>
              </a:ext>
            </a:extLst>
          </p:cNvPr>
          <p:cNvSpPr/>
          <p:nvPr/>
        </p:nvSpPr>
        <p:spPr>
          <a:xfrm>
            <a:off x="1130710" y="4896465"/>
            <a:ext cx="4031225" cy="7374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C18D-3217-CCFB-5308-9785C164F36C}"/>
              </a:ext>
            </a:extLst>
          </p:cNvPr>
          <p:cNvSpPr txBox="1"/>
          <p:nvPr/>
        </p:nvSpPr>
        <p:spPr>
          <a:xfrm>
            <a:off x="157315" y="5633884"/>
            <a:ext cx="577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Inductor current naturally forces commutation of Diode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201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  <vt:lpstr>DAB operation</vt:lpstr>
      <vt:lpstr>PowerPoint Presentation</vt:lpstr>
      <vt:lpstr>PowerPoint Presentation</vt:lpstr>
      <vt:lpstr>Deadtime equation for ZVS</vt:lpstr>
      <vt:lpstr>ZCS</vt:lpstr>
      <vt:lpstr>A new modulation to achieve soft switching ZCS</vt:lpstr>
      <vt:lpstr>Actual testing to the DAB board in Garching (Open Loop measurement) – no Power flow</vt:lpstr>
      <vt:lpstr>Actual testing to the DAB board in Garching (Open Loop measurement) – with Power flow</vt:lpstr>
      <vt:lpstr>Actual testing to the DAB board in Garching (Open Loop measurement) – with Power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</cp:lastModifiedBy>
  <cp:revision>9</cp:revision>
  <dcterms:created xsi:type="dcterms:W3CDTF">2024-07-02T22:00:27Z</dcterms:created>
  <dcterms:modified xsi:type="dcterms:W3CDTF">2024-07-25T14:36:20Z</dcterms:modified>
</cp:coreProperties>
</file>