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A7DA-EBCE-C9B3-797A-5E82613D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 PWM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0652-C3C0-F310-A420-E0B19728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Single PWM update request bit for all PWMs</a:t>
            </a:r>
          </a:p>
          <a:p>
            <a:pPr lvl="1"/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Phase defined needs to follow the order of the cascade PWMs (if cascade is PWM 1-2-3-4, the phase of the leading PWM will the reference of the client PWM)</a:t>
            </a:r>
          </a:p>
          <a:p>
            <a:pPr lvl="1"/>
            <a:r>
              <a:rPr lang="en-GB" dirty="0"/>
              <a:t>Calculation of Phases done in runtime needs to be considered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9B74-133A-E329-7DCD-3D640288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Lorant’s</a:t>
            </a:r>
            <a:r>
              <a:rPr lang="en-GB" dirty="0"/>
              <a:t>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28AF-A6E0-617A-0769-FEC14E78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Direct write to </a:t>
            </a:r>
            <a:r>
              <a:rPr lang="en-GB" dirty="0" err="1"/>
              <a:t>TRIGx</a:t>
            </a:r>
            <a:r>
              <a:rPr lang="en-GB" dirty="0"/>
              <a:t> value for the phase </a:t>
            </a:r>
          </a:p>
          <a:p>
            <a:pPr lvl="1"/>
            <a:r>
              <a:rPr lang="en-GB" dirty="0"/>
              <a:t>Freedom to change the PWM phase whatever you define in it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User need to manually initialize the PWM Event for the primary secondary phase (PWM1, 2)</a:t>
            </a:r>
          </a:p>
          <a:p>
            <a:pPr lvl="1"/>
            <a:r>
              <a:rPr lang="en-GB" dirty="0"/>
              <a:t>Two update bits needs to be set (need to make sure that all PWMs are updated in the same cycle, otherwise it will be one instruction late for the other)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6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6917-3F56-DE41-0CE0-280DEB78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5103"/>
            <a:ext cx="10515600" cy="1325563"/>
          </a:xfrm>
        </p:spPr>
        <p:txBody>
          <a:bodyPr/>
          <a:lstStyle/>
          <a:p>
            <a:r>
              <a:rPr lang="en-GB" dirty="0" err="1"/>
              <a:t>Lorant’s</a:t>
            </a:r>
            <a:r>
              <a:rPr lang="en-GB" dirty="0"/>
              <a:t> implementation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92BEB-1D0B-DB43-70AE-2D9E58D9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56" y="700201"/>
            <a:ext cx="10498688" cy="61577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4B33F-67FC-8670-DBFD-B20BAE7E3C0A}"/>
              </a:ext>
            </a:extLst>
          </p:cNvPr>
          <p:cNvCxnSpPr/>
          <p:nvPr/>
        </p:nvCxnSpPr>
        <p:spPr>
          <a:xfrm>
            <a:off x="2525486" y="700089"/>
            <a:ext cx="0" cy="557008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680757-DFD7-F48F-E8E0-F97F93B723CB}"/>
              </a:ext>
            </a:extLst>
          </p:cNvPr>
          <p:cNvCxnSpPr/>
          <p:nvPr/>
        </p:nvCxnSpPr>
        <p:spPr>
          <a:xfrm>
            <a:off x="2993572" y="700089"/>
            <a:ext cx="0" cy="557008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F27AB-62FB-97F0-FE17-2BE098481567}"/>
              </a:ext>
            </a:extLst>
          </p:cNvPr>
          <p:cNvCxnSpPr/>
          <p:nvPr/>
        </p:nvCxnSpPr>
        <p:spPr>
          <a:xfrm>
            <a:off x="3276601" y="700089"/>
            <a:ext cx="0" cy="557008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286A-0185-EF04-DBD9-9C3074404254}"/>
              </a:ext>
            </a:extLst>
          </p:cNvPr>
          <p:cNvCxnSpPr/>
          <p:nvPr/>
        </p:nvCxnSpPr>
        <p:spPr>
          <a:xfrm>
            <a:off x="3385457" y="667431"/>
            <a:ext cx="0" cy="557008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12CAF5-CE25-2298-7832-C601DADD215D}"/>
              </a:ext>
            </a:extLst>
          </p:cNvPr>
          <p:cNvCxnSpPr/>
          <p:nvPr/>
        </p:nvCxnSpPr>
        <p:spPr>
          <a:xfrm>
            <a:off x="3853543" y="643958"/>
            <a:ext cx="0" cy="557008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FDF4AB-A956-5582-9649-EE096B387A52}"/>
              </a:ext>
            </a:extLst>
          </p:cNvPr>
          <p:cNvSpPr txBox="1"/>
          <p:nvPr/>
        </p:nvSpPr>
        <p:spPr>
          <a:xfrm>
            <a:off x="5566844" y="1088571"/>
            <a:ext cx="337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SOC Self-Trigger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277001-F946-E93C-21FD-16D4797BA789}"/>
              </a:ext>
            </a:extLst>
          </p:cNvPr>
          <p:cNvSpPr/>
          <p:nvPr/>
        </p:nvSpPr>
        <p:spPr>
          <a:xfrm>
            <a:off x="2993572" y="5972742"/>
            <a:ext cx="337457" cy="370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C11D22-C295-4CD7-8885-511EDFD18BE6}"/>
              </a:ext>
            </a:extLst>
          </p:cNvPr>
          <p:cNvSpPr/>
          <p:nvPr/>
        </p:nvSpPr>
        <p:spPr>
          <a:xfrm>
            <a:off x="2574474" y="5972742"/>
            <a:ext cx="337457" cy="370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3393B7-DF70-42A7-C385-A5D1398C623C}"/>
              </a:ext>
            </a:extLst>
          </p:cNvPr>
          <p:cNvSpPr/>
          <p:nvPr/>
        </p:nvSpPr>
        <p:spPr>
          <a:xfrm>
            <a:off x="3203414" y="5464799"/>
            <a:ext cx="337457" cy="370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149852-130B-F5DE-3CD9-EE95ECFD35EF}"/>
              </a:ext>
            </a:extLst>
          </p:cNvPr>
          <p:cNvSpPr/>
          <p:nvPr/>
        </p:nvSpPr>
        <p:spPr>
          <a:xfrm>
            <a:off x="3474972" y="5896374"/>
            <a:ext cx="337457" cy="3701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75FD8-7043-3D2A-62A7-3E55D460B5C7}"/>
              </a:ext>
            </a:extLst>
          </p:cNvPr>
          <p:cNvSpPr txBox="1"/>
          <p:nvPr/>
        </p:nvSpPr>
        <p:spPr>
          <a:xfrm>
            <a:off x="5782747" y="2253342"/>
            <a:ext cx="516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PCI Sync – </a:t>
            </a:r>
            <a:r>
              <a:rPr lang="en-GB" sz="2800" dirty="0" err="1">
                <a:solidFill>
                  <a:schemeClr val="bg1"/>
                </a:solidFill>
              </a:rPr>
              <a:t>PWMEVTx</a:t>
            </a:r>
            <a:r>
              <a:rPr lang="en-GB" sz="2800" dirty="0">
                <a:solidFill>
                  <a:schemeClr val="bg1"/>
                </a:solidFill>
              </a:rPr>
              <a:t> event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E154D-0781-B2E9-6D15-64DC86CA07FE}"/>
              </a:ext>
            </a:extLst>
          </p:cNvPr>
          <p:cNvSpPr txBox="1"/>
          <p:nvPr/>
        </p:nvSpPr>
        <p:spPr>
          <a:xfrm>
            <a:off x="5815403" y="3590256"/>
            <a:ext cx="516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Client SOC – PWM1 TRIGC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AD5278-260E-0785-7551-0769EB402078}"/>
              </a:ext>
            </a:extLst>
          </p:cNvPr>
          <p:cNvSpPr txBox="1"/>
          <p:nvPr/>
        </p:nvSpPr>
        <p:spPr>
          <a:xfrm>
            <a:off x="5754317" y="4774297"/>
            <a:ext cx="516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Client SOC – PWM2 TRIGC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21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DAB</vt:lpstr>
      <vt:lpstr>Cascaded PWM</vt:lpstr>
      <vt:lpstr>Lorant’s implementation</vt:lpstr>
      <vt:lpstr>Lorant’s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 Panghulan - M15690</cp:lastModifiedBy>
  <cp:revision>2</cp:revision>
  <dcterms:created xsi:type="dcterms:W3CDTF">2024-07-02T22:00:27Z</dcterms:created>
  <dcterms:modified xsi:type="dcterms:W3CDTF">2024-07-03T08:11:27Z</dcterms:modified>
</cp:coreProperties>
</file>