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03C6-4FCD-477D-B4A3-7599AA11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E7DB-FBF3-4E06-BB48-DF5F7066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C5A6-6B2E-4407-88F5-58E159AD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BD78-17DE-4CCF-A792-1D46C8BA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C347-1414-478E-AAED-0D3B42A9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AC03-C4C9-4904-B08F-239E3CE7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88F27-DF5A-4139-81F3-822B71C8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C116-8C5A-424F-927E-124D8BDB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CBFD-112C-40E1-A965-DE019C62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174-8208-494B-A3BD-57FC9A5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6A512-E61B-40F2-BE73-08F0BEE8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59CCF-24FA-486D-91CF-7509959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860B-BA79-44E8-87D9-2B9D55C7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769B-B36A-4268-956F-3316968B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BF71-3416-4C97-B451-256F53DC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6883-47D7-40CE-8621-8FCEFA9B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7888-8BE2-417B-B57E-C6903C8E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7582-35A6-45DB-B38B-005F8D0D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0B23-C796-408C-9A7C-48AC1D33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B6AA-78E1-4BB3-A479-D54A6673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9982-4AA0-4135-A8E7-C1CBAC3B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4089-A4E6-4A83-95A4-A6F5B03B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AF52-D91D-435D-A37B-DC6C6B5C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A3E5-1CB3-4A97-8C16-45F5A135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802C-0C05-4501-84F7-6BAA98C0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16A9-1BD8-4D49-8EA1-6A2CB11E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3293-1D3C-490E-85CE-307B6745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61F7-65DC-4F84-998F-83E3E627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EEFB-12A3-4C99-B87D-5373852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07A8-A3F5-4A2F-A4F0-CEFDD5A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19770-B587-47E3-9DD0-240350EE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7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977E-96E0-43B9-89C7-2635D67A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B5B7-F652-483C-8A05-A389DC99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2D90-DC6F-48C7-8F62-F5730E0A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EE74B-D1BA-4850-923E-29EE83A9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EA5C-7139-453E-B891-00182003C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20A2C-FEC5-4195-9D82-057BFDC0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41F5B-04CC-4A7C-99FF-00E5147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328F3-3838-471A-BDB4-093F3A3A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7ACE-5FD8-4527-B11A-2ED2D248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11785-B23D-4DB7-A830-A58ED8AB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76323-1117-427C-BE25-9333427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1C35B-B875-4BCB-8185-41BFFF5E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26241-E76E-48FB-BE81-22A0DE6A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B9479-340E-4E99-8001-C944BDDC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8F152-0835-4FAF-94B6-295A88EC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35AA-EF04-4698-BB6B-515003D8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7611-F227-4FC2-8254-E2DF84B9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50BD-2CDE-4F6B-A588-0AF3BCA6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4E4A3-7C00-40AD-9D00-BEE6ECF4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BF82-84B2-4AD0-B824-EA8BD807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2B1F-DB10-4508-B6BC-0EDAEBC3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3763-415E-4857-94F3-69EDC095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6248C-AC6B-4FFA-9E99-6B675AA62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B951-67C2-45D2-A635-82F496E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18DE-8AB3-489C-9CE8-05B3FE93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9908-171B-4DE7-A581-C525C134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AACA-40F0-46A8-9AA9-7A91F855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83E7C-5D01-485C-876C-D8DC8C45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BDC8-C632-4526-8EDD-B2BB72DE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9E7C-83C2-4043-8F81-EDB34459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A4AE-FB7C-4D2F-A57F-9FA1DF261CAC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37FB-106E-4D2B-984A-94ACB7F40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A302-DB57-4940-A7B2-C61098FBA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EB505-78DA-4352-AC27-B8D1588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duct primary image">
            <a:extLst>
              <a:ext uri="{FF2B5EF4-FFF2-40B4-BE49-F238E27FC236}">
                <a16:creationId xmlns:a16="http://schemas.microsoft.com/office/drawing/2014/main" id="{83F6FB53-41A1-4754-9836-F2840F5C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14" y="1693759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5B33317-184C-460B-8DC7-D3567175799C}"/>
              </a:ext>
            </a:extLst>
          </p:cNvPr>
          <p:cNvSpPr/>
          <p:nvPr/>
        </p:nvSpPr>
        <p:spPr>
          <a:xfrm rot="10800000">
            <a:off x="3780872" y="3509758"/>
            <a:ext cx="457200" cy="6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3097-C8E7-48CE-BBB8-54568C1B1861}"/>
              </a:ext>
            </a:extLst>
          </p:cNvPr>
          <p:cNvSpPr txBox="1"/>
          <p:nvPr/>
        </p:nvSpPr>
        <p:spPr>
          <a:xfrm>
            <a:off x="1741535" y="4958199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17…64 V DC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F882A6F-E9A3-4B1C-BA1C-E8F02DEEBB34}"/>
              </a:ext>
            </a:extLst>
          </p:cNvPr>
          <p:cNvSpPr/>
          <p:nvPr/>
        </p:nvSpPr>
        <p:spPr>
          <a:xfrm rot="10800000">
            <a:off x="2130102" y="1285200"/>
            <a:ext cx="552324" cy="34933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83C72E-76E6-450F-BE3E-DC9BC11DAB25}"/>
              </a:ext>
            </a:extLst>
          </p:cNvPr>
          <p:cNvSpPr txBox="1"/>
          <p:nvPr/>
        </p:nvSpPr>
        <p:spPr>
          <a:xfrm>
            <a:off x="1788970" y="762389"/>
            <a:ext cx="13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12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B7A4CAF-1131-4007-8BB2-26B444C8FB4A}"/>
              </a:ext>
            </a:extLst>
          </p:cNvPr>
          <p:cNvSpPr/>
          <p:nvPr/>
        </p:nvSpPr>
        <p:spPr>
          <a:xfrm rot="10800000">
            <a:off x="1991319" y="4610078"/>
            <a:ext cx="552324" cy="34933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42AD2-19D7-48F5-8231-A902BAD5C0DD}"/>
              </a:ext>
            </a:extLst>
          </p:cNvPr>
          <p:cNvSpPr txBox="1"/>
          <p:nvPr/>
        </p:nvSpPr>
        <p:spPr>
          <a:xfrm>
            <a:off x="4323230" y="286089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EPC9528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Controller Card</a:t>
            </a:r>
          </a:p>
        </p:txBody>
      </p:sp>
      <p:pic>
        <p:nvPicPr>
          <p:cNvPr id="15" name="Picture 2" descr="product primary image">
            <a:extLst>
              <a:ext uri="{FF2B5EF4-FFF2-40B4-BE49-F238E27FC236}">
                <a16:creationId xmlns:a16="http://schemas.microsoft.com/office/drawing/2014/main" id="{EEC1AF46-E15D-4134-B8F7-BCE127BE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88" y="1693759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572C17-A073-49F3-8F04-3F1F5E872C52}"/>
              </a:ext>
            </a:extLst>
          </p:cNvPr>
          <p:cNvSpPr/>
          <p:nvPr/>
        </p:nvSpPr>
        <p:spPr>
          <a:xfrm rot="10800000">
            <a:off x="8683846" y="3509758"/>
            <a:ext cx="457200" cy="6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D3C31-4F4D-4048-A446-EE88B8D8CBA4}"/>
              </a:ext>
            </a:extLst>
          </p:cNvPr>
          <p:cNvSpPr txBox="1"/>
          <p:nvPr/>
        </p:nvSpPr>
        <p:spPr>
          <a:xfrm>
            <a:off x="6644509" y="762389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VIN = 9…18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(boost mode)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A19FC8D-ECF9-4208-A9A5-402A3322E01E}"/>
              </a:ext>
            </a:extLst>
          </p:cNvPr>
          <p:cNvSpPr/>
          <p:nvPr/>
        </p:nvSpPr>
        <p:spPr>
          <a:xfrm>
            <a:off x="7061767" y="1285609"/>
            <a:ext cx="550800" cy="34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A67BF-2286-4620-A414-ABB4451BFE8F}"/>
              </a:ext>
            </a:extLst>
          </p:cNvPr>
          <p:cNvSpPr txBox="1"/>
          <p:nvPr/>
        </p:nvSpPr>
        <p:spPr>
          <a:xfrm>
            <a:off x="9226204" y="286089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EPC9528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Controller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EA837-AB17-4163-84ED-32495FFC7F5A}"/>
              </a:ext>
            </a:extLst>
          </p:cNvPr>
          <p:cNvSpPr txBox="1"/>
          <p:nvPr/>
        </p:nvSpPr>
        <p:spPr>
          <a:xfrm>
            <a:off x="6527054" y="4957200"/>
            <a:ext cx="131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48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(boost mode)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67B6BE3-7A02-4968-911B-7712EA8935E3}"/>
              </a:ext>
            </a:extLst>
          </p:cNvPr>
          <p:cNvSpPr/>
          <p:nvPr/>
        </p:nvSpPr>
        <p:spPr>
          <a:xfrm>
            <a:off x="6909367" y="4611600"/>
            <a:ext cx="550800" cy="34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F366C8-1AC8-4843-A196-BA0DED96AC09}"/>
              </a:ext>
            </a:extLst>
          </p:cNvPr>
          <p:cNvSpPr txBox="1"/>
          <p:nvPr/>
        </p:nvSpPr>
        <p:spPr>
          <a:xfrm>
            <a:off x="2077638" y="450891"/>
            <a:ext cx="73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125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21C89-12F4-4A88-AACE-5E0580B7BD34}"/>
              </a:ext>
            </a:extLst>
          </p:cNvPr>
          <p:cNvSpPr txBox="1"/>
          <p:nvPr/>
        </p:nvSpPr>
        <p:spPr>
          <a:xfrm>
            <a:off x="1402917" y="5381126"/>
            <a:ext cx="172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32 A @ 48 V 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27804-5381-4EBF-B4D2-E462BBA488A8}"/>
              </a:ext>
            </a:extLst>
          </p:cNvPr>
          <p:cNvSpPr txBox="1"/>
          <p:nvPr/>
        </p:nvSpPr>
        <p:spPr>
          <a:xfrm>
            <a:off x="6414094" y="413058"/>
            <a:ext cx="184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125 A @ 12 V DC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1C9C9-85B5-4448-9237-32E30E9471D9}"/>
              </a:ext>
            </a:extLst>
          </p:cNvPr>
          <p:cNvSpPr txBox="1"/>
          <p:nvPr/>
        </p:nvSpPr>
        <p:spPr>
          <a:xfrm>
            <a:off x="6874232" y="5425910"/>
            <a:ext cx="62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29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43DE8-EFB7-4CA1-A56B-B9CC8A97153D}"/>
              </a:ext>
            </a:extLst>
          </p:cNvPr>
          <p:cNvSpPr txBox="1"/>
          <p:nvPr/>
        </p:nvSpPr>
        <p:spPr>
          <a:xfrm>
            <a:off x="6104199" y="3093668"/>
            <a:ext cx="2465936" cy="290451"/>
          </a:xfrm>
          <a:custGeom>
            <a:avLst/>
            <a:gdLst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465936 w 2465936"/>
              <a:gd name="connsiteY2" fmla="*/ 369332 h 369332"/>
              <a:gd name="connsiteX3" fmla="*/ 0 w 2465936"/>
              <a:gd name="connsiteY3" fmla="*/ 369332 h 369332"/>
              <a:gd name="connsiteX4" fmla="*/ 0 w 2465936"/>
              <a:gd name="connsiteY4" fmla="*/ 0 h 369332"/>
              <a:gd name="connsiteX0" fmla="*/ 4807 w 2470743"/>
              <a:gd name="connsiteY0" fmla="*/ 0 h 369332"/>
              <a:gd name="connsiteX1" fmla="*/ 2470743 w 2470743"/>
              <a:gd name="connsiteY1" fmla="*/ 0 h 369332"/>
              <a:gd name="connsiteX2" fmla="*/ 2470743 w 2470743"/>
              <a:gd name="connsiteY2" fmla="*/ 369332 h 369332"/>
              <a:gd name="connsiteX3" fmla="*/ 4807 w 2470743"/>
              <a:gd name="connsiteY3" fmla="*/ 369332 h 369332"/>
              <a:gd name="connsiteX4" fmla="*/ 0 w 2470743"/>
              <a:gd name="connsiteY4" fmla="*/ 188067 h 369332"/>
              <a:gd name="connsiteX5" fmla="*/ 4807 w 2470743"/>
              <a:gd name="connsiteY5" fmla="*/ 0 h 369332"/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465936 w 2465936"/>
              <a:gd name="connsiteY2" fmla="*/ 369332 h 369332"/>
              <a:gd name="connsiteX3" fmla="*/ 0 w 2465936"/>
              <a:gd name="connsiteY3" fmla="*/ 369332 h 369332"/>
              <a:gd name="connsiteX4" fmla="*/ 134893 w 2465936"/>
              <a:gd name="connsiteY4" fmla="*/ 188067 h 369332"/>
              <a:gd name="connsiteX5" fmla="*/ 0 w 2465936"/>
              <a:gd name="connsiteY5" fmla="*/ 0 h 369332"/>
              <a:gd name="connsiteX0" fmla="*/ 0 w 2471693"/>
              <a:gd name="connsiteY0" fmla="*/ 0 h 369332"/>
              <a:gd name="connsiteX1" fmla="*/ 2465936 w 2471693"/>
              <a:gd name="connsiteY1" fmla="*/ 0 h 369332"/>
              <a:gd name="connsiteX2" fmla="*/ 2471693 w 2471693"/>
              <a:gd name="connsiteY2" fmla="*/ 188067 h 369332"/>
              <a:gd name="connsiteX3" fmla="*/ 2465936 w 2471693"/>
              <a:gd name="connsiteY3" fmla="*/ 369332 h 369332"/>
              <a:gd name="connsiteX4" fmla="*/ 0 w 2471693"/>
              <a:gd name="connsiteY4" fmla="*/ 369332 h 369332"/>
              <a:gd name="connsiteX5" fmla="*/ 134893 w 2471693"/>
              <a:gd name="connsiteY5" fmla="*/ 188067 h 369332"/>
              <a:gd name="connsiteX6" fmla="*/ 0 w 2471693"/>
              <a:gd name="connsiteY6" fmla="*/ 0 h 369332"/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268493 w 2465936"/>
              <a:gd name="connsiteY2" fmla="*/ 188067 h 369332"/>
              <a:gd name="connsiteX3" fmla="*/ 2465936 w 2465936"/>
              <a:gd name="connsiteY3" fmla="*/ 369332 h 369332"/>
              <a:gd name="connsiteX4" fmla="*/ 0 w 2465936"/>
              <a:gd name="connsiteY4" fmla="*/ 369332 h 369332"/>
              <a:gd name="connsiteX5" fmla="*/ 134893 w 2465936"/>
              <a:gd name="connsiteY5" fmla="*/ 188067 h 369332"/>
              <a:gd name="connsiteX6" fmla="*/ 0 w 2465936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5936" h="369332">
                <a:moveTo>
                  <a:pt x="0" y="0"/>
                </a:moveTo>
                <a:lnTo>
                  <a:pt x="2465936" y="0"/>
                </a:lnTo>
                <a:lnTo>
                  <a:pt x="2268493" y="188067"/>
                </a:lnTo>
                <a:lnTo>
                  <a:pt x="2465936" y="369332"/>
                </a:lnTo>
                <a:lnTo>
                  <a:pt x="0" y="369332"/>
                </a:lnTo>
                <a:lnTo>
                  <a:pt x="134893" y="188067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3600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 - supported soon -</a:t>
            </a:r>
          </a:p>
        </p:txBody>
      </p:sp>
      <p:pic>
        <p:nvPicPr>
          <p:cNvPr id="29" name="Picture 4" descr="product primary image">
            <a:extLst>
              <a:ext uri="{FF2B5EF4-FFF2-40B4-BE49-F238E27FC236}">
                <a16:creationId xmlns:a16="http://schemas.microsoft.com/office/drawing/2014/main" id="{4D9E1308-AFBF-4DFE-BCAF-FE9402A26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9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93" y="3429000"/>
            <a:ext cx="1080937" cy="798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roduct primary image">
            <a:extLst>
              <a:ext uri="{FF2B5EF4-FFF2-40B4-BE49-F238E27FC236}">
                <a16:creationId xmlns:a16="http://schemas.microsoft.com/office/drawing/2014/main" id="{5CF99A52-9938-4346-BD0A-E16D4228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9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03" y="3429000"/>
            <a:ext cx="1080937" cy="798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product primary image">
            <a:extLst>
              <a:ext uri="{FF2B5EF4-FFF2-40B4-BE49-F238E27FC236}">
                <a16:creationId xmlns:a16="http://schemas.microsoft.com/office/drawing/2014/main" id="{0DABE55A-23B0-4088-8E02-98456950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9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95" y="3543300"/>
            <a:ext cx="1080937" cy="798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8A67BF-2286-4620-A414-ABB4451BFE8F}"/>
              </a:ext>
            </a:extLst>
          </p:cNvPr>
          <p:cNvSpPr txBox="1"/>
          <p:nvPr/>
        </p:nvSpPr>
        <p:spPr>
          <a:xfrm>
            <a:off x="7695095" y="299296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EPC9528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Controller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3097-C8E7-48CE-BBB8-54568C1B1861}"/>
              </a:ext>
            </a:extLst>
          </p:cNvPr>
          <p:cNvSpPr txBox="1"/>
          <p:nvPr/>
        </p:nvSpPr>
        <p:spPr>
          <a:xfrm>
            <a:off x="3722735" y="5139174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17…64 V DC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83C72E-76E6-450F-BE3E-DC9BC11DAB25}"/>
              </a:ext>
            </a:extLst>
          </p:cNvPr>
          <p:cNvSpPr txBox="1"/>
          <p:nvPr/>
        </p:nvSpPr>
        <p:spPr>
          <a:xfrm>
            <a:off x="3770170" y="895739"/>
            <a:ext cx="13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12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pic>
        <p:nvPicPr>
          <p:cNvPr id="15" name="Picture 2" descr="product primary image">
            <a:extLst>
              <a:ext uri="{FF2B5EF4-FFF2-40B4-BE49-F238E27FC236}">
                <a16:creationId xmlns:a16="http://schemas.microsoft.com/office/drawing/2014/main" id="{EEC1AF46-E15D-4134-B8F7-BCE127BE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38" y="1826004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ct primary image">
            <a:extLst>
              <a:ext uri="{FF2B5EF4-FFF2-40B4-BE49-F238E27FC236}">
                <a16:creationId xmlns:a16="http://schemas.microsoft.com/office/drawing/2014/main" id="{83F6FB53-41A1-4754-9836-F2840F5C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4" y="1827109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58AF39-F5F0-4165-9D26-871DDA3D7559}"/>
              </a:ext>
            </a:extLst>
          </p:cNvPr>
          <p:cNvSpPr txBox="1"/>
          <p:nvPr/>
        </p:nvSpPr>
        <p:spPr>
          <a:xfrm>
            <a:off x="5990603" y="5139174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17…64 V DC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6E40F-EE5D-411C-BF53-96F48637B431}"/>
              </a:ext>
            </a:extLst>
          </p:cNvPr>
          <p:cNvSpPr txBox="1"/>
          <p:nvPr/>
        </p:nvSpPr>
        <p:spPr>
          <a:xfrm>
            <a:off x="5986955" y="895739"/>
            <a:ext cx="13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12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E4AA1A-D5F5-40F6-9164-897804D9756D}"/>
              </a:ext>
            </a:extLst>
          </p:cNvPr>
          <p:cNvGrpSpPr/>
          <p:nvPr/>
        </p:nvGrpSpPr>
        <p:grpSpPr>
          <a:xfrm>
            <a:off x="3985219" y="4743428"/>
            <a:ext cx="2813842" cy="377847"/>
            <a:chOff x="1991319" y="4610078"/>
            <a:chExt cx="2813842" cy="377847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B7A4CAF-1131-4007-8BB2-26B444C8FB4A}"/>
                </a:ext>
              </a:extLst>
            </p:cNvPr>
            <p:cNvSpPr/>
            <p:nvPr/>
          </p:nvSpPr>
          <p:spPr>
            <a:xfrm rot="10800000">
              <a:off x="1991319" y="4610078"/>
              <a:ext cx="552324" cy="34933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ACD58B0-C0B8-4B86-A94B-0D1AB3D51647}"/>
                </a:ext>
              </a:extLst>
            </p:cNvPr>
            <p:cNvSpPr/>
            <p:nvPr/>
          </p:nvSpPr>
          <p:spPr>
            <a:xfrm rot="10800000">
              <a:off x="4252837" y="4610078"/>
              <a:ext cx="552324" cy="34933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CA2A61-A49D-45C3-B62B-8A0A5A4594C3}"/>
                </a:ext>
              </a:extLst>
            </p:cNvPr>
            <p:cNvSpPr/>
            <p:nvPr/>
          </p:nvSpPr>
          <p:spPr>
            <a:xfrm>
              <a:off x="2130102" y="4860925"/>
              <a:ext cx="2533973" cy="127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FFC951-BC05-490A-A53C-8684A2BE8A08}"/>
              </a:ext>
            </a:extLst>
          </p:cNvPr>
          <p:cNvGrpSpPr/>
          <p:nvPr/>
        </p:nvGrpSpPr>
        <p:grpSpPr>
          <a:xfrm>
            <a:off x="4111302" y="1418550"/>
            <a:ext cx="2813559" cy="349885"/>
            <a:chOff x="2130102" y="1285200"/>
            <a:chExt cx="2813559" cy="349885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F882A6F-E9A3-4B1C-BA1C-E8F02DEEBB34}"/>
                </a:ext>
              </a:extLst>
            </p:cNvPr>
            <p:cNvSpPr/>
            <p:nvPr/>
          </p:nvSpPr>
          <p:spPr>
            <a:xfrm rot="10800000">
              <a:off x="2130102" y="1285200"/>
              <a:ext cx="552324" cy="34933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45C5B81-92B8-41D3-9C34-7984826BDA90}"/>
                </a:ext>
              </a:extLst>
            </p:cNvPr>
            <p:cNvSpPr/>
            <p:nvPr/>
          </p:nvSpPr>
          <p:spPr>
            <a:xfrm rot="10800000">
              <a:off x="4391337" y="1285200"/>
              <a:ext cx="552324" cy="34933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038253-6F4C-488F-92CF-9C247F95C039}"/>
                </a:ext>
              </a:extLst>
            </p:cNvPr>
            <p:cNvSpPr/>
            <p:nvPr/>
          </p:nvSpPr>
          <p:spPr>
            <a:xfrm>
              <a:off x="2269803" y="1508085"/>
              <a:ext cx="2533973" cy="127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6CA0BA-C5AD-458B-B6B4-AEF47A149A36}"/>
              </a:ext>
            </a:extLst>
          </p:cNvPr>
          <p:cNvSpPr txBox="1"/>
          <p:nvPr/>
        </p:nvSpPr>
        <p:spPr>
          <a:xfrm>
            <a:off x="5149038" y="1270509"/>
            <a:ext cx="73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250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83E9D-4F95-4EED-A42F-793397D2ECE0}"/>
              </a:ext>
            </a:extLst>
          </p:cNvPr>
          <p:cNvSpPr txBox="1"/>
          <p:nvPr/>
        </p:nvSpPr>
        <p:spPr>
          <a:xfrm>
            <a:off x="4736417" y="5167967"/>
            <a:ext cx="130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66 A @ 48V</a:t>
            </a:r>
          </a:p>
        </p:txBody>
      </p:sp>
    </p:spTree>
    <p:extLst>
      <p:ext uri="{BB962C8B-B14F-4D97-AF65-F5344CB8AC3E}">
        <p14:creationId xmlns:p14="http://schemas.microsoft.com/office/powerpoint/2010/main" val="4467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product primary image">
            <a:extLst>
              <a:ext uri="{FF2B5EF4-FFF2-40B4-BE49-F238E27FC236}">
                <a16:creationId xmlns:a16="http://schemas.microsoft.com/office/drawing/2014/main" id="{471A6542-DB4C-4560-8C0D-37AA0DC3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9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05" y="3585279"/>
            <a:ext cx="1080937" cy="798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roduct primary image">
            <a:extLst>
              <a:ext uri="{FF2B5EF4-FFF2-40B4-BE49-F238E27FC236}">
                <a16:creationId xmlns:a16="http://schemas.microsoft.com/office/drawing/2014/main" id="{7B0C48CE-A54F-4AB3-A357-D2B98DB9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9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34" y="3585279"/>
            <a:ext cx="1080937" cy="798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ct primary image">
            <a:extLst>
              <a:ext uri="{FF2B5EF4-FFF2-40B4-BE49-F238E27FC236}">
                <a16:creationId xmlns:a16="http://schemas.microsoft.com/office/drawing/2014/main" id="{83F6FB53-41A1-4754-9836-F2840F5C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33" y="1865209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3097-C8E7-48CE-BBB8-54568C1B1861}"/>
              </a:ext>
            </a:extLst>
          </p:cNvPr>
          <p:cNvSpPr txBox="1"/>
          <p:nvPr/>
        </p:nvSpPr>
        <p:spPr>
          <a:xfrm>
            <a:off x="6988054" y="5129649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17…64 V DC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83C72E-76E6-450F-BE3E-DC9BC11DAB25}"/>
              </a:ext>
            </a:extLst>
          </p:cNvPr>
          <p:cNvSpPr txBox="1"/>
          <p:nvPr/>
        </p:nvSpPr>
        <p:spPr>
          <a:xfrm>
            <a:off x="7035489" y="895739"/>
            <a:ext cx="13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12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(buck mode)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42AD2-19D7-48F5-8231-A902BAD5C0DD}"/>
              </a:ext>
            </a:extLst>
          </p:cNvPr>
          <p:cNvSpPr txBox="1"/>
          <p:nvPr/>
        </p:nvSpPr>
        <p:spPr>
          <a:xfrm>
            <a:off x="8715523" y="307239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EPC9528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Controller Card</a:t>
            </a:r>
          </a:p>
        </p:txBody>
      </p:sp>
      <p:pic>
        <p:nvPicPr>
          <p:cNvPr id="15" name="Picture 2" descr="product primary image">
            <a:extLst>
              <a:ext uri="{FF2B5EF4-FFF2-40B4-BE49-F238E27FC236}">
                <a16:creationId xmlns:a16="http://schemas.microsoft.com/office/drawing/2014/main" id="{EEC1AF46-E15D-4134-B8F7-BCE127BE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38" y="1865209"/>
            <a:ext cx="2476500" cy="28575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D3C31-4F4D-4048-A446-EE88B8D8CBA4}"/>
              </a:ext>
            </a:extLst>
          </p:cNvPr>
          <p:cNvSpPr txBox="1"/>
          <p:nvPr/>
        </p:nvSpPr>
        <p:spPr>
          <a:xfrm>
            <a:off x="3425059" y="933839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VIN = 9…18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(boost mode)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A67BF-2286-4620-A414-ABB4451BFE8F}"/>
              </a:ext>
            </a:extLst>
          </p:cNvPr>
          <p:cNvSpPr txBox="1"/>
          <p:nvPr/>
        </p:nvSpPr>
        <p:spPr>
          <a:xfrm>
            <a:off x="5176283" y="306496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EPC9528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Controller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EA837-AB17-4163-84ED-32495FFC7F5A}"/>
              </a:ext>
            </a:extLst>
          </p:cNvPr>
          <p:cNvSpPr txBox="1"/>
          <p:nvPr/>
        </p:nvSpPr>
        <p:spPr>
          <a:xfrm>
            <a:off x="3307604" y="5128650"/>
            <a:ext cx="131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VOUT = 48 V DC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(boost mode)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21C89-12F4-4A88-AACE-5E0580B7BD34}"/>
              </a:ext>
            </a:extLst>
          </p:cNvPr>
          <p:cNvSpPr txBox="1"/>
          <p:nvPr/>
        </p:nvSpPr>
        <p:spPr>
          <a:xfrm>
            <a:off x="6649436" y="5552576"/>
            <a:ext cx="172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32 A @ 48 V 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27804-5381-4EBF-B4D2-E462BBA488A8}"/>
              </a:ext>
            </a:extLst>
          </p:cNvPr>
          <p:cNvSpPr txBox="1"/>
          <p:nvPr/>
        </p:nvSpPr>
        <p:spPr>
          <a:xfrm>
            <a:off x="4909272" y="1061039"/>
            <a:ext cx="184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125 A @ 12 V DC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1C9C9-85B5-4448-9237-32E30E9471D9}"/>
              </a:ext>
            </a:extLst>
          </p:cNvPr>
          <p:cNvSpPr txBox="1"/>
          <p:nvPr/>
        </p:nvSpPr>
        <p:spPr>
          <a:xfrm>
            <a:off x="3654782" y="5559260"/>
            <a:ext cx="62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29 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109B60-6C0F-4B79-9265-21EB4BC6DFE3}"/>
              </a:ext>
            </a:extLst>
          </p:cNvPr>
          <p:cNvGrpSpPr/>
          <p:nvPr/>
        </p:nvGrpSpPr>
        <p:grpSpPr>
          <a:xfrm>
            <a:off x="3842317" y="1447186"/>
            <a:ext cx="4086628" cy="377080"/>
            <a:chOff x="4032817" y="1332886"/>
            <a:chExt cx="4086628" cy="37708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7A19FC8D-ECF9-4208-A9A5-402A3322E01E}"/>
                </a:ext>
              </a:extLst>
            </p:cNvPr>
            <p:cNvSpPr/>
            <p:nvPr/>
          </p:nvSpPr>
          <p:spPr>
            <a:xfrm>
              <a:off x="4032817" y="1332887"/>
              <a:ext cx="550800" cy="359204"/>
            </a:xfrm>
            <a:custGeom>
              <a:avLst/>
              <a:gdLst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700 w 550800"/>
                <a:gd name="connsiteY2" fmla="*/ 0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28175 w 550800"/>
                <a:gd name="connsiteY2" fmla="*/ 109538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42462 w 550800"/>
                <a:gd name="connsiteY2" fmla="*/ 109538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317727 w 550800"/>
                <a:gd name="connsiteY3" fmla="*/ 38366 h 349331"/>
                <a:gd name="connsiteX4" fmla="*/ 413100 w 550800"/>
                <a:gd name="connsiteY4" fmla="*/ 0 h 349331"/>
                <a:gd name="connsiteX5" fmla="*/ 413100 w 550800"/>
                <a:gd name="connsiteY5" fmla="*/ 174666 h 349331"/>
                <a:gd name="connsiteX6" fmla="*/ 550800 w 550800"/>
                <a:gd name="connsiteY6" fmla="*/ 174666 h 349331"/>
                <a:gd name="connsiteX7" fmla="*/ 275400 w 550800"/>
                <a:gd name="connsiteY7" fmla="*/ 349331 h 349331"/>
                <a:gd name="connsiteX8" fmla="*/ 0 w 550800"/>
                <a:gd name="connsiteY8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265340 w 550800"/>
                <a:gd name="connsiteY3" fmla="*/ 266 h 349331"/>
                <a:gd name="connsiteX4" fmla="*/ 413100 w 550800"/>
                <a:gd name="connsiteY4" fmla="*/ 0 h 349331"/>
                <a:gd name="connsiteX5" fmla="*/ 413100 w 550800"/>
                <a:gd name="connsiteY5" fmla="*/ 174666 h 349331"/>
                <a:gd name="connsiteX6" fmla="*/ 550800 w 550800"/>
                <a:gd name="connsiteY6" fmla="*/ 174666 h 349331"/>
                <a:gd name="connsiteX7" fmla="*/ 275400 w 550800"/>
                <a:gd name="connsiteY7" fmla="*/ 349331 h 349331"/>
                <a:gd name="connsiteX8" fmla="*/ 0 w 550800"/>
                <a:gd name="connsiteY8" fmla="*/ 174666 h 34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00" h="349331">
                  <a:moveTo>
                    <a:pt x="0" y="174666"/>
                  </a:moveTo>
                  <a:lnTo>
                    <a:pt x="137700" y="174666"/>
                  </a:lnTo>
                  <a:cubicBezTo>
                    <a:pt x="137700" y="149782"/>
                    <a:pt x="137699" y="124897"/>
                    <a:pt x="137699" y="100013"/>
                  </a:cubicBezTo>
                  <a:lnTo>
                    <a:pt x="265340" y="266"/>
                  </a:lnTo>
                  <a:lnTo>
                    <a:pt x="413100" y="0"/>
                  </a:lnTo>
                  <a:lnTo>
                    <a:pt x="413100" y="174666"/>
                  </a:lnTo>
                  <a:lnTo>
                    <a:pt x="550800" y="174666"/>
                  </a:lnTo>
                  <a:lnTo>
                    <a:pt x="275400" y="349331"/>
                  </a:lnTo>
                  <a:lnTo>
                    <a:pt x="0" y="17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D86A8-1017-4062-B426-1AA1BD7CE166}"/>
                </a:ext>
              </a:extLst>
            </p:cNvPr>
            <p:cNvSpPr/>
            <p:nvPr/>
          </p:nvSpPr>
          <p:spPr>
            <a:xfrm>
              <a:off x="4319588" y="1332886"/>
              <a:ext cx="3453615" cy="161575"/>
            </a:xfrm>
            <a:prstGeom prst="rect">
              <a:avLst/>
            </a:prstGeom>
            <a:gradFill>
              <a:gsLst>
                <a:gs pos="35000">
                  <a:srgbClr val="4472C4"/>
                </a:gs>
                <a:gs pos="68000">
                  <a:srgbClr val="54823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AA6CB3-FDEA-4369-90A1-DD9095871547}"/>
                </a:ext>
              </a:extLst>
            </p:cNvPr>
            <p:cNvSpPr/>
            <p:nvPr/>
          </p:nvSpPr>
          <p:spPr>
            <a:xfrm rot="5400000">
              <a:off x="7666957" y="1439133"/>
              <a:ext cx="374067" cy="161575"/>
            </a:xfrm>
            <a:custGeom>
              <a:avLst/>
              <a:gdLst>
                <a:gd name="connsiteX0" fmla="*/ 0 w 374067"/>
                <a:gd name="connsiteY0" fmla="*/ 0 h 161575"/>
                <a:gd name="connsiteX1" fmla="*/ 374067 w 374067"/>
                <a:gd name="connsiteY1" fmla="*/ 0 h 161575"/>
                <a:gd name="connsiteX2" fmla="*/ 374067 w 374067"/>
                <a:gd name="connsiteY2" fmla="*/ 161575 h 161575"/>
                <a:gd name="connsiteX3" fmla="*/ 0 w 374067"/>
                <a:gd name="connsiteY3" fmla="*/ 161575 h 161575"/>
                <a:gd name="connsiteX4" fmla="*/ 0 w 374067"/>
                <a:gd name="connsiteY4" fmla="*/ 0 h 161575"/>
                <a:gd name="connsiteX0" fmla="*/ 157163 w 374067"/>
                <a:gd name="connsiteY0" fmla="*/ 0 h 161575"/>
                <a:gd name="connsiteX1" fmla="*/ 374067 w 374067"/>
                <a:gd name="connsiteY1" fmla="*/ 0 h 161575"/>
                <a:gd name="connsiteX2" fmla="*/ 374067 w 374067"/>
                <a:gd name="connsiteY2" fmla="*/ 161575 h 161575"/>
                <a:gd name="connsiteX3" fmla="*/ 0 w 374067"/>
                <a:gd name="connsiteY3" fmla="*/ 161575 h 161575"/>
                <a:gd name="connsiteX4" fmla="*/ 157163 w 374067"/>
                <a:gd name="connsiteY4" fmla="*/ 0 h 1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7" h="161575">
                  <a:moveTo>
                    <a:pt x="157163" y="0"/>
                  </a:moveTo>
                  <a:lnTo>
                    <a:pt x="374067" y="0"/>
                  </a:lnTo>
                  <a:lnTo>
                    <a:pt x="374067" y="161575"/>
                  </a:lnTo>
                  <a:lnTo>
                    <a:pt x="0" y="161575"/>
                  </a:lnTo>
                  <a:lnTo>
                    <a:pt x="157163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F882A6F-E9A3-4B1C-BA1C-E8F02DEEBB34}"/>
                </a:ext>
              </a:extLst>
            </p:cNvPr>
            <p:cNvSpPr/>
            <p:nvPr/>
          </p:nvSpPr>
          <p:spPr>
            <a:xfrm rot="10800000">
              <a:off x="7567121" y="1438005"/>
              <a:ext cx="552324" cy="271961"/>
            </a:xfrm>
            <a:prstGeom prst="downArrow">
              <a:avLst>
                <a:gd name="adj1" fmla="val 50000"/>
                <a:gd name="adj2" fmla="val 78224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B944EBF-3ACD-454D-BAC8-EE59B702ECFD}"/>
              </a:ext>
            </a:extLst>
          </p:cNvPr>
          <p:cNvSpPr/>
          <p:nvPr/>
        </p:nvSpPr>
        <p:spPr>
          <a:xfrm rot="10800000">
            <a:off x="5818112" y="5115779"/>
            <a:ext cx="292284" cy="74929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BD637-89AE-462E-AF85-AD253CB3E505}"/>
              </a:ext>
            </a:extLst>
          </p:cNvPr>
          <p:cNvSpPr txBox="1"/>
          <p:nvPr/>
        </p:nvSpPr>
        <p:spPr>
          <a:xfrm>
            <a:off x="4970987" y="5997470"/>
            <a:ext cx="219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48V/3A Auxiliary Power Supply</a:t>
            </a:r>
          </a:p>
          <a:p>
            <a:r>
              <a:rPr lang="en-US" dirty="0"/>
              <a:t>For Loss Compensation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E1688C-42B8-4AE2-882C-E8C8D684E048}"/>
              </a:ext>
            </a:extLst>
          </p:cNvPr>
          <p:cNvGrpSpPr>
            <a:grpSpLocks noChangeAspect="1"/>
          </p:cNvGrpSpPr>
          <p:nvPr/>
        </p:nvGrpSpPr>
        <p:grpSpPr>
          <a:xfrm>
            <a:off x="5755453" y="5354969"/>
            <a:ext cx="417600" cy="418576"/>
            <a:chOff x="9404350" y="4982881"/>
            <a:chExt cx="522000" cy="5232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FC21133-DCCC-4908-8E26-79734EFC3470}"/>
                </a:ext>
              </a:extLst>
            </p:cNvPr>
            <p:cNvSpPr/>
            <p:nvPr/>
          </p:nvSpPr>
          <p:spPr>
            <a:xfrm>
              <a:off x="9404350" y="4982881"/>
              <a:ext cx="522000" cy="5232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7CADE5-7732-4EEF-9780-47424BFDFE95}"/>
                </a:ext>
              </a:extLst>
            </p:cNvPr>
            <p:cNvGrpSpPr/>
            <p:nvPr/>
          </p:nvGrpSpPr>
          <p:grpSpPr>
            <a:xfrm>
              <a:off x="9544050" y="5128650"/>
              <a:ext cx="252410" cy="260535"/>
              <a:chOff x="9544050" y="1806390"/>
              <a:chExt cx="252410" cy="26053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92A007CC-1841-4DA6-B62C-2830EE0878EF}"/>
                  </a:ext>
                </a:extLst>
              </p:cNvPr>
              <p:cNvSpPr/>
              <p:nvPr/>
            </p:nvSpPr>
            <p:spPr>
              <a:xfrm>
                <a:off x="9544050" y="1816182"/>
                <a:ext cx="252410" cy="25074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F2F4FF-F00E-4DE2-A6ED-320F997CC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4050" y="1806390"/>
                <a:ext cx="25241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43030D-D38B-42E6-B725-35A34BACB15D}"/>
              </a:ext>
            </a:extLst>
          </p:cNvPr>
          <p:cNvGrpSpPr/>
          <p:nvPr/>
        </p:nvGrpSpPr>
        <p:grpSpPr>
          <a:xfrm>
            <a:off x="5105691" y="4979157"/>
            <a:ext cx="409378" cy="887967"/>
            <a:chOff x="4953000" y="4886325"/>
            <a:chExt cx="409378" cy="88796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450608-AF59-4FD4-8699-752C7150DB1B}"/>
                </a:ext>
              </a:extLst>
            </p:cNvPr>
            <p:cNvSpPr/>
            <p:nvPr/>
          </p:nvSpPr>
          <p:spPr>
            <a:xfrm>
              <a:off x="4959350" y="5311757"/>
              <a:ext cx="400050" cy="95268"/>
            </a:xfrm>
            <a:custGeom>
              <a:avLst/>
              <a:gdLst>
                <a:gd name="connsiteX0" fmla="*/ 0 w 400050"/>
                <a:gd name="connsiteY0" fmla="*/ 88918 h 95268"/>
                <a:gd name="connsiteX1" fmla="*/ 196850 w 400050"/>
                <a:gd name="connsiteY1" fmla="*/ 18 h 95268"/>
                <a:gd name="connsiteX2" fmla="*/ 400050 w 400050"/>
                <a:gd name="connsiteY2" fmla="*/ 95268 h 9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95268">
                  <a:moveTo>
                    <a:pt x="0" y="88918"/>
                  </a:moveTo>
                  <a:cubicBezTo>
                    <a:pt x="65087" y="43939"/>
                    <a:pt x="130175" y="-1040"/>
                    <a:pt x="196850" y="18"/>
                  </a:cubicBezTo>
                  <a:cubicBezTo>
                    <a:pt x="263525" y="1076"/>
                    <a:pt x="331787" y="48172"/>
                    <a:pt x="400050" y="95268"/>
                  </a:cubicBezTo>
                </a:path>
              </a:pathLst>
            </a:cu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400105-D585-4F14-87E1-E0196685B22B}"/>
                </a:ext>
              </a:extLst>
            </p:cNvPr>
            <p:cNvCxnSpPr/>
            <p:nvPr/>
          </p:nvCxnSpPr>
          <p:spPr>
            <a:xfrm>
              <a:off x="4953000" y="5240082"/>
              <a:ext cx="40937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BB33F9-2159-4E3D-97A7-6B00F9DE440B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53" y="4886325"/>
              <a:ext cx="0" cy="3502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2189B1-2ECF-4563-AD0C-7FA87082A2E1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53" y="5301659"/>
              <a:ext cx="0" cy="3502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5067526-DAA3-444E-80E1-5152B306B497}"/>
                </a:ext>
              </a:extLst>
            </p:cNvPr>
            <p:cNvSpPr/>
            <p:nvPr/>
          </p:nvSpPr>
          <p:spPr>
            <a:xfrm flipV="1">
              <a:off x="5065551" y="5642198"/>
              <a:ext cx="171450" cy="13209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2ADB1B-779B-4FD1-B568-B9D3800A91AB}"/>
              </a:ext>
            </a:extLst>
          </p:cNvPr>
          <p:cNvGrpSpPr/>
          <p:nvPr/>
        </p:nvGrpSpPr>
        <p:grpSpPr>
          <a:xfrm>
            <a:off x="5599027" y="1591742"/>
            <a:ext cx="409378" cy="887967"/>
            <a:chOff x="4953000" y="4886325"/>
            <a:chExt cx="409378" cy="8879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FAE6CC-8124-4106-93FB-71FC840BAE89}"/>
                </a:ext>
              </a:extLst>
            </p:cNvPr>
            <p:cNvSpPr/>
            <p:nvPr/>
          </p:nvSpPr>
          <p:spPr>
            <a:xfrm>
              <a:off x="4959350" y="5311757"/>
              <a:ext cx="400050" cy="95268"/>
            </a:xfrm>
            <a:custGeom>
              <a:avLst/>
              <a:gdLst>
                <a:gd name="connsiteX0" fmla="*/ 0 w 400050"/>
                <a:gd name="connsiteY0" fmla="*/ 88918 h 95268"/>
                <a:gd name="connsiteX1" fmla="*/ 196850 w 400050"/>
                <a:gd name="connsiteY1" fmla="*/ 18 h 95268"/>
                <a:gd name="connsiteX2" fmla="*/ 400050 w 400050"/>
                <a:gd name="connsiteY2" fmla="*/ 95268 h 9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95268">
                  <a:moveTo>
                    <a:pt x="0" y="88918"/>
                  </a:moveTo>
                  <a:cubicBezTo>
                    <a:pt x="65087" y="43939"/>
                    <a:pt x="130175" y="-1040"/>
                    <a:pt x="196850" y="18"/>
                  </a:cubicBezTo>
                  <a:cubicBezTo>
                    <a:pt x="263525" y="1076"/>
                    <a:pt x="331787" y="48172"/>
                    <a:pt x="400050" y="95268"/>
                  </a:cubicBezTo>
                </a:path>
              </a:pathLst>
            </a:cu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C1D485-DE63-4DAE-A47A-C2661E36F529}"/>
                </a:ext>
              </a:extLst>
            </p:cNvPr>
            <p:cNvCxnSpPr/>
            <p:nvPr/>
          </p:nvCxnSpPr>
          <p:spPr>
            <a:xfrm>
              <a:off x="4953000" y="5240082"/>
              <a:ext cx="40937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1323FE4-3BE7-47B6-B155-490F0036F1D3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53" y="4886325"/>
              <a:ext cx="0" cy="3502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94E904-1C30-46AB-9A9C-5C7623EA3641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53" y="5301659"/>
              <a:ext cx="0" cy="3502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1BD9652-2D8F-4559-8BD2-3DE922A3B6E9}"/>
                </a:ext>
              </a:extLst>
            </p:cNvPr>
            <p:cNvSpPr/>
            <p:nvPr/>
          </p:nvSpPr>
          <p:spPr>
            <a:xfrm flipV="1">
              <a:off x="5065551" y="5642198"/>
              <a:ext cx="171450" cy="13209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609D7E-E7E2-4EF6-A05F-82B18AB6D3DD}"/>
              </a:ext>
            </a:extLst>
          </p:cNvPr>
          <p:cNvGrpSpPr/>
          <p:nvPr/>
        </p:nvGrpSpPr>
        <p:grpSpPr>
          <a:xfrm rot="10800000">
            <a:off x="3724637" y="4742189"/>
            <a:ext cx="4086628" cy="377080"/>
            <a:chOff x="4032817" y="1332886"/>
            <a:chExt cx="4086628" cy="377080"/>
          </a:xfrm>
        </p:grpSpPr>
        <p:sp>
          <p:nvSpPr>
            <p:cNvPr id="63" name="Arrow: Down 18">
              <a:extLst>
                <a:ext uri="{FF2B5EF4-FFF2-40B4-BE49-F238E27FC236}">
                  <a16:creationId xmlns:a16="http://schemas.microsoft.com/office/drawing/2014/main" id="{77BADF41-47DF-40C6-BB54-9A7E974611E4}"/>
                </a:ext>
              </a:extLst>
            </p:cNvPr>
            <p:cNvSpPr/>
            <p:nvPr/>
          </p:nvSpPr>
          <p:spPr>
            <a:xfrm>
              <a:off x="4032817" y="1332887"/>
              <a:ext cx="550800" cy="359204"/>
            </a:xfrm>
            <a:custGeom>
              <a:avLst/>
              <a:gdLst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700 w 550800"/>
                <a:gd name="connsiteY2" fmla="*/ 0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28175 w 550800"/>
                <a:gd name="connsiteY2" fmla="*/ 109538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42462 w 550800"/>
                <a:gd name="connsiteY2" fmla="*/ 109538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413100 w 550800"/>
                <a:gd name="connsiteY3" fmla="*/ 0 h 349331"/>
                <a:gd name="connsiteX4" fmla="*/ 413100 w 550800"/>
                <a:gd name="connsiteY4" fmla="*/ 174666 h 349331"/>
                <a:gd name="connsiteX5" fmla="*/ 550800 w 550800"/>
                <a:gd name="connsiteY5" fmla="*/ 174666 h 349331"/>
                <a:gd name="connsiteX6" fmla="*/ 275400 w 550800"/>
                <a:gd name="connsiteY6" fmla="*/ 349331 h 349331"/>
                <a:gd name="connsiteX7" fmla="*/ 0 w 550800"/>
                <a:gd name="connsiteY7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317727 w 550800"/>
                <a:gd name="connsiteY3" fmla="*/ 38366 h 349331"/>
                <a:gd name="connsiteX4" fmla="*/ 413100 w 550800"/>
                <a:gd name="connsiteY4" fmla="*/ 0 h 349331"/>
                <a:gd name="connsiteX5" fmla="*/ 413100 w 550800"/>
                <a:gd name="connsiteY5" fmla="*/ 174666 h 349331"/>
                <a:gd name="connsiteX6" fmla="*/ 550800 w 550800"/>
                <a:gd name="connsiteY6" fmla="*/ 174666 h 349331"/>
                <a:gd name="connsiteX7" fmla="*/ 275400 w 550800"/>
                <a:gd name="connsiteY7" fmla="*/ 349331 h 349331"/>
                <a:gd name="connsiteX8" fmla="*/ 0 w 550800"/>
                <a:gd name="connsiteY8" fmla="*/ 174666 h 349331"/>
                <a:gd name="connsiteX0" fmla="*/ 0 w 550800"/>
                <a:gd name="connsiteY0" fmla="*/ 174666 h 349331"/>
                <a:gd name="connsiteX1" fmla="*/ 137700 w 550800"/>
                <a:gd name="connsiteY1" fmla="*/ 174666 h 349331"/>
                <a:gd name="connsiteX2" fmla="*/ 137699 w 550800"/>
                <a:gd name="connsiteY2" fmla="*/ 100013 h 349331"/>
                <a:gd name="connsiteX3" fmla="*/ 265340 w 550800"/>
                <a:gd name="connsiteY3" fmla="*/ 266 h 349331"/>
                <a:gd name="connsiteX4" fmla="*/ 413100 w 550800"/>
                <a:gd name="connsiteY4" fmla="*/ 0 h 349331"/>
                <a:gd name="connsiteX5" fmla="*/ 413100 w 550800"/>
                <a:gd name="connsiteY5" fmla="*/ 174666 h 349331"/>
                <a:gd name="connsiteX6" fmla="*/ 550800 w 550800"/>
                <a:gd name="connsiteY6" fmla="*/ 174666 h 349331"/>
                <a:gd name="connsiteX7" fmla="*/ 275400 w 550800"/>
                <a:gd name="connsiteY7" fmla="*/ 349331 h 349331"/>
                <a:gd name="connsiteX8" fmla="*/ 0 w 550800"/>
                <a:gd name="connsiteY8" fmla="*/ 174666 h 34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00" h="349331">
                  <a:moveTo>
                    <a:pt x="0" y="174666"/>
                  </a:moveTo>
                  <a:lnTo>
                    <a:pt x="137700" y="174666"/>
                  </a:lnTo>
                  <a:cubicBezTo>
                    <a:pt x="137700" y="149782"/>
                    <a:pt x="137699" y="124897"/>
                    <a:pt x="137699" y="100013"/>
                  </a:cubicBezTo>
                  <a:lnTo>
                    <a:pt x="265340" y="266"/>
                  </a:lnTo>
                  <a:lnTo>
                    <a:pt x="413100" y="0"/>
                  </a:lnTo>
                  <a:lnTo>
                    <a:pt x="413100" y="174666"/>
                  </a:lnTo>
                  <a:lnTo>
                    <a:pt x="550800" y="174666"/>
                  </a:lnTo>
                  <a:lnTo>
                    <a:pt x="275400" y="349331"/>
                  </a:lnTo>
                  <a:lnTo>
                    <a:pt x="0" y="174666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97E0DB-B5B4-4A46-AB59-69D26365881A}"/>
                </a:ext>
              </a:extLst>
            </p:cNvPr>
            <p:cNvSpPr/>
            <p:nvPr/>
          </p:nvSpPr>
          <p:spPr>
            <a:xfrm>
              <a:off x="4319588" y="1332886"/>
              <a:ext cx="3453615" cy="161575"/>
            </a:xfrm>
            <a:prstGeom prst="rect">
              <a:avLst/>
            </a:prstGeom>
            <a:gradFill>
              <a:gsLst>
                <a:gs pos="35000">
                  <a:srgbClr val="4472C4"/>
                </a:gs>
                <a:gs pos="68000">
                  <a:srgbClr val="54823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5">
              <a:extLst>
                <a:ext uri="{FF2B5EF4-FFF2-40B4-BE49-F238E27FC236}">
                  <a16:creationId xmlns:a16="http://schemas.microsoft.com/office/drawing/2014/main" id="{AFE09BF2-B7FE-481A-9D6D-F7F8EA033AEA}"/>
                </a:ext>
              </a:extLst>
            </p:cNvPr>
            <p:cNvSpPr/>
            <p:nvPr/>
          </p:nvSpPr>
          <p:spPr>
            <a:xfrm rot="5400000">
              <a:off x="7666957" y="1439133"/>
              <a:ext cx="374067" cy="161575"/>
            </a:xfrm>
            <a:custGeom>
              <a:avLst/>
              <a:gdLst>
                <a:gd name="connsiteX0" fmla="*/ 0 w 374067"/>
                <a:gd name="connsiteY0" fmla="*/ 0 h 161575"/>
                <a:gd name="connsiteX1" fmla="*/ 374067 w 374067"/>
                <a:gd name="connsiteY1" fmla="*/ 0 h 161575"/>
                <a:gd name="connsiteX2" fmla="*/ 374067 w 374067"/>
                <a:gd name="connsiteY2" fmla="*/ 161575 h 161575"/>
                <a:gd name="connsiteX3" fmla="*/ 0 w 374067"/>
                <a:gd name="connsiteY3" fmla="*/ 161575 h 161575"/>
                <a:gd name="connsiteX4" fmla="*/ 0 w 374067"/>
                <a:gd name="connsiteY4" fmla="*/ 0 h 161575"/>
                <a:gd name="connsiteX0" fmla="*/ 157163 w 374067"/>
                <a:gd name="connsiteY0" fmla="*/ 0 h 161575"/>
                <a:gd name="connsiteX1" fmla="*/ 374067 w 374067"/>
                <a:gd name="connsiteY1" fmla="*/ 0 h 161575"/>
                <a:gd name="connsiteX2" fmla="*/ 374067 w 374067"/>
                <a:gd name="connsiteY2" fmla="*/ 161575 h 161575"/>
                <a:gd name="connsiteX3" fmla="*/ 0 w 374067"/>
                <a:gd name="connsiteY3" fmla="*/ 161575 h 161575"/>
                <a:gd name="connsiteX4" fmla="*/ 157163 w 374067"/>
                <a:gd name="connsiteY4" fmla="*/ 0 h 1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7" h="161575">
                  <a:moveTo>
                    <a:pt x="157163" y="0"/>
                  </a:moveTo>
                  <a:lnTo>
                    <a:pt x="374067" y="0"/>
                  </a:lnTo>
                  <a:lnTo>
                    <a:pt x="374067" y="161575"/>
                  </a:lnTo>
                  <a:lnTo>
                    <a:pt x="0" y="161575"/>
                  </a:lnTo>
                  <a:lnTo>
                    <a:pt x="157163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EFDEFCFA-BC0E-42D4-B311-EA0A12BDAC71}"/>
                </a:ext>
              </a:extLst>
            </p:cNvPr>
            <p:cNvSpPr/>
            <p:nvPr/>
          </p:nvSpPr>
          <p:spPr>
            <a:xfrm rot="10800000">
              <a:off x="7567121" y="1472998"/>
              <a:ext cx="552324" cy="236968"/>
            </a:xfrm>
            <a:prstGeom prst="downArrow">
              <a:avLst>
                <a:gd name="adj1" fmla="val 50000"/>
                <a:gd name="adj2" fmla="val 78224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4AD2741-DB2B-44AF-AA0A-28DC96CFC2E8}"/>
              </a:ext>
            </a:extLst>
          </p:cNvPr>
          <p:cNvSpPr txBox="1"/>
          <p:nvPr/>
        </p:nvSpPr>
        <p:spPr>
          <a:xfrm>
            <a:off x="2844444" y="3204478"/>
            <a:ext cx="2465936" cy="290451"/>
          </a:xfrm>
          <a:custGeom>
            <a:avLst/>
            <a:gdLst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465936 w 2465936"/>
              <a:gd name="connsiteY2" fmla="*/ 369332 h 369332"/>
              <a:gd name="connsiteX3" fmla="*/ 0 w 2465936"/>
              <a:gd name="connsiteY3" fmla="*/ 369332 h 369332"/>
              <a:gd name="connsiteX4" fmla="*/ 0 w 2465936"/>
              <a:gd name="connsiteY4" fmla="*/ 0 h 369332"/>
              <a:gd name="connsiteX0" fmla="*/ 4807 w 2470743"/>
              <a:gd name="connsiteY0" fmla="*/ 0 h 369332"/>
              <a:gd name="connsiteX1" fmla="*/ 2470743 w 2470743"/>
              <a:gd name="connsiteY1" fmla="*/ 0 h 369332"/>
              <a:gd name="connsiteX2" fmla="*/ 2470743 w 2470743"/>
              <a:gd name="connsiteY2" fmla="*/ 369332 h 369332"/>
              <a:gd name="connsiteX3" fmla="*/ 4807 w 2470743"/>
              <a:gd name="connsiteY3" fmla="*/ 369332 h 369332"/>
              <a:gd name="connsiteX4" fmla="*/ 0 w 2470743"/>
              <a:gd name="connsiteY4" fmla="*/ 188067 h 369332"/>
              <a:gd name="connsiteX5" fmla="*/ 4807 w 2470743"/>
              <a:gd name="connsiteY5" fmla="*/ 0 h 369332"/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465936 w 2465936"/>
              <a:gd name="connsiteY2" fmla="*/ 369332 h 369332"/>
              <a:gd name="connsiteX3" fmla="*/ 0 w 2465936"/>
              <a:gd name="connsiteY3" fmla="*/ 369332 h 369332"/>
              <a:gd name="connsiteX4" fmla="*/ 134893 w 2465936"/>
              <a:gd name="connsiteY4" fmla="*/ 188067 h 369332"/>
              <a:gd name="connsiteX5" fmla="*/ 0 w 2465936"/>
              <a:gd name="connsiteY5" fmla="*/ 0 h 369332"/>
              <a:gd name="connsiteX0" fmla="*/ 0 w 2471693"/>
              <a:gd name="connsiteY0" fmla="*/ 0 h 369332"/>
              <a:gd name="connsiteX1" fmla="*/ 2465936 w 2471693"/>
              <a:gd name="connsiteY1" fmla="*/ 0 h 369332"/>
              <a:gd name="connsiteX2" fmla="*/ 2471693 w 2471693"/>
              <a:gd name="connsiteY2" fmla="*/ 188067 h 369332"/>
              <a:gd name="connsiteX3" fmla="*/ 2465936 w 2471693"/>
              <a:gd name="connsiteY3" fmla="*/ 369332 h 369332"/>
              <a:gd name="connsiteX4" fmla="*/ 0 w 2471693"/>
              <a:gd name="connsiteY4" fmla="*/ 369332 h 369332"/>
              <a:gd name="connsiteX5" fmla="*/ 134893 w 2471693"/>
              <a:gd name="connsiteY5" fmla="*/ 188067 h 369332"/>
              <a:gd name="connsiteX6" fmla="*/ 0 w 2471693"/>
              <a:gd name="connsiteY6" fmla="*/ 0 h 369332"/>
              <a:gd name="connsiteX0" fmla="*/ 0 w 2465936"/>
              <a:gd name="connsiteY0" fmla="*/ 0 h 369332"/>
              <a:gd name="connsiteX1" fmla="*/ 2465936 w 2465936"/>
              <a:gd name="connsiteY1" fmla="*/ 0 h 369332"/>
              <a:gd name="connsiteX2" fmla="*/ 2268493 w 2465936"/>
              <a:gd name="connsiteY2" fmla="*/ 188067 h 369332"/>
              <a:gd name="connsiteX3" fmla="*/ 2465936 w 2465936"/>
              <a:gd name="connsiteY3" fmla="*/ 369332 h 369332"/>
              <a:gd name="connsiteX4" fmla="*/ 0 w 2465936"/>
              <a:gd name="connsiteY4" fmla="*/ 369332 h 369332"/>
              <a:gd name="connsiteX5" fmla="*/ 134893 w 2465936"/>
              <a:gd name="connsiteY5" fmla="*/ 188067 h 369332"/>
              <a:gd name="connsiteX6" fmla="*/ 0 w 2465936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5936" h="369332">
                <a:moveTo>
                  <a:pt x="0" y="0"/>
                </a:moveTo>
                <a:lnTo>
                  <a:pt x="2465936" y="0"/>
                </a:lnTo>
                <a:lnTo>
                  <a:pt x="2268493" y="188067"/>
                </a:lnTo>
                <a:lnTo>
                  <a:pt x="2465936" y="369332"/>
                </a:lnTo>
                <a:lnTo>
                  <a:pt x="0" y="369332"/>
                </a:lnTo>
                <a:lnTo>
                  <a:pt x="134893" y="188067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3600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 - supported soon -</a:t>
            </a:r>
          </a:p>
        </p:txBody>
      </p:sp>
    </p:spTree>
    <p:extLst>
      <p:ext uri="{BB962C8B-B14F-4D97-AF65-F5344CB8AC3E}">
        <p14:creationId xmlns:p14="http://schemas.microsoft.com/office/powerpoint/2010/main" val="311356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Reiter - M91406</dc:creator>
  <cp:lastModifiedBy>Andreas Reiter - M91406</cp:lastModifiedBy>
  <cp:revision>22</cp:revision>
  <dcterms:created xsi:type="dcterms:W3CDTF">2021-05-18T08:26:46Z</dcterms:created>
  <dcterms:modified xsi:type="dcterms:W3CDTF">2021-05-18T11:11:00Z</dcterms:modified>
</cp:coreProperties>
</file>