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1"/>
    <p:restoredTop sz="94658"/>
  </p:normalViewPr>
  <p:slideViewPr>
    <p:cSldViewPr snapToGrid="0" snapToObjects="1">
      <p:cViewPr varScale="1">
        <p:scale>
          <a:sx n="97" d="100"/>
          <a:sy n="97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BAAF-22F2-2D4E-B5D8-46D173378A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7481-BF31-B24D-9F2C-5FBE66BE79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088" y="1363224"/>
            <a:ext cx="4917846" cy="3998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11" y="5543550"/>
            <a:ext cx="54610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84" y="1729317"/>
            <a:ext cx="1761938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34" y="1729317"/>
            <a:ext cx="1778000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100" y="3609885"/>
            <a:ext cx="2384471" cy="17318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8983" y="338666"/>
            <a:ext cx="36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Dimensions Filter: (multiple choices)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User (session &amp; </a:t>
            </a:r>
            <a:r>
              <a:rPr lang="en-US" sz="1000" dirty="0">
                <a:solidFill>
                  <a:srgbClr val="FF0000"/>
                </a:solidFill>
              </a:rPr>
              <a:t>scenarios(aggregate)</a:t>
            </a:r>
            <a:r>
              <a:rPr lang="en-US" sz="1000" dirty="0"/>
              <a:t> &amp; request type)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Service &amp; Instance (service category, instance count)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Runtime Metrics (QoS, exceptions)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13011" y="338666"/>
            <a:ext cx="228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Statistics Chart: (multiple choices)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User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Runtime Metrics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93432" y="1247076"/>
            <a:ext cx="12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Instance</a:t>
            </a:r>
            <a:r>
              <a:rPr lang="en-US" sz="1200" dirty="0" err="1"/>
              <a:t>|service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93432" y="1563748"/>
            <a:ext cx="1776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landscape</a:t>
            </a:r>
            <a:r>
              <a:rPr lang="en-US" sz="1200" dirty="0" err="1"/>
              <a:t>|flow|compare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46" y="5795340"/>
            <a:ext cx="54610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17" y="2040835"/>
            <a:ext cx="8252056" cy="351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894" y="1701890"/>
            <a:ext cx="1778000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0" y="3582458"/>
            <a:ext cx="2384471" cy="17318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8983" y="338666"/>
            <a:ext cx="36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Dimensions Filter: (multiple choices)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User (session &amp; </a:t>
            </a:r>
            <a:r>
              <a:rPr lang="en-US" sz="1000" dirty="0">
                <a:solidFill>
                  <a:srgbClr val="FF0000"/>
                </a:solidFill>
              </a:rPr>
              <a:t>scenarios(aggregate)</a:t>
            </a:r>
            <a:r>
              <a:rPr lang="en-US" sz="1000" dirty="0"/>
              <a:t> &amp; request type)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Service &amp; Instance (service category, instance count)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Runtime Metrics (QoS, exceptions)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313011" y="338666"/>
            <a:ext cx="228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Statistics Chart: (multiple choices)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User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Service &amp; instance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Runtime Metrics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93432" y="1247076"/>
            <a:ext cx="12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Instance|</a:t>
            </a:r>
            <a:r>
              <a:rPr lang="en-US" sz="1200" dirty="0" err="1">
                <a:solidFill>
                  <a:srgbClr val="FF0000"/>
                </a:solidFill>
              </a:rPr>
              <a:t>service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93432" y="1563748"/>
            <a:ext cx="1776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landscape|</a:t>
            </a:r>
            <a:r>
              <a:rPr lang="en-US" sz="1200" dirty="0" err="1">
                <a:solidFill>
                  <a:srgbClr val="FF0000"/>
                </a:solidFill>
              </a:rPr>
              <a:t>flow</a:t>
            </a:r>
            <a:r>
              <a:rPr lang="en-US" sz="1200" dirty="0" err="1"/>
              <a:t>|compare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46" y="5795340"/>
            <a:ext cx="5461000" cy="647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974574"/>
            <a:ext cx="8589617" cy="3604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3432" y="1247076"/>
            <a:ext cx="12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Instance|</a:t>
            </a:r>
            <a:r>
              <a:rPr lang="en-US" sz="1200" dirty="0" err="1">
                <a:solidFill>
                  <a:srgbClr val="FF0000"/>
                </a:solidFill>
              </a:rPr>
              <a:t>service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432" y="1563748"/>
            <a:ext cx="1776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landscape|</a:t>
            </a:r>
            <a:r>
              <a:rPr lang="en-US" sz="1200" dirty="0" err="1">
                <a:solidFill>
                  <a:schemeClr val="tx1"/>
                </a:solidFill>
              </a:rPr>
              <a:t>flow</a:t>
            </a:r>
            <a:r>
              <a:rPr lang="en-US" sz="1200" dirty="0" err="1"/>
              <a:t>|</a:t>
            </a:r>
            <a:r>
              <a:rPr lang="en-US" sz="1200" dirty="0" err="1">
                <a:solidFill>
                  <a:srgbClr val="FF0000"/>
                </a:solidFill>
              </a:rPr>
              <a:t>compare</a:t>
            </a:r>
            <a:endParaRPr lang="en-US" sz="1200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xgzx123xgzx123163com</cp:lastModifiedBy>
  <cp:revision>80</cp:revision>
  <dcterms:created xsi:type="dcterms:W3CDTF">2018-09-06T07:15:00Z</dcterms:created>
  <dcterms:modified xsi:type="dcterms:W3CDTF">2018-09-13T10:20:01Z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