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9"/>
    <p:restoredTop sz="94653"/>
  </p:normalViewPr>
  <p:slideViewPr>
    <p:cSldViewPr snapToGrid="0" snapToObjects="1">
      <p:cViewPr varScale="1">
        <p:scale>
          <a:sx n="150" d="100"/>
          <a:sy n="150" d="100"/>
        </p:scale>
        <p:origin x="1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F303-D91E-ED46-85DD-C012C948E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A4441-AAB4-F144-B68D-5DD483873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D5F8F-81C7-C947-A173-6014AF31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C8B7A-5EB8-C44C-ADD2-57F02649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5C69-9B74-FC41-B10B-C49E4A18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0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3522-1E30-5A44-9E3A-6AB33374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ACC77-E41F-CC44-B792-8455757AC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6EF0-B144-764A-B114-5065D5DB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81261-71A1-574A-94B0-68DAB0B0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8BA3-04A4-8D4A-AC64-9DC94A10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1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7784-B939-D546-9C9A-CB7B83B41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8FE0C-1300-A34B-BE2D-31416A60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3CE0-32F1-5C44-90BC-FFC21E71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1406-1047-FC45-990C-2019709D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4A36D-9F44-0E45-BC36-B16B0D1F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6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5F71-F369-384F-B9FF-C2040963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2A27-5FA8-E64B-A7CD-545C8286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C066-D18C-3C46-86E4-1E92F7A0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C6B33-127A-7B45-8C47-87BFFDD9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9FFF-3295-3840-AC26-7B3F4C6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0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62B4-FD02-8A4A-8E43-812AA8D6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C84FB-6CDA-E64A-848B-86ACA28CC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5983-E846-734F-B553-8E4A7048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85BA-2B9E-9A4D-81C0-95FE2ABC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E5E4-3698-074D-B911-231456DF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8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0591-42AE-6145-A5E5-D990FAA7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F733-82A9-474A-B5C1-1D89F381F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03FC8-1094-5645-8862-D8FFBC5A3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6D3AD-874F-E344-B3AC-FF4F422A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4A1E3-7F4C-2B40-9679-1552AF8E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602ED-1FEA-604C-96FA-29BA63A2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9ED7-18D1-824A-B6DC-70707838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A0AC9-102E-9449-AB69-EC84D419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F6201-4BCB-CA41-AB8A-235516D86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3242C-D84A-8341-97D3-B47C31A3B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4250E-B692-3A4B-98A3-1E2744C17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C6325-B4D9-7F4F-B3CA-48FEBC25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4FD50-4071-F041-85E4-A432A7C1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B1C17-513A-D54C-89CB-94395181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E1D1-7C68-B846-802E-5AA4EAC2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C00AA-C585-B44E-8675-BB143EDD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E13BF-9674-644A-8B46-E5AAC7EF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B1F0F-3C88-C748-BCC3-69B6E1FC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4C3D8-5E72-974D-B1A7-B8303F22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067A0-A399-9349-B007-5537852C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8CF68-41F2-C54E-8671-4DAFC121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96F4-7131-1047-A95A-027DDE9E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99E9-5F7F-6A44-970D-443AD46E2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DD30-C4D6-F347-8FB0-C217A9AE5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14E01-64E5-3840-82F1-46208FE8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391DC-E8F9-4B44-B6C7-BB348876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A284C-7768-8741-8AEA-2B3E200B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9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EC48-7227-9B48-8436-9259AF60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68F17-94CB-404A-A245-1CDE8BB1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8E574-C319-0844-A834-DA8F819C6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9E9E2-B7A5-CC4F-9AC6-1CF30836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636BF-9BA9-8A49-A866-41D15B75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6A2D9-42DA-2E4B-826D-02C4E085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6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B1BF7-0104-5345-B9AF-62A4A26C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09DE9-A545-3B43-B984-37B70EDA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607BE-4F97-674B-B3AC-ACE936B6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BAAF-22F2-2D4E-B5D8-46D173378A43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E1DE-4AEF-2343-9EAE-FB2753E0F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658B-47A0-674D-9532-2A8611181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5B48DC-7B6E-DF48-908A-1013BF59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88" y="1363224"/>
            <a:ext cx="4917846" cy="3998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7FA3C4-0A7D-F143-8943-3E9453A0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11" y="5543550"/>
            <a:ext cx="54610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4E73B-0AAA-B540-8005-B61C79DDF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84" y="1729317"/>
            <a:ext cx="1761938" cy="302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BE1324-4487-4049-AB3F-B97D4D4AF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634" y="1729317"/>
            <a:ext cx="1778000" cy="171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A48E3C-CDB6-BB4E-83F0-6EA1CB5FF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7100" y="3609885"/>
            <a:ext cx="2384471" cy="17318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969375-855C-584C-8049-B8BE6E0A3ECA}"/>
              </a:ext>
            </a:extLst>
          </p:cNvPr>
          <p:cNvSpPr txBox="1"/>
          <p:nvPr/>
        </p:nvSpPr>
        <p:spPr>
          <a:xfrm>
            <a:off x="1178984" y="338666"/>
            <a:ext cx="289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Dimensions Filter: (multiple choice)</a:t>
            </a:r>
          </a:p>
          <a:p>
            <a:pPr marL="228600" indent="-228600">
              <a:buAutoNum type="arabicPeriod"/>
            </a:pPr>
            <a:r>
              <a:rPr lang="en-US" sz="1000" dirty="0"/>
              <a:t>User (session &amp; Scenarios &amp; request type)</a:t>
            </a:r>
          </a:p>
          <a:p>
            <a:pPr marL="228600" indent="-228600">
              <a:buAutoNum type="arabicPeriod"/>
            </a:pPr>
            <a:r>
              <a:rPr lang="en-US" sz="1000" dirty="0"/>
              <a:t>Service &amp; Instance</a:t>
            </a:r>
          </a:p>
          <a:p>
            <a:pPr marL="228600" indent="-228600">
              <a:buAutoNum type="arabicPeriod"/>
            </a:pPr>
            <a:r>
              <a:rPr lang="en-US" sz="1000" dirty="0"/>
              <a:t>Runtime Metrics (QoS)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5B2DD-A88E-334C-BE54-AB6B5E379962}"/>
              </a:ext>
            </a:extLst>
          </p:cNvPr>
          <p:cNvSpPr txBox="1"/>
          <p:nvPr/>
        </p:nvSpPr>
        <p:spPr>
          <a:xfrm>
            <a:off x="9313011" y="338666"/>
            <a:ext cx="2284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Statistics Chart: (multiple choice)</a:t>
            </a:r>
          </a:p>
          <a:p>
            <a:pPr marL="228600" indent="-228600">
              <a:buAutoNum type="arabicPeriod"/>
            </a:pPr>
            <a:r>
              <a:rPr lang="en-US" sz="1000" dirty="0"/>
              <a:t>User</a:t>
            </a:r>
          </a:p>
          <a:p>
            <a:pPr marL="228600" indent="-228600">
              <a:buAutoNum type="arabicPeriod"/>
            </a:pPr>
            <a:r>
              <a:rPr lang="en-US" sz="1000" dirty="0"/>
              <a:t>Service &amp; instance</a:t>
            </a:r>
          </a:p>
          <a:p>
            <a:pPr marL="228600" indent="-228600">
              <a:buAutoNum type="arabicPeriod"/>
            </a:pPr>
            <a:r>
              <a:rPr lang="en-US" sz="1000" dirty="0"/>
              <a:t>Runtime Metrics (QoS)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19135-06D3-7E45-BF17-C1C3CAF809B5}"/>
              </a:ext>
            </a:extLst>
          </p:cNvPr>
          <p:cNvSpPr txBox="1"/>
          <p:nvPr/>
        </p:nvSpPr>
        <p:spPr>
          <a:xfrm>
            <a:off x="7493432" y="1247076"/>
            <a:ext cx="1839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Instance</a:t>
            </a:r>
            <a:r>
              <a:rPr lang="en-US" sz="1200" dirty="0" err="1"/>
              <a:t>|service</a:t>
            </a:r>
            <a:r>
              <a:rPr lang="en-US" sz="1200" dirty="0" err="1">
                <a:solidFill>
                  <a:srgbClr val="FF0000"/>
                </a:solidFill>
              </a:rPr>
              <a:t>|</a:t>
            </a:r>
            <a:r>
              <a:rPr lang="en-US" sz="1200" dirty="0" err="1"/>
              <a:t>compare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618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7FA3C4-0A7D-F143-8943-3E9453A0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46" y="5795340"/>
            <a:ext cx="5461000" cy="64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611DEB-E22C-944E-A77F-943A3F27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17" y="1701889"/>
            <a:ext cx="8252056" cy="3854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A3B26F-71DA-F741-9388-DAF55E578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894" y="1701890"/>
            <a:ext cx="1778000" cy="171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7CFEE6-F348-344D-B92E-CCE25C683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360" y="3582458"/>
            <a:ext cx="2384471" cy="17318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C7926C-748D-B44E-B55F-069D1313BEFC}"/>
              </a:ext>
            </a:extLst>
          </p:cNvPr>
          <p:cNvSpPr txBox="1"/>
          <p:nvPr/>
        </p:nvSpPr>
        <p:spPr>
          <a:xfrm>
            <a:off x="1178984" y="338666"/>
            <a:ext cx="289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Dimensions Filter: (multiple choice)</a:t>
            </a:r>
          </a:p>
          <a:p>
            <a:pPr marL="228600" indent="-228600">
              <a:buAutoNum type="arabicPeriod"/>
            </a:pPr>
            <a:r>
              <a:rPr lang="en-US" sz="1000" dirty="0"/>
              <a:t>User (session &amp; Scenarios &amp; request type)</a:t>
            </a:r>
          </a:p>
          <a:p>
            <a:pPr marL="228600" indent="-228600">
              <a:buAutoNum type="arabicPeriod"/>
            </a:pPr>
            <a:r>
              <a:rPr lang="en-US" sz="1000" dirty="0"/>
              <a:t>Service &amp; Instance</a:t>
            </a:r>
          </a:p>
          <a:p>
            <a:pPr marL="228600" indent="-228600">
              <a:buAutoNum type="arabicPeriod"/>
            </a:pPr>
            <a:r>
              <a:rPr lang="en-US" sz="1000" dirty="0"/>
              <a:t>Runtime Metrics (QoS)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9BBBAD-EDAD-6447-BD6A-6BA527915CC2}"/>
              </a:ext>
            </a:extLst>
          </p:cNvPr>
          <p:cNvSpPr txBox="1"/>
          <p:nvPr/>
        </p:nvSpPr>
        <p:spPr>
          <a:xfrm>
            <a:off x="9313011" y="338666"/>
            <a:ext cx="2284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Statistics Chart: (multiple choice)</a:t>
            </a:r>
          </a:p>
          <a:p>
            <a:pPr marL="228600" indent="-228600">
              <a:buAutoNum type="arabicPeriod"/>
            </a:pPr>
            <a:r>
              <a:rPr lang="en-US" sz="1000" dirty="0"/>
              <a:t>User</a:t>
            </a:r>
          </a:p>
          <a:p>
            <a:pPr marL="228600" indent="-228600">
              <a:buAutoNum type="arabicPeriod"/>
            </a:pPr>
            <a:r>
              <a:rPr lang="en-US" sz="1000" dirty="0"/>
              <a:t>Service &amp; instance</a:t>
            </a:r>
          </a:p>
          <a:p>
            <a:pPr marL="228600" indent="-228600">
              <a:buAutoNum type="arabicPeriod"/>
            </a:pPr>
            <a:r>
              <a:rPr lang="en-US" sz="1000" dirty="0"/>
              <a:t>Runtime Metrics (QoS)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31015-199F-564B-B0C7-928537A09FB5}"/>
              </a:ext>
            </a:extLst>
          </p:cNvPr>
          <p:cNvSpPr txBox="1"/>
          <p:nvPr/>
        </p:nvSpPr>
        <p:spPr>
          <a:xfrm>
            <a:off x="7493432" y="1247076"/>
            <a:ext cx="1839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Instance|</a:t>
            </a:r>
            <a:r>
              <a:rPr lang="en-US" sz="1200" dirty="0" err="1">
                <a:solidFill>
                  <a:srgbClr val="FF0000"/>
                </a:solidFill>
              </a:rPr>
              <a:t>service|</a:t>
            </a:r>
            <a:r>
              <a:rPr lang="en-US" sz="1200" dirty="0" err="1"/>
              <a:t>compare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392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7FA3C4-0A7D-F143-8943-3E9453A0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46" y="5795340"/>
            <a:ext cx="5461000" cy="647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365F0B-A9C0-0A40-BF61-4C8D2A294482}"/>
              </a:ext>
            </a:extLst>
          </p:cNvPr>
          <p:cNvSpPr txBox="1"/>
          <p:nvPr/>
        </p:nvSpPr>
        <p:spPr>
          <a:xfrm>
            <a:off x="7493432" y="1247076"/>
            <a:ext cx="1839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Instance|service</a:t>
            </a:r>
            <a:r>
              <a:rPr lang="en-US" sz="1200" dirty="0" err="1">
                <a:solidFill>
                  <a:srgbClr val="FF0000"/>
                </a:solidFill>
              </a:rPr>
              <a:t>|compare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F0A9A5-0EE8-264A-AD30-16989AD0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1740058"/>
            <a:ext cx="8589617" cy="38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9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95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58</cp:revision>
  <dcterms:created xsi:type="dcterms:W3CDTF">2018-09-06T07:15:22Z</dcterms:created>
  <dcterms:modified xsi:type="dcterms:W3CDTF">2018-09-06T08:37:02Z</dcterms:modified>
</cp:coreProperties>
</file>