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 sz="4000"/>
              <a:t>内存占用在</a:t>
            </a:r>
            <a:r>
              <a:rPr lang="en-US" altLang="zh-CN" sz="4000"/>
              <a:t>32</a:t>
            </a:r>
            <a:r>
              <a:rPr lang="zh-CN" altLang="en-US" sz="4000"/>
              <a:t>位和</a:t>
            </a:r>
            <a:r>
              <a:rPr lang="en-US" altLang="zh-CN" sz="4000"/>
              <a:t>64</a:t>
            </a:r>
            <a:r>
              <a:rPr lang="zh-CN" altLang="en-US" sz="4000"/>
              <a:t>位平台的区别</a:t>
            </a:r>
            <a:br>
              <a:rPr lang="zh-CN" altLang="en-US" sz="4000"/>
            </a:br>
            <a:br>
              <a:rPr lang="zh-CN" altLang="en-US" sz="4000"/>
            </a:br>
            <a:endParaRPr lang="en-US" altLang="zh-CN" sz="400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003935"/>
          </a:xfrm>
        </p:spPr>
        <p:txBody>
          <a:bodyPr>
            <a:normAutofit fontScale="90000" lnSpcReduction="20000"/>
          </a:bodyPr>
          <a:p>
            <a:pPr algn="r"/>
            <a:r>
              <a:rPr lang="zh-CN" altLang="en-US">
                <a:sym typeface="+mn-ea"/>
              </a:rPr>
              <a:t>胡勇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hyelectron@163.com</a:t>
            </a:r>
            <a:endParaRPr lang="en-US" altLang="zh-CN">
              <a:sym typeface="+mn-ea"/>
            </a:endParaRPr>
          </a:p>
          <a:p>
            <a:pPr algn="r"/>
            <a:fld id="{BB962C8B-B14F-4D97-AF65-F5344CB8AC3E}" type="datetime3">
              <a:rPr lang="zh-CN" altLang="zh-CN">
                <a:sym typeface="+mn-ea"/>
              </a:rPr>
            </a:fld>
            <a:endParaRPr lang="zh-CN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34695" y="309880"/>
            <a:ext cx="10515600" cy="793750"/>
          </a:xfrm>
        </p:spPr>
        <p:txBody>
          <a:bodyPr/>
          <a:p>
            <a:r>
              <a:rPr lang="zh-CN" altLang="en-US" sz="2000"/>
              <a:t>例题：以下的输出是多少</a:t>
            </a:r>
            <a:endParaRPr lang="zh-CN" altLang="en-US" sz="20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1415" y="1292225"/>
            <a:ext cx="603885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4000"/>
            <a:ext cx="10515600" cy="842010"/>
          </a:xfrm>
        </p:spPr>
        <p:txBody>
          <a:bodyPr/>
          <a:p>
            <a:r>
              <a:rPr lang="en-US" altLang="zh-CN"/>
              <a:t>32</a:t>
            </a:r>
            <a:r>
              <a:rPr lang="zh-CN" altLang="zh-CN"/>
              <a:t>位平台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875270" y="1357630"/>
            <a:ext cx="4037330" cy="3934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/>
          </a:p>
          <a:p>
            <a:r>
              <a:rPr lang="zh-CN" altLang="zh-CN"/>
              <a:t>第一步：选择</a:t>
            </a:r>
            <a:r>
              <a:rPr lang="en-US" altLang="zh-CN" b="1">
                <a:solidFill>
                  <a:srgbClr val="FF0000"/>
                </a:solidFill>
              </a:rPr>
              <a:t>32</a:t>
            </a:r>
            <a:r>
              <a:rPr lang="zh-CN" altLang="en-US" b="1">
                <a:solidFill>
                  <a:srgbClr val="FF0000"/>
                </a:solidFill>
              </a:rPr>
              <a:t>位</a:t>
            </a:r>
            <a:r>
              <a:rPr lang="zh-CN" altLang="en-US"/>
              <a:t>平台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第二步：</a:t>
            </a:r>
            <a:r>
              <a:rPr lang="zh-CN" altLang="en-US" b="1">
                <a:solidFill>
                  <a:srgbClr val="FF0000"/>
                </a:solidFill>
              </a:rPr>
              <a:t>重新编译所有</a:t>
            </a:r>
            <a:r>
              <a:rPr lang="zh-CN" altLang="en-US"/>
              <a:t>（平台切换时，一定要重新编译所有的文件，有时还需要清除以前的编译生成的文件）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第三步：运行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说明：当输出</a:t>
            </a:r>
            <a:r>
              <a:rPr lang="en-US" altLang="zh-CN"/>
              <a:t>sizeof(&amp;a)</a:t>
            </a:r>
            <a:r>
              <a:rPr lang="zh-CN" altLang="en-US"/>
              <a:t>即，数组</a:t>
            </a:r>
            <a:r>
              <a:rPr lang="en-US" altLang="zh-CN"/>
              <a:t>a</a:t>
            </a:r>
            <a:r>
              <a:rPr lang="zh-CN" altLang="en-US"/>
              <a:t>的起始地址所占内存时，结果为</a:t>
            </a:r>
            <a:r>
              <a:rPr lang="en-US" altLang="zh-CN"/>
              <a:t>4</a:t>
            </a:r>
            <a:r>
              <a:rPr lang="zh-CN" altLang="en-US"/>
              <a:t>字节。由于是在</a:t>
            </a:r>
            <a:r>
              <a:rPr lang="en-US" altLang="zh-CN"/>
              <a:t>32</a:t>
            </a:r>
            <a:r>
              <a:rPr lang="zh-CN" altLang="en-US"/>
              <a:t>位平台，地址宽度是</a:t>
            </a:r>
            <a:r>
              <a:rPr lang="en-US" altLang="zh-CN"/>
              <a:t>32</a:t>
            </a:r>
            <a:r>
              <a:rPr lang="zh-CN" altLang="en-US"/>
              <a:t>位的，故 </a:t>
            </a:r>
            <a:r>
              <a:rPr lang="en-US" altLang="zh-CN"/>
              <a:t>sizeof(&amp;a) = 4</a:t>
            </a:r>
            <a:r>
              <a:rPr lang="zh-CN" altLang="zh-CN"/>
              <a:t>字节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3740" y="1253490"/>
            <a:ext cx="65836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4000"/>
            <a:ext cx="10515600" cy="842010"/>
          </a:xfrm>
        </p:spPr>
        <p:txBody>
          <a:bodyPr/>
          <a:p>
            <a:r>
              <a:rPr lang="en-US" altLang="zh-CN"/>
              <a:t>64</a:t>
            </a:r>
            <a:r>
              <a:rPr lang="zh-CN" altLang="zh-CN"/>
              <a:t>位平台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875270" y="1357630"/>
            <a:ext cx="4037330" cy="3934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/>
          </a:p>
          <a:p>
            <a:r>
              <a:rPr lang="zh-CN" altLang="zh-CN"/>
              <a:t>第一步：选择</a:t>
            </a:r>
            <a:r>
              <a:rPr lang="en-US" altLang="zh-CN" b="1">
                <a:solidFill>
                  <a:srgbClr val="00B050"/>
                </a:solidFill>
              </a:rPr>
              <a:t>64</a:t>
            </a:r>
            <a:r>
              <a:rPr lang="zh-CN" altLang="en-US" b="1">
                <a:solidFill>
                  <a:srgbClr val="00B050"/>
                </a:solidFill>
              </a:rPr>
              <a:t>位</a:t>
            </a:r>
            <a:r>
              <a:rPr lang="zh-CN" altLang="en-US"/>
              <a:t>平台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第二步：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重新编译</a:t>
            </a:r>
            <a:r>
              <a:rPr lang="zh-CN" altLang="en-US" b="1">
                <a:solidFill>
                  <a:srgbClr val="00B050"/>
                </a:solidFill>
              </a:rPr>
              <a:t>所有</a:t>
            </a:r>
            <a:r>
              <a:rPr lang="zh-CN" altLang="en-US"/>
              <a:t>（平台切换时，一定要重新编译所有的文件，有时还需要清除以前的编译生成的文件）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第三步：运行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说明：当输出</a:t>
            </a:r>
            <a:r>
              <a:rPr lang="en-US" altLang="zh-CN">
                <a:sym typeface="+mn-ea"/>
              </a:rPr>
              <a:t>sizeof(&amp;a)</a:t>
            </a:r>
            <a:r>
              <a:rPr lang="zh-CN" altLang="en-US">
                <a:sym typeface="+mn-ea"/>
              </a:rPr>
              <a:t>即，数组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的起始地址所占内存时，结果为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字节。由于是在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位平台，地址宽度是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位的，故 </a:t>
            </a:r>
            <a:r>
              <a:rPr lang="en-US" altLang="zh-CN">
                <a:sym typeface="+mn-ea"/>
              </a:rPr>
              <a:t>sizeof(&amp;a) = 8</a:t>
            </a:r>
            <a:r>
              <a:rPr lang="zh-CN" altLang="zh-CN">
                <a:sym typeface="+mn-ea"/>
              </a:rPr>
              <a:t>字节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8700" y="1204595"/>
            <a:ext cx="61976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830" y="770255"/>
            <a:ext cx="4891405" cy="435165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770255"/>
            <a:ext cx="5537835" cy="4351655"/>
          </a:xfrm>
          <a:prstGeom prst="rect">
            <a:avLst/>
          </a:prstGeom>
        </p:spPr>
      </p:pic>
      <p:sp>
        <p:nvSpPr>
          <p:cNvPr id="4" name="流程图: 排序 3"/>
          <p:cNvSpPr/>
          <p:nvPr/>
        </p:nvSpPr>
        <p:spPr>
          <a:xfrm>
            <a:off x="4704080" y="3782060"/>
            <a:ext cx="457200" cy="914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排序 4"/>
          <p:cNvSpPr/>
          <p:nvPr/>
        </p:nvSpPr>
        <p:spPr>
          <a:xfrm>
            <a:off x="10847070" y="4091305"/>
            <a:ext cx="457200" cy="914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/>
          <p:nvPr>
            <p:ph type="title"/>
          </p:nvPr>
        </p:nvSpPr>
        <p:spPr>
          <a:xfrm>
            <a:off x="496570" y="142875"/>
            <a:ext cx="10515600" cy="710565"/>
          </a:xfrm>
        </p:spPr>
        <p:txBody>
          <a:bodyPr>
            <a:normAutofit fontScale="90000"/>
          </a:bodyPr>
          <a:p>
            <a:r>
              <a:rPr lang="zh-CN" altLang="zh-CN"/>
              <a:t>小结</a:t>
            </a:r>
            <a:endParaRPr lang="zh-CN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925830" y="5319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/>
          </a:p>
          <a:p>
            <a:r>
              <a:rPr lang="en-US" altLang="zh-CN" sz="2400"/>
              <a:t>1 )</a:t>
            </a:r>
            <a:r>
              <a:rPr lang="zh-CN" altLang="en-US" sz="2400">
                <a:solidFill>
                  <a:srgbClr val="7030A0"/>
                </a:solidFill>
              </a:rPr>
              <a:t>基本数据类型</a:t>
            </a:r>
            <a:r>
              <a:rPr lang="zh-CN" altLang="en-US" sz="2400"/>
              <a:t>所占用的内存空间在两个平台相同</a:t>
            </a:r>
            <a:endParaRPr lang="zh-CN" altLang="en-US" sz="2400"/>
          </a:p>
          <a:p>
            <a:br>
              <a:rPr lang="zh-CN" altLang="en-US" sz="2400"/>
            </a:br>
            <a:r>
              <a:rPr lang="en-US" altLang="zh-CN" sz="2400"/>
              <a:t>2 )</a:t>
            </a:r>
            <a:r>
              <a:rPr lang="zh-CN" altLang="en-US" sz="2400"/>
              <a:t>只有</a:t>
            </a:r>
            <a:r>
              <a:rPr lang="zh-CN" altLang="en-US" sz="2400" b="1">
                <a:solidFill>
                  <a:srgbClr val="FF0000"/>
                </a:solidFill>
              </a:rPr>
              <a:t>地址</a:t>
            </a:r>
            <a:r>
              <a:rPr lang="zh-CN" altLang="en-US" sz="2400"/>
              <a:t>所占空间根据平台而定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32位平台 </vt:lpstr>
      <vt:lpstr>1 基本数据类型所占用的内存空间在两个平台相同 2 只有地址所占空间根据平台而定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</dc:creator>
  <cp:lastModifiedBy>Micro</cp:lastModifiedBy>
  <cp:revision>19</cp:revision>
  <dcterms:created xsi:type="dcterms:W3CDTF">2015-05-05T08:02:00Z</dcterms:created>
  <dcterms:modified xsi:type="dcterms:W3CDTF">2016-11-07T01:52:42Z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