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1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7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6AA7DA-4BE9-4FC4-AE2D-978A364C6A2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video" Target="../media/media2.mp4" /><Relationship Id="rId1" Type="http://schemas.microsoft.com/office/2007/relationships/media" Target="../media/media2.mp4" /><Relationship Id="rId4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video" Target="../media/media3.mp4" /><Relationship Id="rId1" Type="http://schemas.microsoft.com/office/2007/relationships/media" Target="../media/media3.mp4" /><Relationship Id="rId4" Type="http://schemas.openxmlformats.org/officeDocument/2006/relationships/image" Target="../media/image12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1035422"/>
            <a:ext cx="8825658" cy="1146675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956" y="2182097"/>
            <a:ext cx="531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see what we can draw on python!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8"/>
          <a:stretch/>
        </p:blipFill>
        <p:spPr>
          <a:xfrm>
            <a:off x="7308444" y="2998695"/>
            <a:ext cx="3919851" cy="25400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71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863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Turtle Size, Pen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4" y="2603500"/>
            <a:ext cx="10395284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Turtle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You can change the turtle size and this changes only the size of the turtle shape without affecting the output of the pen as it draws on the screen.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Syntax</a:t>
            </a:r>
            <a:r>
              <a:rPr lang="en-US" sz="2000" dirty="0"/>
              <a:t> :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Example:</a:t>
            </a:r>
          </a:p>
          <a:p>
            <a:pPr marL="457200" lvl="1" indent="0">
              <a:buNone/>
            </a:pPr>
            <a:r>
              <a:rPr lang="en-US" sz="1800" dirty="0"/>
              <a:t>          import turtle as t</a:t>
            </a:r>
          </a:p>
          <a:p>
            <a:pPr marL="457200" lvl="1" indent="0">
              <a:buNone/>
            </a:pPr>
            <a:r>
              <a:rPr lang="en-US" sz="1800" dirty="0"/>
              <a:t>          </a:t>
            </a:r>
            <a:r>
              <a:rPr lang="en-US" sz="1800" dirty="0" err="1"/>
              <a:t>t.shapesize</a:t>
            </a:r>
            <a:r>
              <a:rPr lang="en-US" sz="1800" dirty="0"/>
              <a:t>(1,5,10)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77410"/>
              </p:ext>
            </p:extLst>
          </p:nvPr>
        </p:nvGraphicFramePr>
        <p:xfrm>
          <a:off x="2369550" y="3805142"/>
          <a:ext cx="58314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turtle.shapesize</a:t>
                      </a:r>
                      <a:r>
                        <a:rPr lang="en-US" sz="2000" dirty="0"/>
                        <a:t>(length, width, outline width)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44" y="4311650"/>
            <a:ext cx="2418120" cy="2168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5194" y="4311650"/>
            <a:ext cx="1165177" cy="31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139014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89" y="2603500"/>
            <a:ext cx="10443411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Pen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Sometimes, if you want to increase or decrease the thickness of your pen. You can do this using the following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pensize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marL="457200" lvl="1" indent="0">
              <a:buNone/>
            </a:pPr>
            <a:r>
              <a:rPr lang="en-US" sz="1800" dirty="0"/>
              <a:t>         import turtle as t</a:t>
            </a:r>
          </a:p>
          <a:p>
            <a:pPr marL="457200" lvl="1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t.pensize</a:t>
            </a:r>
            <a:r>
              <a:rPr lang="en-US" sz="1800" dirty="0"/>
              <a:t>(5)</a:t>
            </a:r>
          </a:p>
          <a:p>
            <a:pPr marL="457200" lvl="1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t.fd</a:t>
            </a:r>
            <a:r>
              <a:rPr lang="en-US" sz="1800" dirty="0"/>
              <a:t>(200)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84" y="3741019"/>
            <a:ext cx="2847583" cy="2560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9902" y="3652961"/>
            <a:ext cx="235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118415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Turtle and Pen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Change the color of the turtle: This changes the fill color using this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fllcolor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marL="457200" lvl="1" indent="0">
              <a:buNone/>
            </a:pPr>
            <a:r>
              <a:rPr lang="en-US" sz="1800" dirty="0"/>
              <a:t>         import turtle as t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 err="1"/>
              <a:t>t.fillcolor</a:t>
            </a:r>
            <a:r>
              <a:rPr lang="en-US" sz="1800" dirty="0"/>
              <a:t>("red")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3186853"/>
            <a:ext cx="3304287" cy="2832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1741" y="3032964"/>
            <a:ext cx="13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29363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Change the color of the pen: </a:t>
            </a:r>
            <a:r>
              <a:rPr lang="en-US" sz="2000" dirty="0"/>
              <a:t>This changes the outline or the ink color using this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pencolor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marL="457200" lvl="1" indent="0">
              <a:buNone/>
            </a:pPr>
            <a:r>
              <a:rPr lang="en-US" sz="1800" dirty="0"/>
              <a:t>         import turtle as t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 err="1"/>
              <a:t>t.pencolor</a:t>
            </a:r>
            <a:r>
              <a:rPr lang="en-US" sz="1800" dirty="0"/>
              <a:t>("green")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 err="1"/>
              <a:t>t.fd</a:t>
            </a:r>
            <a:r>
              <a:rPr lang="en-US" sz="1800" dirty="0"/>
              <a:t>(200)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36" y="3375063"/>
            <a:ext cx="3738718" cy="2832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107" y="3221174"/>
            <a:ext cx="224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20784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Filling on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python turtle library gives you the option to add color to your drawings.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must use the two commands to fillies an polygons</a:t>
            </a:r>
          </a:p>
          <a:p>
            <a:pPr lvl="1">
              <a:buFont typeface="+mj-lt"/>
              <a:buAutoNum type="arabicPeriod"/>
            </a:pPr>
            <a:r>
              <a:rPr lang="en-US" sz="2000" b="1" dirty="0" err="1"/>
              <a:t>Begin_fill</a:t>
            </a:r>
            <a:r>
              <a:rPr lang="en-US" sz="2000" b="1" dirty="0"/>
              <a:t>(): </a:t>
            </a:r>
            <a:r>
              <a:rPr lang="en-US" sz="2000" dirty="0"/>
              <a:t>This command is used turtle you code that you're going to be drawing a closed shape which will need to be filled in.</a:t>
            </a:r>
          </a:p>
          <a:p>
            <a:pPr lvl="1">
              <a:buFont typeface="+mj-lt"/>
              <a:buAutoNum type="arabicPeriod"/>
            </a:pPr>
            <a:r>
              <a:rPr lang="en-US" sz="2000" b="1" dirty="0" err="1"/>
              <a:t>End_fill</a:t>
            </a:r>
            <a:r>
              <a:rPr lang="en-US" sz="2000" b="1" dirty="0"/>
              <a:t>(): </a:t>
            </a:r>
            <a:r>
              <a:rPr lang="en-US" sz="2000" dirty="0"/>
              <a:t>To indicate that you’re drawing your shape and it can be filled in.</a:t>
            </a:r>
          </a:p>
        </p:txBody>
      </p:sp>
    </p:spTree>
    <p:extLst>
      <p:ext uri="{BB962C8B-B14F-4D97-AF65-F5344CB8AC3E}">
        <p14:creationId xmlns:p14="http://schemas.microsoft.com/office/powerpoint/2010/main" val="357385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turtle as t</a:t>
            </a:r>
            <a:br>
              <a:rPr lang="en-US" sz="2000" dirty="0"/>
            </a:br>
            <a:r>
              <a:rPr lang="en-US" sz="2000" dirty="0" err="1"/>
              <a:t>t.begin_fill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t.lt</a:t>
            </a:r>
            <a:r>
              <a:rPr lang="en-US" sz="2000" dirty="0"/>
              <a:t>(120)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t.lt</a:t>
            </a:r>
            <a:r>
              <a:rPr lang="en-US" sz="2000" dirty="0"/>
              <a:t>(120)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</a:p>
          <a:p>
            <a:pPr marL="0" indent="0">
              <a:buNone/>
            </a:pPr>
            <a:r>
              <a:rPr lang="en-US" sz="2000" dirty="0" err="1"/>
              <a:t>t.fillcolor</a:t>
            </a:r>
            <a:r>
              <a:rPr lang="en-US" sz="2000" dirty="0"/>
              <a:t>(“</a:t>
            </a:r>
            <a:r>
              <a:rPr lang="en-US" sz="2000"/>
              <a:t>green”)</a:t>
            </a:r>
            <a:br>
              <a:rPr lang="en-US" sz="2000" dirty="0"/>
            </a:br>
            <a:r>
              <a:rPr lang="en-US" sz="2000" dirty="0" err="1"/>
              <a:t>t.end_fill</a:t>
            </a:r>
            <a:r>
              <a:rPr lang="en-US" sz="2000" dirty="0"/>
              <a:t>()</a:t>
            </a:r>
          </a:p>
        </p:txBody>
      </p:sp>
      <p:pic>
        <p:nvPicPr>
          <p:cNvPr id="4" name="WhatsApp Video 2023-05-15 at 9.00.04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5731" y="2932580"/>
            <a:ext cx="4116293" cy="3087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0789" y="2449611"/>
            <a:ext cx="153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12952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turtle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initial shape of the turtle isn’t really a turtle, but a triangular figure. However, you can change the way the turtle looks such as arrow shape, turtle shape, triangle shape follow this command to change turtle shape.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t.shape</a:t>
            </a:r>
            <a:r>
              <a:rPr lang="en-US" sz="2000" dirty="0"/>
              <a:t>(“turtle”)        </a:t>
            </a:r>
            <a:r>
              <a:rPr lang="en-US" sz="2000" dirty="0" err="1"/>
              <a:t>t.shape</a:t>
            </a:r>
            <a:r>
              <a:rPr lang="en-US" sz="2000" dirty="0"/>
              <a:t>(“arrow”)        </a:t>
            </a:r>
            <a:r>
              <a:rPr lang="en-US" sz="2000" dirty="0" err="1"/>
              <a:t>t.shape</a:t>
            </a:r>
            <a:r>
              <a:rPr lang="en-US" sz="2000" dirty="0"/>
              <a:t>(“triangle”)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23" y="4311650"/>
            <a:ext cx="1687446" cy="170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7" t="16571" r="15366" b="15484"/>
          <a:stretch/>
        </p:blipFill>
        <p:spPr>
          <a:xfrm>
            <a:off x="4269740" y="4311650"/>
            <a:ext cx="1942601" cy="170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06" y="4311650"/>
            <a:ext cx="1677647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5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pen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speed of the turtle movement can be changed, in default. It moves at a moderate speed our the screen but we can increase and decrease it’s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turtle speed can vary integer value in the range of 0 to 10.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0 – Fastest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10 – Fast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6 –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3 – 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1 – Slowest </a:t>
            </a:r>
          </a:p>
        </p:txBody>
      </p:sp>
    </p:spTree>
    <p:extLst>
      <p:ext uri="{BB962C8B-B14F-4D97-AF65-F5344CB8AC3E}">
        <p14:creationId xmlns:p14="http://schemas.microsoft.com/office/powerpoint/2010/main" val="210120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pen Up and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2603499"/>
            <a:ext cx="10186737" cy="39737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Sometimes, you may want to move your turtle to another point on the screen without drawing anything on the screen itself. To do this, you use .</a:t>
            </a:r>
            <a:r>
              <a:rPr lang="en-US" sz="2400" dirty="0" err="1"/>
              <a:t>penup</a:t>
            </a:r>
            <a:r>
              <a:rPr lang="en-US" sz="2400" dirty="0"/>
              <a:t>(). Then, when you want to start drawing again, you use .</a:t>
            </a:r>
            <a:r>
              <a:rPr lang="en-US" sz="2400" dirty="0" err="1"/>
              <a:t>pendown</a:t>
            </a:r>
            <a:r>
              <a:rPr lang="en-US" sz="2400" dirty="0"/>
              <a:t>().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Example:</a:t>
            </a:r>
          </a:p>
          <a:p>
            <a:pPr marL="457200" lvl="1" indent="0">
              <a:buNone/>
            </a:pPr>
            <a:r>
              <a:rPr lang="en-US" sz="2100" dirty="0"/>
              <a:t>         import turtle as t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t.fd</a:t>
            </a:r>
            <a:r>
              <a:rPr lang="en-US" sz="2100" dirty="0"/>
              <a:t>(100)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t.rt</a:t>
            </a:r>
            <a:r>
              <a:rPr lang="en-US" sz="2100" dirty="0"/>
              <a:t>(90)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t.penup</a:t>
            </a:r>
            <a:r>
              <a:rPr lang="en-US" sz="2100" dirty="0"/>
              <a:t>()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t.rt</a:t>
            </a:r>
            <a:r>
              <a:rPr lang="en-US" sz="2100" dirty="0"/>
              <a:t>(90)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t.pendown</a:t>
            </a:r>
            <a:r>
              <a:rPr lang="en-US" sz="2100" dirty="0"/>
              <a:t>()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t.fd</a:t>
            </a:r>
            <a:r>
              <a:rPr lang="en-US" sz="2100" dirty="0"/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9877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Indian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7" y="2603500"/>
            <a:ext cx="11537577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F8E6D"/>
                </a:solidFill>
                <a:latin typeface="JetBrains Mono"/>
              </a:rPr>
              <a:t>import 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turtle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turtle.bgcolor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"white"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7A7E85"/>
                </a:solidFill>
                <a:latin typeface="JetBrains Mono"/>
              </a:rPr>
              <a:t>#for creating turtle in variable v</a:t>
            </a:r>
            <a:br>
              <a:rPr lang="en-US" b="1" dirty="0">
                <a:solidFill>
                  <a:srgbClr val="7A7E85"/>
                </a:solidFill>
                <a:latin typeface="JetBrains Mono"/>
              </a:rPr>
            </a:br>
            <a:r>
              <a:rPr lang="en-US" b="1" dirty="0">
                <a:solidFill>
                  <a:srgbClr val="BCBEC4"/>
                </a:solidFill>
                <a:latin typeface="JetBrains Mono"/>
              </a:rPr>
              <a:t>v=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turtle.Turtle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v.hideturtle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v.speed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7A7E85"/>
                </a:solidFill>
                <a:latin typeface="JetBrains Mono"/>
              </a:rPr>
              <a:t>#pipe start point</a:t>
            </a:r>
            <a:br>
              <a:rPr lang="en-US" b="1" dirty="0">
                <a:solidFill>
                  <a:srgbClr val="7A7E85"/>
                </a:solidFill>
                <a:latin typeface="JetBrains Mono"/>
              </a:rPr>
            </a:b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v.up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v.goto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(-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260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600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v.down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v.pensize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3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7A7E85"/>
                </a:solidFill>
                <a:latin typeface="JetBrains Mono"/>
              </a:rPr>
              <a:t>#pipe and pipe color</a:t>
            </a:r>
            <a:br>
              <a:rPr lang="en-US" b="1" dirty="0">
                <a:solidFill>
                  <a:srgbClr val="7A7E85"/>
                </a:solidFill>
                <a:latin typeface="JetBrains Mono"/>
              </a:rPr>
            </a:br>
            <a:r>
              <a:rPr lang="en-US" b="1" dirty="0">
                <a:solidFill>
                  <a:srgbClr val="CF8E6D"/>
                </a:solidFill>
                <a:latin typeface="JetBrains Mono"/>
              </a:rPr>
              <a:t>for 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i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dirty="0">
                <a:solidFill>
                  <a:srgbClr val="CF8E6D"/>
                </a:solidFill>
                <a:latin typeface="JetBrains Mono"/>
              </a:rPr>
              <a:t>in </a:t>
            </a:r>
            <a:r>
              <a:rPr lang="en-US" b="1" dirty="0">
                <a:solidFill>
                  <a:srgbClr val="8888C6"/>
                </a:solidFill>
                <a:latin typeface="JetBrains Mono"/>
              </a:rPr>
              <a:t>range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2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):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v.begin_fill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30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1000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v.fillcolor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"gold"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v.end_fill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7A7E85"/>
                </a:solidFill>
                <a:latin typeface="JetBrains Mono"/>
              </a:rPr>
              <a:t>#circle in at the too of pipe</a:t>
            </a:r>
            <a:br>
              <a:rPr lang="en-US" b="1" dirty="0">
                <a:solidFill>
                  <a:srgbClr val="7A7E85"/>
                </a:solidFill>
                <a:latin typeface="JetBrains Mono"/>
              </a:rPr>
            </a:b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v.begin_fill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v.circle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v.fillcolor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"silver"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v.end_fill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CF8E6D"/>
                </a:solidFill>
                <a:latin typeface="JetBrains Mono"/>
              </a:rPr>
              <a:t>for 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x </a:t>
            </a:r>
            <a:r>
              <a:rPr lang="en-US" b="1" dirty="0">
                <a:solidFill>
                  <a:srgbClr val="CF8E6D"/>
                </a:solidFill>
                <a:latin typeface="JetBrains Mono"/>
              </a:rPr>
              <a:t>in 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[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b="1" dirty="0" err="1">
                <a:solidFill>
                  <a:srgbClr val="6AAB73"/>
                </a:solidFill>
                <a:latin typeface="JetBrains Mono"/>
              </a:rPr>
              <a:t>orange"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b="1" dirty="0" err="1">
                <a:solidFill>
                  <a:srgbClr val="6AAB73"/>
                </a:solidFill>
                <a:latin typeface="JetBrains Mono"/>
              </a:rPr>
              <a:t>"white"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b="1" dirty="0" err="1">
                <a:solidFill>
                  <a:srgbClr val="6AAB73"/>
                </a:solidFill>
                <a:latin typeface="JetBrains Mono"/>
              </a:rPr>
              <a:t>"green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v.begin_fill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470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470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v.bk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v.fillcolor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(x),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v.end_fill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30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Getting to know the Python Turtle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Getting started with Turtle.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Programming with Turtle.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Moving the Turtle.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Drawing the Shape and Figures.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Changing the Screen color and Size.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Changing the Pen Size, Pen Color, Filling on Image, Pen Speed.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Picking the Pen Up and Down.</a:t>
            </a:r>
          </a:p>
        </p:txBody>
      </p:sp>
    </p:spTree>
    <p:extLst>
      <p:ext uri="{BB962C8B-B14F-4D97-AF65-F5344CB8AC3E}">
        <p14:creationId xmlns:p14="http://schemas.microsoft.com/office/powerpoint/2010/main" val="78896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35" y="2603500"/>
            <a:ext cx="1152412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#for </a:t>
            </a:r>
            <a:r>
              <a:rPr lang="en-US" sz="1700" b="1" dirty="0" err="1">
                <a:solidFill>
                  <a:srgbClr val="7A7E85"/>
                </a:solidFill>
                <a:latin typeface="JetBrains Mono"/>
              </a:rPr>
              <a:t>ashoka</a:t>
            </a: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 chakra position</a:t>
            </a:r>
            <a:br>
              <a:rPr lang="en-US" sz="1700" b="1" dirty="0">
                <a:solidFill>
                  <a:srgbClr val="7A7E85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v.lt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200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470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/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2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#creating </a:t>
            </a:r>
            <a:r>
              <a:rPr lang="en-US" sz="1700" b="1" dirty="0" err="1">
                <a:solidFill>
                  <a:srgbClr val="7A7E85"/>
                </a:solidFill>
                <a:latin typeface="JetBrains Mono"/>
              </a:rPr>
              <a:t>ashoka</a:t>
            </a: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 chakra circle</a:t>
            </a:r>
            <a:br>
              <a:rPr lang="en-US" sz="1700" b="1" dirty="0">
                <a:solidFill>
                  <a:srgbClr val="7A7E85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v.lt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180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v.color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6AAB73"/>
                </a:solidFill>
                <a:latin typeface="JetBrains Mono"/>
              </a:rPr>
              <a:t>"blue"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v.circle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v.up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v.lt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v.down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#for 24 a c lines</a:t>
            </a:r>
            <a:br>
              <a:rPr lang="en-US" sz="1700" b="1" dirty="0">
                <a:solidFill>
                  <a:srgbClr val="7A7E85"/>
                </a:solidFill>
                <a:latin typeface="JetBrains Mono"/>
              </a:rPr>
            </a:br>
            <a:r>
              <a:rPr lang="en-US" sz="1700" b="1" dirty="0">
                <a:solidFill>
                  <a:srgbClr val="CF8E6D"/>
                </a:solidFill>
                <a:latin typeface="JetBrains Mono"/>
              </a:rPr>
              <a:t>for 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m </a:t>
            </a:r>
            <a:r>
              <a:rPr lang="en-US" sz="1700" b="1" dirty="0">
                <a:solidFill>
                  <a:srgbClr val="CF8E6D"/>
                </a:solidFill>
                <a:latin typeface="JetBrains Mono"/>
              </a:rPr>
              <a:t>in </a:t>
            </a:r>
            <a:r>
              <a:rPr lang="en-US" sz="1700" b="1" dirty="0">
                <a:solidFill>
                  <a:srgbClr val="8888C6"/>
                </a:solidFill>
                <a:latin typeface="JetBrains Mono"/>
              </a:rPr>
              <a:t>range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24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):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v.bk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v.lt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v.penup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#end</a:t>
            </a:r>
            <a:br>
              <a:rPr lang="en-US" sz="1700" b="1" dirty="0">
                <a:solidFill>
                  <a:srgbClr val="7A7E85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v.goto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(-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190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650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v.write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6AAB73"/>
                </a:solidFill>
                <a:latin typeface="JetBrains Mono"/>
              </a:rPr>
              <a:t>"We Are </a:t>
            </a:r>
            <a:r>
              <a:rPr lang="en-US" sz="1700" b="1" dirty="0" err="1">
                <a:solidFill>
                  <a:srgbClr val="6AAB73"/>
                </a:solidFill>
                <a:latin typeface="JetBrains Mono"/>
              </a:rPr>
              <a:t>Indians"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sz="1700" b="1" dirty="0" err="1">
                <a:solidFill>
                  <a:srgbClr val="AA4926"/>
                </a:solidFill>
                <a:latin typeface="JetBrains Mono"/>
              </a:rPr>
              <a:t>font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=(</a:t>
            </a:r>
            <a:r>
              <a:rPr lang="en-US" sz="1700" b="1" dirty="0">
                <a:solidFill>
                  <a:srgbClr val="6AAB73"/>
                </a:solidFill>
                <a:latin typeface="JetBrains Mono"/>
              </a:rPr>
              <a:t>"Arial"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turtle.done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1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3" y="973668"/>
            <a:ext cx="8761413" cy="706964"/>
          </a:xfrm>
        </p:spPr>
        <p:txBody>
          <a:bodyPr/>
          <a:lstStyle/>
          <a:p>
            <a:r>
              <a:rPr lang="en-US" sz="3200" dirty="0"/>
              <a:t>Drawing an Indian Flag by Python’s Turtle</a:t>
            </a:r>
            <a:r>
              <a:rPr lang="en-US" dirty="0"/>
              <a:t> </a:t>
            </a:r>
          </a:p>
        </p:txBody>
      </p:sp>
      <p:pic>
        <p:nvPicPr>
          <p:cNvPr id="4" name="WhatsApp Video 2023-05-15 at 9.24.11 PM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3656"/>
          <a:stretch/>
        </p:blipFill>
        <p:spPr>
          <a:xfrm>
            <a:off x="3786188" y="1680632"/>
            <a:ext cx="4071937" cy="4921669"/>
          </a:xfrm>
        </p:spPr>
      </p:pic>
    </p:spTree>
    <p:extLst>
      <p:ext uri="{BB962C8B-B14F-4D97-AF65-F5344CB8AC3E}">
        <p14:creationId xmlns:p14="http://schemas.microsoft.com/office/powerpoint/2010/main" val="2204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99686" cy="70696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to Know the Python turtle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299686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Turtle is a pre-installed Python library.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Turtle library enables users to create Pictures, Drawings, Shapes, Graphics.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was developed by Wally </a:t>
            </a:r>
            <a:r>
              <a:rPr lang="en-US" sz="2000" dirty="0" err="1"/>
              <a:t>Feurzeing</a:t>
            </a:r>
            <a:r>
              <a:rPr lang="en-US" sz="2000" dirty="0"/>
              <a:t>, Seymour </a:t>
            </a:r>
            <a:r>
              <a:rPr lang="en-US" sz="2000" dirty="0" err="1"/>
              <a:t>Parpet</a:t>
            </a:r>
            <a:r>
              <a:rPr lang="en-US" sz="2000" dirty="0"/>
              <a:t> and </a:t>
            </a:r>
            <a:r>
              <a:rPr lang="en-US" sz="2000" dirty="0" err="1"/>
              <a:t>Cynthina</a:t>
            </a:r>
            <a:r>
              <a:rPr lang="en-US" sz="2000" dirty="0"/>
              <a:t> </a:t>
            </a:r>
            <a:r>
              <a:rPr lang="en-US" sz="2000" dirty="0" err="1"/>
              <a:t>Slolomon</a:t>
            </a:r>
            <a:r>
              <a:rPr lang="en-US" sz="2000" dirty="0"/>
              <a:t> in 1967. It was a part of the original Logo programming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With the help of turtle library new programmers get an  idea of how we can do programming with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provides the on screen pen that we can use for drawing.</a:t>
            </a:r>
          </a:p>
        </p:txBody>
      </p:sp>
    </p:spTree>
    <p:extLst>
      <p:ext uri="{BB962C8B-B14F-4D97-AF65-F5344CB8AC3E}">
        <p14:creationId xmlns:p14="http://schemas.microsoft.com/office/powerpoint/2010/main" val="337669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With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Before working with the turtle library, we must ensure the two most essential things to do programming.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Python Environment</a:t>
            </a:r>
            <a:r>
              <a:rPr lang="en-US" sz="2000" dirty="0"/>
              <a:t>: We must be familiar with the working python environment. Such as IDLE, </a:t>
            </a:r>
            <a:r>
              <a:rPr lang="en-US" sz="2000" dirty="0" err="1"/>
              <a:t>Pycharm</a:t>
            </a:r>
            <a:r>
              <a:rPr lang="en-US" sz="2000" dirty="0"/>
              <a:t>, or Jupiter Notebook.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Python Version</a:t>
            </a:r>
            <a:r>
              <a:rPr lang="en-US" sz="2000" dirty="0"/>
              <a:t>: We must have python 3 in our system, if not then download it from python official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Turtle library is built in library so we don’t need to </a:t>
            </a:r>
            <a:r>
              <a:rPr lang="en-US" sz="2000" dirty="0" err="1"/>
              <a:t>intall</a:t>
            </a:r>
            <a:r>
              <a:rPr lang="en-US" sz="2000" dirty="0"/>
              <a:t> separately, we just to import the library.</a:t>
            </a:r>
          </a:p>
        </p:txBody>
      </p:sp>
    </p:spTree>
    <p:extLst>
      <p:ext uri="{BB962C8B-B14F-4D97-AF65-F5344CB8AC3E}">
        <p14:creationId xmlns:p14="http://schemas.microsoft.com/office/powerpoint/2010/main" val="194677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95588"/>
            <a:ext cx="8761413" cy="706964"/>
          </a:xfrm>
        </p:spPr>
        <p:txBody>
          <a:bodyPr/>
          <a:lstStyle/>
          <a:p>
            <a:r>
              <a:rPr lang="en-US" u="sng" dirty="0"/>
              <a:t>Programming With turtle</a:t>
            </a:r>
            <a:br>
              <a:rPr lang="en-US" dirty="0"/>
            </a:br>
            <a:r>
              <a:rPr lang="en-US" sz="3200" dirty="0"/>
              <a:t>Moving the Turtle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There are four directions that a turtle can move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forward(): </a:t>
            </a:r>
            <a:r>
              <a:rPr lang="en-US" sz="2000" dirty="0"/>
              <a:t>It moves the turtle in the forward direction by a certain distance.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Backward():</a:t>
            </a:r>
            <a:r>
              <a:rPr lang="en-US" sz="2000" dirty="0"/>
              <a:t> It moves the turtle in the reverse direction.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right(): </a:t>
            </a:r>
            <a:r>
              <a:rPr lang="en-US" sz="2000" dirty="0"/>
              <a:t>It moves the turtle right by angle units.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left():</a:t>
            </a:r>
            <a:r>
              <a:rPr lang="en-US" sz="2000" dirty="0"/>
              <a:t> It moves the turtle left by angle units.</a:t>
            </a:r>
          </a:p>
        </p:txBody>
      </p:sp>
    </p:spTree>
    <p:extLst>
      <p:ext uri="{BB962C8B-B14F-4D97-AF65-F5344CB8AC3E}">
        <p14:creationId xmlns:p14="http://schemas.microsoft.com/office/powerpoint/2010/main" val="297595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 the Shape and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42352"/>
            <a:ext cx="8761413" cy="31508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Now that you know the movements of the turtle, you can move on to making actual shapes.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You can start by drawing polygons since they all consist of straight lines connected at certain angles.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Here’s an example that you can try:</a:t>
            </a:r>
          </a:p>
        </p:txBody>
      </p:sp>
    </p:spTree>
    <p:extLst>
      <p:ext uri="{BB962C8B-B14F-4D97-AF65-F5344CB8AC3E}">
        <p14:creationId xmlns:p14="http://schemas.microsoft.com/office/powerpoint/2010/main" val="166293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turtle as t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t.rt</a:t>
            </a:r>
            <a:r>
              <a:rPr lang="en-US" sz="2000" dirty="0"/>
              <a:t>(90)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t.rt</a:t>
            </a:r>
            <a:r>
              <a:rPr lang="en-US" sz="2000" dirty="0"/>
              <a:t>(90)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t.rt</a:t>
            </a:r>
            <a:r>
              <a:rPr lang="en-US" sz="2000" dirty="0"/>
              <a:t>(90)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t.rt</a:t>
            </a:r>
            <a:r>
              <a:rPr lang="en-US" sz="2000" dirty="0"/>
              <a:t>(90)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1242" y="266402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  <p:pic>
        <p:nvPicPr>
          <p:cNvPr id="6" name="WhatsApp Video 2023-05-15 at 8.48.26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71242" y="3032323"/>
            <a:ext cx="4365812" cy="327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Screen Color and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68" y="2563158"/>
            <a:ext cx="11237204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Screen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By default, turtle always opens up a screen with a white background.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However, you can change the color of the screen at any time using the following command:</a:t>
            </a:r>
          </a:p>
          <a:p>
            <a:pPr marL="457200" lvl="1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bgcolor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Example:</a:t>
            </a:r>
          </a:p>
          <a:p>
            <a:pPr marL="457200" lvl="1" indent="0">
              <a:buNone/>
            </a:pPr>
            <a:r>
              <a:rPr lang="en-US" sz="1800" dirty="0"/>
              <a:t>        import turtle as t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t.bgcolor</a:t>
            </a:r>
            <a:r>
              <a:rPr lang="en-US" sz="1800" dirty="0"/>
              <a:t>(“yellow")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82" y="4003874"/>
            <a:ext cx="2623971" cy="2365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3452" y="384998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3492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Screen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can change the Screen Size using the syntax: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Example:</a:t>
            </a:r>
          </a:p>
          <a:p>
            <a:pPr marL="457200" lvl="1" indent="0">
              <a:buNone/>
            </a:pPr>
            <a:r>
              <a:rPr lang="en-US" sz="1800" dirty="0"/>
              <a:t>         import turtle as t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 err="1"/>
              <a:t>t.screensize</a:t>
            </a:r>
            <a:r>
              <a:rPr lang="en-US" sz="1800" dirty="0"/>
              <a:t>(100,100,bg=None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64573"/>
              </p:ext>
            </p:extLst>
          </p:nvPr>
        </p:nvGraphicFramePr>
        <p:xfrm>
          <a:off x="2193364" y="3409078"/>
          <a:ext cx="59239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Turtle.screensize</a:t>
                      </a:r>
                      <a:r>
                        <a:rPr lang="en-US" sz="2000" dirty="0"/>
                        <a:t>(width, </a:t>
                      </a:r>
                      <a:r>
                        <a:rPr lang="en-US" sz="2000" dirty="0" err="1"/>
                        <a:t>heght</a:t>
                      </a:r>
                      <a:r>
                        <a:rPr lang="en-US" sz="2000" dirty="0"/>
                        <a:t>, background)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12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558</TotalTime>
  <Words>912</Words>
  <Application>Microsoft Office PowerPoint</Application>
  <PresentationFormat>Widescreen</PresentationFormat>
  <Paragraphs>115</Paragraphs>
  <Slides>21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 Boardroom</vt:lpstr>
      <vt:lpstr>Turtle Graphics</vt:lpstr>
      <vt:lpstr>CONTENTS</vt:lpstr>
      <vt:lpstr>Getting to Know the Python turtle Library</vt:lpstr>
      <vt:lpstr>Getting Started With turtle</vt:lpstr>
      <vt:lpstr>Programming With turtle Moving the Turtle </vt:lpstr>
      <vt:lpstr>Drawing the Shape and Figures</vt:lpstr>
      <vt:lpstr>Cont…</vt:lpstr>
      <vt:lpstr>Changing the Screen Color and Size</vt:lpstr>
      <vt:lpstr>Cont…</vt:lpstr>
      <vt:lpstr>Changing the Turtle Size, Pen Size</vt:lpstr>
      <vt:lpstr>Cont…</vt:lpstr>
      <vt:lpstr>Changing the Turtle and Pen Color</vt:lpstr>
      <vt:lpstr>Cont…</vt:lpstr>
      <vt:lpstr>Filling on Image</vt:lpstr>
      <vt:lpstr>Cont…</vt:lpstr>
      <vt:lpstr>Changing the turtle shape</vt:lpstr>
      <vt:lpstr>Changing the pen speed</vt:lpstr>
      <vt:lpstr>Changing the pen Up and Down</vt:lpstr>
      <vt:lpstr>Indian Flag</vt:lpstr>
      <vt:lpstr>Cont…</vt:lpstr>
      <vt:lpstr>Drawing an Indian Flag by Python’s Turtle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Graphics</dc:title>
  <dc:creator>Best</dc:creator>
  <cp:lastModifiedBy>pavan20051024@gmail.com</cp:lastModifiedBy>
  <cp:revision>48</cp:revision>
  <dcterms:created xsi:type="dcterms:W3CDTF">2023-05-14T13:15:29Z</dcterms:created>
  <dcterms:modified xsi:type="dcterms:W3CDTF">2023-05-16T02:54:48Z</dcterms:modified>
</cp:coreProperties>
</file>