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62" r:id="rId5"/>
    <p:sldId id="264" r:id="rId6"/>
    <p:sldId id="263" r:id="rId7"/>
    <p:sldId id="265" r:id="rId8"/>
    <p:sldId id="267" r:id="rId9"/>
    <p:sldId id="268" r:id="rId10"/>
    <p:sldId id="266" r:id="rId11"/>
    <p:sldId id="259" r:id="rId12"/>
    <p:sldId id="269" r:id="rId13"/>
    <p:sldId id="270" r:id="rId14"/>
    <p:sldId id="257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00" d="100"/>
          <a:sy n="100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ABFA0-ABD0-CC45-A45E-1716078DC2EF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B9E00-F1CE-DE4B-AE2E-46C3687FC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B9E00-F1CE-DE4B-AE2E-46C3687FCB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zh-CN" dirty="0" smtClean="0"/>
              <a:t>CCTALK</a:t>
            </a:r>
            <a:r>
              <a:rPr lang="zh-CN" altLang="en-US" dirty="0" smtClean="0"/>
              <a:t>语音消息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EventBus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通过反射机制回调类方法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通过方法参数确定订阅类型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168650"/>
            <a:ext cx="6477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EventBus</a:t>
            </a:r>
            <a:r>
              <a:rPr lang="zh-CN" altLang="en-US" dirty="0" smtClean="0"/>
              <a:t> </a:t>
            </a:r>
            <a:r>
              <a:rPr lang="en-US" altLang="zh-CN" dirty="0" smtClean="0"/>
              <a:t>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编译加速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54" y="3092450"/>
            <a:ext cx="6337300" cy="158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943475"/>
            <a:ext cx="9664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99" y="0"/>
            <a:ext cx="8171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EventBus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订阅设置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089355"/>
            <a:ext cx="9585722" cy="308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8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事件驱动模式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32" y="1723478"/>
            <a:ext cx="7337768" cy="5134522"/>
          </a:xfrm>
        </p:spPr>
      </p:pic>
    </p:spTree>
    <p:extLst>
      <p:ext uri="{BB962C8B-B14F-4D97-AF65-F5344CB8AC3E}">
        <p14:creationId xmlns:p14="http://schemas.microsoft.com/office/powerpoint/2010/main" val="6722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语音消息的事件驱动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86" y="2386864"/>
            <a:ext cx="5124414" cy="44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语音消息切片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456" y="2717800"/>
            <a:ext cx="73914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7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en-US" altLang="zh-CN" dirty="0" smtClean="0"/>
              <a:t>Page3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模块测试比较方便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没有自己实现事件驱动框架导致依赖</a:t>
            </a:r>
            <a:r>
              <a:rPr lang="en-US" altLang="zh-CN" dirty="0" err="1" smtClean="0"/>
              <a:t>eventbus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693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语音消息采集播放结构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598" y="2603500"/>
            <a:ext cx="325711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1.Logic</a:t>
            </a:r>
            <a:r>
              <a:rPr lang="zh-CN" altLang="en-US" dirty="0" smtClean="0"/>
              <a:t>碎片化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读懂代码很困难</a:t>
            </a:r>
            <a:endParaRPr lang="en-US" altLang="zh-CN" dirty="0" smtClean="0"/>
          </a:p>
          <a:p>
            <a:r>
              <a:rPr lang="en-US" altLang="zh-CN" dirty="0" smtClean="0"/>
              <a:t>2.interface</a:t>
            </a:r>
            <a:r>
              <a:rPr lang="zh-CN" altLang="en-US" dirty="0" smtClean="0"/>
              <a:t>太多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代码量占</a:t>
            </a:r>
            <a:r>
              <a:rPr lang="en-US" altLang="zh-CN" dirty="0" smtClean="0"/>
              <a:t>1/3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核心实现不坚固，稳定逻辑不黑盒，切片不明显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添加新功能时需要入侵实现</a:t>
            </a:r>
            <a:endParaRPr lang="en-US" altLang="zh-CN" dirty="0" smtClean="0"/>
          </a:p>
          <a:p>
            <a:r>
              <a:rPr lang="en-US" altLang="zh-CN" dirty="0" smtClean="0"/>
              <a:t>4.Logic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没有分离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不能原则隔离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4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MVC-&gt;MVP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Presenter-</a:t>
            </a:r>
            <a:r>
              <a:rPr lang="zh-CN" altLang="en-US" dirty="0" smtClean="0"/>
              <a:t>节目主持人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被动 </a:t>
            </a:r>
            <a:endParaRPr lang="en-US" altLang="zh-CN" dirty="0" smtClean="0"/>
          </a:p>
          <a:p>
            <a:r>
              <a:rPr lang="en-US" altLang="zh-CN" dirty="0" smtClean="0"/>
              <a:t>MVP</a:t>
            </a:r>
          </a:p>
          <a:p>
            <a:pPr lvl="1"/>
            <a:r>
              <a:rPr lang="en-US" altLang="zh-CN" dirty="0" smtClean="0"/>
              <a:t>P</a:t>
            </a:r>
            <a:r>
              <a:rPr lang="zh-CN" altLang="en-US" dirty="0" smtClean="0"/>
              <a:t>主动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8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解耦</a:t>
            </a:r>
            <a:r>
              <a:rPr lang="en-US" altLang="zh-CN" dirty="0"/>
              <a:t>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相互引用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接口回调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消息模型框架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39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解耦</a:t>
            </a:r>
            <a:r>
              <a:rPr lang="en-US" altLang="zh-CN" dirty="0" smtClean="0"/>
              <a:t>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解耦流程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0" y="2470150"/>
            <a:ext cx="47752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4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订阅队列</a:t>
            </a:r>
            <a:r>
              <a:rPr lang="zh-CN" altLang="en-US" dirty="0" smtClean="0"/>
              <a:t>维护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同步线程安全问题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6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EventBus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订阅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取消订阅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05" y="3009900"/>
            <a:ext cx="8480108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505" y="4923368"/>
            <a:ext cx="7366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EventBus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  <a:r>
              <a:rPr lang="zh-CN" altLang="en-US" dirty="0" smtClean="0"/>
              <a:t>消息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175000"/>
            <a:ext cx="5740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391</TotalTime>
  <Words>153</Words>
  <Application>Microsoft Macintosh PowerPoint</Application>
  <PresentationFormat>Widescreen</PresentationFormat>
  <Paragraphs>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宋体</vt:lpstr>
      <vt:lpstr>Ion Boardroom</vt:lpstr>
      <vt:lpstr>CCTALK语音消息</vt:lpstr>
      <vt:lpstr>语音消息采集播放结构</vt:lpstr>
      <vt:lpstr>目前结构</vt:lpstr>
      <vt:lpstr>MVC-&gt;MVP</vt:lpstr>
      <vt:lpstr>解耦VC</vt:lpstr>
      <vt:lpstr>解耦VC</vt:lpstr>
      <vt:lpstr>订阅</vt:lpstr>
      <vt:lpstr>EventBus 3.0</vt:lpstr>
      <vt:lpstr>EventBus 3.0</vt:lpstr>
      <vt:lpstr>EventBus 3.0</vt:lpstr>
      <vt:lpstr>EventBus 3.0</vt:lpstr>
      <vt:lpstr>PowerPoint Presentation</vt:lpstr>
      <vt:lpstr>EventBus 3.0</vt:lpstr>
      <vt:lpstr>事件驱动模式</vt:lpstr>
      <vt:lpstr>语音消息的事件驱动</vt:lpstr>
      <vt:lpstr>语音消息切片</vt:lpstr>
      <vt:lpstr>优缺点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CCTALK语音消息</dc:title>
  <dc:creator>Microsoft Office User</dc:creator>
  <cp:lastModifiedBy>Microsoft Office User</cp:lastModifiedBy>
  <cp:revision>13</cp:revision>
  <dcterms:created xsi:type="dcterms:W3CDTF">2017-03-28T03:06:50Z</dcterms:created>
  <dcterms:modified xsi:type="dcterms:W3CDTF">2017-03-30T03:37:11Z</dcterms:modified>
</cp:coreProperties>
</file>