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59" r:id="rId4"/>
    <p:sldId id="261" r:id="rId5"/>
    <p:sldId id="262" r:id="rId6"/>
    <p:sldId id="28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9" r:id="rId17"/>
    <p:sldId id="274" r:id="rId18"/>
    <p:sldId id="276" r:id="rId19"/>
    <p:sldId id="277" r:id="rId20"/>
    <p:sldId id="275" r:id="rId21"/>
    <p:sldId id="282" r:id="rId22"/>
    <p:sldId id="284" r:id="rId23"/>
    <p:sldId id="260" r:id="rId24"/>
    <p:sldId id="278" r:id="rId25"/>
    <p:sldId id="27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99"/>
    <p:restoredTop sz="88389"/>
  </p:normalViewPr>
  <p:slideViewPr>
    <p:cSldViewPr snapToGrid="0" snapToObjects="1">
      <p:cViewPr>
        <p:scale>
          <a:sx n="90" d="100"/>
          <a:sy n="90" d="100"/>
        </p:scale>
        <p:origin x="1656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6379-78A1-984F-AED0-D2050B7FBE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08E-7653-1D41-AF2A-96221CD3C5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6379-78A1-984F-AED0-D2050B7FBE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08E-7653-1D41-AF2A-96221CD3C5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6379-78A1-984F-AED0-D2050B7FBE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08E-7653-1D41-AF2A-96221CD3C5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6379-78A1-984F-AED0-D2050B7FBE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08E-7653-1D41-AF2A-96221CD3C5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6379-78A1-984F-AED0-D2050B7FBE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08E-7653-1D41-AF2A-96221CD3C5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6379-78A1-984F-AED0-D2050B7FBE1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08E-7653-1D41-AF2A-96221CD3C5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6379-78A1-984F-AED0-D2050B7FBE1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08E-7653-1D41-AF2A-96221CD3C5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6379-78A1-984F-AED0-D2050B7FBE1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08E-7653-1D41-AF2A-96221CD3C5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6379-78A1-984F-AED0-D2050B7FBE1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08E-7653-1D41-AF2A-96221CD3C5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6379-78A1-984F-AED0-D2050B7FBE1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08E-7653-1D41-AF2A-96221CD3C5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6379-78A1-984F-AED0-D2050B7FBE1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408E-7653-1D41-AF2A-96221CD3C5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46379-78A1-984F-AED0-D2050B7FBE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C408E-7653-1D41-AF2A-96221CD3C52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性能分析与优化</a:t>
            </a:r>
            <a:r>
              <a:rPr kumimoji="1" lang="en-US" altLang="zh-CN" dirty="0" smtClean="0"/>
              <a:t>-2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Micro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线程分析器</a:t>
            </a:r>
            <a:endParaRPr lang="zh-CN" alt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50" y="2261837"/>
            <a:ext cx="9523413" cy="4381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关注</a:t>
            </a:r>
            <a:r>
              <a:rPr lang="en-US" altLang="zh-CN" dirty="0" err="1" smtClean="0"/>
              <a:t>utime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stime</a:t>
            </a:r>
            <a:endParaRPr lang="zh-CN" altLang="en-US" dirty="0" smtClean="0"/>
          </a:p>
          <a:p>
            <a:r>
              <a:rPr lang="en-US" altLang="zh-CN" dirty="0" smtClean="0"/>
              <a:t>Refresh</a:t>
            </a:r>
            <a:r>
              <a:rPr lang="zh-CN" altLang="en-US" dirty="0" smtClean="0"/>
              <a:t>程序代码定位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 smtClean="0"/>
              <a:t>缺陷：</a:t>
            </a:r>
            <a:endParaRPr lang="zh-CN" altLang="en-US" dirty="0" smtClean="0"/>
          </a:p>
          <a:p>
            <a:r>
              <a:rPr lang="zh-CN" altLang="en-US" dirty="0" smtClean="0"/>
              <a:t>只能定位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层代码</a:t>
            </a:r>
            <a:endParaRPr lang="zh-CN" altLang="en-US" dirty="0" smtClean="0"/>
          </a:p>
          <a:p>
            <a:r>
              <a:rPr lang="zh-CN" altLang="en-US" dirty="0" smtClean="0"/>
              <a:t>只能查看线程占用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时间，不能查看整个程序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消耗，线程结束就消失，主要排查线程没有销毁或者后台</a:t>
            </a:r>
            <a:r>
              <a:rPr lang="en-US" altLang="zh-CN" dirty="0" smtClean="0"/>
              <a:t>job</a:t>
            </a:r>
            <a:r>
              <a:rPr lang="zh-CN" altLang="en-US" dirty="0" smtClean="0"/>
              <a:t>任务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err="1"/>
              <a:t>TraceView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8" y="1428750"/>
            <a:ext cx="11543983" cy="53427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TraceView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Parents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Children</a:t>
            </a:r>
            <a:endParaRPr lang="zh-CN" altLang="en-US" dirty="0"/>
          </a:p>
          <a:p>
            <a:r>
              <a:rPr lang="zh-CN" altLang="en-US" dirty="0" smtClean="0"/>
              <a:t>放大查看</a:t>
            </a:r>
            <a:endParaRPr lang="zh-CN" altLang="en-US" dirty="0" smtClean="0"/>
          </a:p>
          <a:p>
            <a:r>
              <a:rPr lang="zh-CN" altLang="en-US" dirty="0" smtClean="0"/>
              <a:t>滚轮上下放大缩小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 smtClean="0"/>
              <a:t>缺陷：</a:t>
            </a:r>
            <a:endParaRPr lang="zh-CN" altLang="en-US" dirty="0" smtClean="0"/>
          </a:p>
          <a:p>
            <a:r>
              <a:rPr lang="zh-CN" altLang="en-US" dirty="0" smtClean="0"/>
              <a:t>只显示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占比，没有异常提示。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SysTrace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76376"/>
            <a:ext cx="11520488" cy="51363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Systrace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306354"/>
            <a:ext cx="10934700" cy="5380196"/>
          </a:xfr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95875" y="1690688"/>
          <a:ext cx="6905625" cy="2006441"/>
        </p:xfrm>
        <a:graphic>
          <a:graphicData uri="http://schemas.openxmlformats.org/drawingml/2006/table">
            <a:tbl>
              <a:tblPr/>
              <a:tblGrid>
                <a:gridCol w="1023481"/>
                <a:gridCol w="5882144"/>
              </a:tblGrid>
              <a:tr h="63484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404040"/>
                          </a:solidFill>
                          <a:effectLst/>
                        </a:rPr>
                        <a:t>C-state</a:t>
                      </a:r>
                      <a:endParaRPr lang="en-US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404040"/>
                          </a:solidFill>
                          <a:effectLst/>
                        </a:rPr>
                        <a:t>描述</a:t>
                      </a:r>
                      <a:endParaRPr lang="zh-TW" altLang="en-US" dirty="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uk-UA">
                          <a:solidFill>
                            <a:srgbClr val="404040"/>
                          </a:solidFill>
                          <a:effectLst/>
                        </a:rPr>
                        <a:t>C-0</a:t>
                      </a:r>
                      <a:endParaRPr lang="uk-UA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04040"/>
                          </a:solidFill>
                          <a:effectLst/>
                        </a:rPr>
                        <a:t>RUN </a:t>
                      </a:r>
                      <a:r>
                        <a:rPr lang="en-US" dirty="0" err="1">
                          <a:solidFill>
                            <a:srgbClr val="404040"/>
                          </a:solidFill>
                          <a:effectLst/>
                        </a:rPr>
                        <a:t>MODE，运行模式</a:t>
                      </a:r>
                      <a:r>
                        <a:rPr lang="en-US" dirty="0">
                          <a:solidFill>
                            <a:srgbClr val="404040"/>
                          </a:solidFill>
                          <a:effectLst/>
                        </a:rPr>
                        <a:t>。</a:t>
                      </a:r>
                      <a:endParaRPr lang="en-US" dirty="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rgbClr val="404040"/>
                          </a:solidFill>
                          <a:effectLst/>
                        </a:rPr>
                        <a:t>C-1</a:t>
                      </a:r>
                      <a:endParaRPr lang="ru-RU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404040"/>
                          </a:solidFill>
                          <a:effectLst/>
                        </a:rPr>
                        <a:t>STANDBY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  <a:effectLst/>
                        </a:rPr>
                        <a:t>，就位模式，随时准备投入运行</a:t>
                      </a:r>
                      <a:endParaRPr lang="zh-CN" altLang="en-US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s-IS" dirty="0">
                          <a:solidFill>
                            <a:srgbClr val="404040"/>
                          </a:solidFill>
                          <a:effectLst/>
                        </a:rPr>
                        <a:t>C-2</a:t>
                      </a:r>
                      <a:endParaRPr lang="is-IS" dirty="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404040"/>
                          </a:solidFill>
                          <a:effectLst/>
                        </a:rPr>
                        <a:t>DORMANT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  <a:effectLst/>
                        </a:rPr>
                        <a:t>，休眠状态，被唤醒投入运行时有一定的延迟</a:t>
                      </a:r>
                      <a:endParaRPr lang="zh-CN" altLang="en-US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rgbClr val="404040"/>
                          </a:solidFill>
                          <a:effectLst/>
                        </a:rPr>
                        <a:t>C-3</a:t>
                      </a:r>
                      <a:endParaRPr lang="bg-BG" dirty="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404040"/>
                          </a:solidFill>
                          <a:effectLst/>
                        </a:rPr>
                        <a:t>SHUTDOWN</a:t>
                      </a:r>
                      <a:r>
                        <a:rPr lang="zh-CN" altLang="en-US" dirty="0">
                          <a:solidFill>
                            <a:srgbClr val="404040"/>
                          </a:solidFill>
                          <a:effectLst/>
                        </a:rPr>
                        <a:t>，关闭状态，需要有较长的延迟才能进入运行状态，减少耗电</a:t>
                      </a:r>
                      <a:endParaRPr lang="zh-CN" altLang="en-US" dirty="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Systrace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Android</a:t>
            </a:r>
            <a:r>
              <a:rPr lang="zh-CN" altLang="en-US" dirty="0" smtClean="0"/>
              <a:t> 支持版本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257425"/>
            <a:ext cx="11201400" cy="325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Systrace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61790"/>
            <a:ext cx="12192000" cy="5239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Systrace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199" y="1690688"/>
            <a:ext cx="11363337" cy="43957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Systrace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缺陷：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         只有系统级别的性能分析不能定位到代码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官方</a:t>
            </a:r>
            <a:r>
              <a:rPr lang="zh-CN" altLang="en-US" dirty="0"/>
              <a:t>教程地址：</a:t>
            </a:r>
            <a:endParaRPr lang="zh-CN" altLang="en-US" dirty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developer.android.com</a:t>
            </a:r>
            <a:r>
              <a:rPr lang="en-US" dirty="0"/>
              <a:t>/tools/debugging/</a:t>
            </a:r>
            <a:r>
              <a:rPr lang="en-US" dirty="0" err="1"/>
              <a:t>systrace.html#overview</a:t>
            </a:r>
            <a:endParaRPr lang="en-US" dirty="0"/>
          </a:p>
          <a:p>
            <a:r>
              <a:rPr lang="en-US" altLang="zh-CN" dirty="0" err="1" smtClean="0"/>
              <a:t>Cmd</a:t>
            </a:r>
            <a:r>
              <a:rPr lang="zh-CN" altLang="en-US" dirty="0" smtClean="0"/>
              <a:t>：</a:t>
            </a:r>
            <a:endParaRPr lang="zh-CN" altLang="en-US" dirty="0" smtClean="0"/>
          </a:p>
          <a:p>
            <a:r>
              <a:rPr lang="en-US" dirty="0"/>
              <a:t>http://</a:t>
            </a:r>
            <a:r>
              <a:rPr lang="en-US" dirty="0" err="1"/>
              <a:t>developer.android.com</a:t>
            </a:r>
            <a:r>
              <a:rPr lang="en-US" dirty="0"/>
              <a:t>/tools/help/</a:t>
            </a:r>
            <a:r>
              <a:rPr lang="en-US" dirty="0" err="1"/>
              <a:t>systrace.html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什么是性能问题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 smtClean="0"/>
          </a:p>
          <a:p>
            <a:r>
              <a:rPr lang="en-US" altLang="zh-CN" dirty="0" smtClean="0"/>
              <a:t>UI</a:t>
            </a:r>
            <a:r>
              <a:rPr lang="zh-CN" altLang="en-US" dirty="0" smtClean="0"/>
              <a:t>性能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zh-CN" altLang="en-US" dirty="0" smtClean="0"/>
              <a:t>页面卡顿不流畅</a:t>
            </a:r>
            <a:endParaRPr lang="zh-CN" altLang="en-US" dirty="0" smtClean="0"/>
          </a:p>
          <a:p>
            <a:r>
              <a:rPr lang="zh-CN" altLang="en-US" dirty="0" smtClean="0"/>
              <a:t>非</a:t>
            </a:r>
            <a:r>
              <a:rPr lang="en-US" altLang="zh-CN" dirty="0" smtClean="0"/>
              <a:t>UI</a:t>
            </a:r>
            <a:r>
              <a:rPr lang="zh-CN" altLang="en-US" dirty="0" smtClean="0"/>
              <a:t>性能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zh-CN" altLang="en-US" dirty="0" smtClean="0"/>
              <a:t>程序响应慢，占用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可能引发</a:t>
            </a:r>
            <a:r>
              <a:rPr lang="en-US" altLang="zh-CN" dirty="0" smtClean="0"/>
              <a:t>UI</a:t>
            </a:r>
            <a:r>
              <a:rPr lang="zh-CN" altLang="en-US" dirty="0" smtClean="0"/>
              <a:t>性能，耗电，发热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性能优化切入点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防守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sz="2400" dirty="0" smtClean="0"/>
              <a:t>	项目</a:t>
            </a:r>
            <a:r>
              <a:rPr lang="zh-CN" altLang="en-US" sz="2400" dirty="0"/>
              <a:t>结构</a:t>
            </a:r>
            <a:r>
              <a:rPr lang="zh-CN" altLang="en-US" sz="2400" dirty="0" smtClean="0"/>
              <a:t>层次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实现好的项目结构例如</a:t>
            </a:r>
            <a:r>
              <a:rPr lang="en-US" altLang="zh-CN" sz="2400" dirty="0" smtClean="0"/>
              <a:t>:</a:t>
            </a:r>
            <a:r>
              <a:rPr lang="en-US" altLang="zh-CN" sz="2400" dirty="0" err="1" smtClean="0"/>
              <a:t>ThreadFactory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io</a:t>
            </a:r>
            <a:r>
              <a:rPr lang="zh-CN" altLang="en-US" sz="2400" dirty="0" smtClean="0"/>
              <a:t>操作自带</a:t>
            </a:r>
            <a:r>
              <a:rPr lang="en-US" altLang="zh-CN" sz="2400" dirty="0" smtClean="0"/>
              <a:t>UI</a:t>
            </a:r>
            <a:r>
              <a:rPr lang="zh-CN" altLang="en-US" sz="2400" dirty="0" smtClean="0"/>
              <a:t>线程转换，成熟的模式策略提炼。</a:t>
            </a:r>
            <a:endParaRPr lang="zh-CN" altLang="en-US" sz="2400" dirty="0" smtClean="0"/>
          </a:p>
          <a:p>
            <a:r>
              <a:rPr lang="zh-CN" altLang="en-US" dirty="0" smtClean="0"/>
              <a:t>进攻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zh-CN" altLang="en-US" sz="2400" dirty="0" smtClean="0"/>
              <a:t>代码片段层次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定位到某段代码修复，算法优化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优化原则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1" y="1600201"/>
            <a:ext cx="9143999" cy="4525963"/>
          </a:xfrm>
        </p:spPr>
        <p:txBody>
          <a:bodyPr/>
          <a:lstStyle/>
          <a:p>
            <a:r>
              <a:rPr kumimoji="1" lang="zh-CN" altLang="en-US" dirty="0" smtClean="0"/>
              <a:t>数据优化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数组</a:t>
            </a:r>
            <a:r>
              <a:rPr kumimoji="1" lang="en-US" altLang="zh-CN" dirty="0" smtClean="0"/>
              <a:t>&lt;-&gt;</a:t>
            </a:r>
            <a:r>
              <a:rPr kumimoji="1" lang="zh-CN" altLang="en-US" dirty="0" smtClean="0"/>
              <a:t>链表 链表建索引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数据模型深度</a:t>
            </a:r>
            <a:endParaRPr kumimoji="1" lang="en-US" altLang="zh-CN" dirty="0" smtClean="0"/>
          </a:p>
          <a:p>
            <a:r>
              <a:rPr kumimoji="1" lang="zh-CN" altLang="en-US" dirty="0" smtClean="0"/>
              <a:t>算法优化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使用更优秀的算法 </a:t>
            </a:r>
            <a:r>
              <a:rPr kumimoji="1" lang="en-US" altLang="zh-CN" dirty="0" err="1" smtClean="0"/>
              <a:t>HashMap</a:t>
            </a:r>
            <a:r>
              <a:rPr kumimoji="1" lang="zh-CN" altLang="en-US" dirty="0" smtClean="0"/>
              <a:t>-</a:t>
            </a:r>
            <a:r>
              <a:rPr kumimoji="1" lang="en-US" altLang="zh-CN" dirty="0" err="1"/>
              <a:t>S</a:t>
            </a:r>
            <a:r>
              <a:rPr kumimoji="1" lang="en-US" altLang="zh-CN" dirty="0" err="1" smtClean="0"/>
              <a:t>parseArray</a:t>
            </a:r>
            <a:endParaRPr kumimoji="1" lang="en-US" altLang="zh-CN" dirty="0" smtClean="0"/>
          </a:p>
          <a:p>
            <a:r>
              <a:rPr kumimoji="1" lang="zh-CN" altLang="en-US" dirty="0" smtClean="0"/>
              <a:t>编译优化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jni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java-&gt;c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设计优化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使用优秀的设计模式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架构优化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更改系统架构</a:t>
            </a:r>
            <a:r>
              <a:rPr kumimoji="1" lang="en-US" altLang="zh-CN" dirty="0" smtClean="0"/>
              <a:t>(xml</a:t>
            </a:r>
            <a:r>
              <a:rPr kumimoji="1" lang="zh-CN" altLang="en-US" dirty="0" smtClean="0"/>
              <a:t>数据</a:t>
            </a:r>
            <a:r>
              <a:rPr kumimoji="1" lang="en-US" altLang="zh-CN" dirty="0" smtClean="0"/>
              <a:t>&lt;-&gt;</a:t>
            </a:r>
            <a:r>
              <a:rPr kumimoji="1" lang="en-US" altLang="zh-CN" dirty="0" err="1" smtClean="0"/>
              <a:t>json</a:t>
            </a:r>
            <a:r>
              <a:rPr kumimoji="1" lang="en-US" altLang="zh-CN" dirty="0" smtClean="0"/>
              <a:t>/protocol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buffer,</a:t>
            </a:r>
            <a:r>
              <a:rPr kumimoji="1" lang="zh-CN" altLang="en-US" dirty="0" smtClean="0"/>
              <a:t>长连接</a:t>
            </a:r>
            <a:r>
              <a:rPr kumimoji="1" lang="en-US" altLang="zh-CN" dirty="0" smtClean="0"/>
              <a:t>&lt;-&gt;</a:t>
            </a:r>
            <a:r>
              <a:rPr kumimoji="1" lang="zh-CN" altLang="en-US" dirty="0" smtClean="0"/>
              <a:t>长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短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项目结构规范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Thread</a:t>
            </a:r>
            <a:r>
              <a:rPr lang="zh-CN" altLang="en-US" dirty="0" smtClean="0"/>
              <a:t>要指定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。项目架构可以通过</a:t>
            </a:r>
            <a:r>
              <a:rPr lang="en-US" altLang="zh-CN" dirty="0" err="1" smtClean="0"/>
              <a:t>ThreadFactory</a:t>
            </a:r>
            <a:r>
              <a:rPr lang="zh-CN" altLang="en-US" dirty="0" smtClean="0"/>
              <a:t>来统一创建线程</a:t>
            </a:r>
            <a:endParaRPr lang="zh-CN" altLang="en-US" dirty="0" smtClean="0"/>
          </a:p>
          <a:p>
            <a:r>
              <a:rPr lang="zh-CN" altLang="en-US" dirty="0" smtClean="0"/>
              <a:t>同类型的线程要合并。例如</a:t>
            </a:r>
            <a:r>
              <a:rPr lang="en-US" altLang="zh-CN" dirty="0" smtClean="0"/>
              <a:t>timeout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timer</a:t>
            </a:r>
            <a:endParaRPr lang="zh-CN" altLang="en-US" dirty="0"/>
          </a:p>
          <a:p>
            <a:r>
              <a:rPr lang="zh-CN" altLang="en-US" dirty="0" smtClean="0"/>
              <a:t>不需要的线程一定要关闭</a:t>
            </a:r>
            <a:endParaRPr lang="zh-CN" altLang="en-US" dirty="0" smtClean="0"/>
          </a:p>
          <a:p>
            <a:r>
              <a:rPr lang="zh-CN" altLang="en-US" dirty="0" smtClean="0"/>
              <a:t>后台线程要尽量少</a:t>
            </a:r>
            <a:endParaRPr lang="zh-CN" altLang="en-US" dirty="0"/>
          </a:p>
          <a:p>
            <a:r>
              <a:rPr lang="en-US" altLang="zh-CN" dirty="0" err="1" smtClean="0"/>
              <a:t>backgroud</a:t>
            </a:r>
            <a:r>
              <a:rPr lang="zh-CN" altLang="en-US" dirty="0" smtClean="0"/>
              <a:t>要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减负。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Android-tools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developer.android.com</a:t>
            </a:r>
            <a:r>
              <a:rPr lang="en-US" dirty="0"/>
              <a:t>/tools/performance/</a:t>
            </a:r>
            <a:r>
              <a:rPr lang="en-US" dirty="0" err="1"/>
              <a:t>index.html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Thank You !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性能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</a:t>
            </a:r>
            <a:r>
              <a:rPr lang="zh-CN" altLang="en-US" dirty="0" smtClean="0"/>
              <a:t>眼</a:t>
            </a:r>
            <a:r>
              <a:rPr lang="en-US" altLang="zh-CN" dirty="0" smtClean="0"/>
              <a:t>1</a:t>
            </a:r>
            <a:r>
              <a:rPr lang="zh-CN" altLang="en-US" dirty="0"/>
              <a:t>秒</a:t>
            </a:r>
            <a:r>
              <a:rPr lang="en-US" altLang="zh-CN" dirty="0"/>
              <a:t>24</a:t>
            </a:r>
            <a:r>
              <a:rPr lang="zh-CN" altLang="en-US" dirty="0"/>
              <a:t>帧的动画才能感到顺畅</a:t>
            </a:r>
            <a:r>
              <a:rPr lang="en-US" altLang="zh-CN" dirty="0"/>
              <a:t>. </a:t>
            </a:r>
            <a:r>
              <a:rPr lang="zh-CN" altLang="en-US" dirty="0"/>
              <a:t>所以每帧的时间大概有</a:t>
            </a:r>
            <a:r>
              <a:rPr lang="en-US" altLang="zh-CN" dirty="0"/>
              <a:t>41ms</a:t>
            </a:r>
            <a:r>
              <a:rPr lang="zh-CN" altLang="en-US" dirty="0"/>
              <a:t>多一点点</a:t>
            </a:r>
            <a:r>
              <a:rPr lang="en-US" altLang="zh-CN" dirty="0"/>
              <a:t>(1000ms/24</a:t>
            </a:r>
            <a:r>
              <a:rPr lang="en-US" altLang="zh-CN" dirty="0" smtClean="0"/>
              <a:t>).</a:t>
            </a:r>
            <a:endParaRPr lang="zh-CN" altLang="en-US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但是这</a:t>
            </a:r>
            <a:r>
              <a:rPr lang="en-US" altLang="zh-CN" dirty="0"/>
              <a:t>41ms</a:t>
            </a:r>
            <a:r>
              <a:rPr lang="zh-CN" altLang="en-US" dirty="0"/>
              <a:t>不是全都</a:t>
            </a:r>
            <a:r>
              <a:rPr lang="zh-CN" altLang="en-US" dirty="0" smtClean="0"/>
              <a:t>留给</a:t>
            </a:r>
            <a:r>
              <a:rPr lang="en-US" altLang="zh-CN" dirty="0" smtClean="0"/>
              <a:t>java</a:t>
            </a:r>
            <a:r>
              <a:rPr lang="zh-CN" altLang="en-US" dirty="0"/>
              <a:t>代码</a:t>
            </a:r>
            <a:r>
              <a:rPr lang="en-US" altLang="zh-CN" dirty="0"/>
              <a:t>, </a:t>
            </a:r>
            <a:r>
              <a:rPr lang="zh-CN" altLang="en-US" dirty="0"/>
              <a:t>而是所有</a:t>
            </a:r>
            <a:r>
              <a:rPr lang="en-US" altLang="zh-CN" dirty="0"/>
              <a:t>java native </a:t>
            </a:r>
            <a:r>
              <a:rPr lang="zh-CN" altLang="en-US" dirty="0"/>
              <a:t>屏幕等等的</a:t>
            </a:r>
            <a:r>
              <a:rPr lang="en-US" altLang="zh-CN" dirty="0"/>
              <a:t>, </a:t>
            </a:r>
            <a:r>
              <a:rPr lang="zh-CN" altLang="en-US" dirty="0"/>
              <a:t>最后留给我们用</a:t>
            </a:r>
            <a:r>
              <a:rPr lang="en-US" altLang="zh-CN" dirty="0"/>
              <a:t>java</a:t>
            </a:r>
            <a:r>
              <a:rPr lang="zh-CN" altLang="en-US" dirty="0" smtClean="0"/>
              <a:t>级别</a:t>
            </a:r>
            <a:r>
              <a:rPr lang="zh-CN" altLang="en-US" dirty="0"/>
              <a:t>发挥的时间</a:t>
            </a:r>
            <a:r>
              <a:rPr lang="en-US" altLang="zh-CN" dirty="0"/>
              <a:t>, </a:t>
            </a:r>
            <a:r>
              <a:rPr lang="zh-CN" altLang="en-US" dirty="0"/>
              <a:t>只有</a:t>
            </a:r>
            <a:r>
              <a:rPr lang="en-US" altLang="zh-CN" dirty="0" smtClean="0"/>
              <a:t>16~17ms</a:t>
            </a:r>
            <a:endParaRPr lang="zh-CN" altLang="en-US" dirty="0"/>
          </a:p>
          <a:p>
            <a:r>
              <a:rPr lang="en-US" altLang="zh-CN" dirty="0" smtClean="0"/>
              <a:t>UI</a:t>
            </a:r>
            <a:r>
              <a:rPr lang="zh-CN" altLang="en-US" dirty="0" smtClean="0"/>
              <a:t>线程运算超过</a:t>
            </a:r>
            <a:r>
              <a:rPr lang="en-US" altLang="zh-CN" dirty="0" smtClean="0"/>
              <a:t>16ms</a:t>
            </a:r>
            <a:r>
              <a:rPr lang="zh-CN" altLang="en-US" dirty="0" smtClean="0"/>
              <a:t>就会刷新延时看起来卡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</a:t>
            </a:r>
            <a:r>
              <a:rPr lang="en-US" altLang="zh-CN" dirty="0" smtClean="0"/>
              <a:t>UI</a:t>
            </a:r>
            <a:r>
              <a:rPr lang="zh-CN" altLang="en-US" dirty="0" smtClean="0"/>
              <a:t>线程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没有时间限制，过度占用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，耗电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层</a:t>
            </a:r>
            <a:endParaRPr lang="zh-CN" altLang="en-US" dirty="0" smtClean="0"/>
          </a:p>
          <a:p>
            <a:r>
              <a:rPr lang="en-US" altLang="zh-CN" dirty="0" err="1" smtClean="0"/>
              <a:t>Jni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c,c</a:t>
            </a:r>
            <a:r>
              <a:rPr lang="en-US" altLang="zh-CN" dirty="0" smtClean="0"/>
              <a:t>++</a:t>
            </a:r>
            <a:r>
              <a:rPr lang="zh-CN" altLang="en-US" dirty="0" smtClean="0"/>
              <a:t>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性能问题的偶然性和不规律性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有些性能问题会持续存在</a:t>
            </a:r>
            <a:endParaRPr lang="zh-CN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有些性能问题是一段时间规律出现</a:t>
            </a:r>
            <a:endParaRPr lang="zh-CN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有些性能问题是某个特定条件下才会出现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分析工具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zh-CN" dirty="0" smtClean="0"/>
              <a:t>1</a:t>
            </a:r>
            <a:r>
              <a:rPr kumimoji="1" lang="en-US" altLang="zh-CN" dirty="0"/>
              <a:t>.System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information</a:t>
            </a:r>
            <a:r>
              <a:rPr kumimoji="1" lang="zh-CN" altLang="zh-CN" dirty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2.Androidstudio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cpu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monitor</a:t>
            </a:r>
            <a:endParaRPr kumimoji="1" lang="en-US" altLang="zh-CN" dirty="0"/>
          </a:p>
          <a:p>
            <a:r>
              <a:rPr kumimoji="1" lang="en-US" altLang="zh-CN" dirty="0" smtClean="0"/>
              <a:t>3.Threads</a:t>
            </a:r>
            <a:endParaRPr kumimoji="1" lang="zh-CN" altLang="en-US" dirty="0" smtClean="0"/>
          </a:p>
          <a:p>
            <a:r>
              <a:rPr kumimoji="1" lang="en-US" altLang="zh-CN" dirty="0" smtClean="0"/>
              <a:t>4.TraceView</a:t>
            </a:r>
            <a:endParaRPr kumimoji="1" lang="zh-CN" altLang="en-US" dirty="0" smtClean="0"/>
          </a:p>
          <a:p>
            <a:r>
              <a:rPr kumimoji="1" lang="en-US" altLang="zh-CN" dirty="0" smtClean="0"/>
              <a:t>5.Systrace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information</a:t>
            </a:r>
            <a:br>
              <a:rPr kumimoji="1" lang="zh-CN" altLang="en-US" dirty="0" smtClean="0"/>
            </a:br>
            <a:r>
              <a:rPr kumimoji="1" lang="zh-CN" altLang="en-US" sz="3200" dirty="0" smtClean="0"/>
              <a:t>发现问题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90688"/>
            <a:ext cx="6217606" cy="4381500"/>
          </a:xfr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591" y="1690688"/>
            <a:ext cx="6253409" cy="438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User</a:t>
            </a:r>
            <a:r>
              <a:rPr lang="zh-CN" altLang="en-US" dirty="0" smtClean="0"/>
              <a:t>占比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层代码占用</a:t>
            </a:r>
            <a:r>
              <a:rPr lang="en-US" altLang="zh-CN" dirty="0" err="1" smtClean="0"/>
              <a:t>cpu</a:t>
            </a:r>
            <a:endParaRPr lang="zh-CN" altLang="en-US" dirty="0" smtClean="0"/>
          </a:p>
          <a:p>
            <a:r>
              <a:rPr lang="en-US" altLang="zh-CN" dirty="0" smtClean="0"/>
              <a:t>Kernel</a:t>
            </a:r>
            <a:r>
              <a:rPr lang="zh-CN" altLang="en-US" dirty="0" smtClean="0"/>
              <a:t>占比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层或者系统层占用</a:t>
            </a:r>
            <a:r>
              <a:rPr lang="en-US" altLang="zh-CN" dirty="0" err="1" smtClean="0"/>
              <a:t>cpu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缺陷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只能查看时间片段的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占用情况，只适合持续有性能问题的发现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err="1"/>
              <a:t>AndroidStudio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Cpu</a:t>
            </a:r>
            <a:r>
              <a:rPr kumimoji="1" lang="zh-CN" altLang="en-US" dirty="0"/>
              <a:t> </a:t>
            </a:r>
            <a:r>
              <a:rPr kumimoji="1" lang="en-US" altLang="zh-CN" dirty="0"/>
              <a:t>Monitor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441605"/>
            <a:ext cx="11353800" cy="2874380"/>
          </a:xfrm>
        </p:spPr>
      </p:pic>
      <p:sp>
        <p:nvSpPr>
          <p:cNvPr id="5" name="TextBox 4"/>
          <p:cNvSpPr txBox="1"/>
          <p:nvPr/>
        </p:nvSpPr>
        <p:spPr>
          <a:xfrm>
            <a:off x="419100" y="1696814"/>
            <a:ext cx="902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持续获取</a:t>
            </a:r>
            <a:r>
              <a:rPr lang="en-US" altLang="zh-CN" dirty="0" err="1" smtClean="0"/>
              <a:t>SystemInformation</a:t>
            </a:r>
            <a:r>
              <a:rPr lang="zh-CN" altLang="en-US" dirty="0" smtClean="0"/>
              <a:t>数据的图表形式，可以过滤进程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1516</Words>
  <Application>WPS Writer</Application>
  <PresentationFormat>Widescreen</PresentationFormat>
  <Paragraphs>153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Arial</vt:lpstr>
      <vt:lpstr>SimSun</vt:lpstr>
      <vt:lpstr>Wingdings</vt:lpstr>
      <vt:lpstr>Arial</vt:lpstr>
      <vt:lpstr>Calibri Light</vt:lpstr>
      <vt:lpstr>Verdana</vt:lpstr>
      <vt:lpstr>SimSun</vt:lpstr>
      <vt:lpstr>HYShuSongErKW</vt:lpstr>
      <vt:lpstr>Calibri</vt:lpstr>
      <vt:lpstr>微软雅黑</vt:lpstr>
      <vt:lpstr>HYQiHeiKW</vt:lpstr>
      <vt:lpstr/>
      <vt:lpstr>Arial Unicode MS</vt:lpstr>
      <vt:lpstr>PingFang SC</vt:lpstr>
      <vt:lpstr>PMingLiU</vt:lpstr>
      <vt:lpstr>SimSun</vt:lpstr>
      <vt:lpstr>Office Theme</vt:lpstr>
      <vt:lpstr>Android性能分析与优化-2</vt:lpstr>
      <vt:lpstr>什么是性能问题</vt:lpstr>
      <vt:lpstr>UI性能</vt:lpstr>
      <vt:lpstr>非UI线程</vt:lpstr>
      <vt:lpstr>性能问题的偶然性和不规律性</vt:lpstr>
      <vt:lpstr>分析工具</vt:lpstr>
      <vt:lpstr>System information 发现问题</vt:lpstr>
      <vt:lpstr>System information</vt:lpstr>
      <vt:lpstr>AndroidStudio Cpu Monitor</vt:lpstr>
      <vt:lpstr>Threads</vt:lpstr>
      <vt:lpstr>Threads</vt:lpstr>
      <vt:lpstr>TraceView</vt:lpstr>
      <vt:lpstr>TraceView</vt:lpstr>
      <vt:lpstr>SysTrace</vt:lpstr>
      <vt:lpstr>Systrace</vt:lpstr>
      <vt:lpstr>Systrace</vt:lpstr>
      <vt:lpstr>Systrace</vt:lpstr>
      <vt:lpstr>Systrace</vt:lpstr>
      <vt:lpstr>Systrace</vt:lpstr>
      <vt:lpstr>性能优化切入点</vt:lpstr>
      <vt:lpstr>优化原则</vt:lpstr>
      <vt:lpstr>项目结构规范</vt:lpstr>
      <vt:lpstr>Android-tools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Android性能分析与优化-2</dc:title>
  <dc:creator>Microsoft Office User</dc:creator>
  <cp:lastModifiedBy>micro</cp:lastModifiedBy>
  <cp:revision>29</cp:revision>
  <dcterms:created xsi:type="dcterms:W3CDTF">2019-03-14T02:46:54Z</dcterms:created>
  <dcterms:modified xsi:type="dcterms:W3CDTF">2019-03-14T02:46:54Z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1033-1.0.0.1113</vt:lpwstr>
  </property>
</Properties>
</file>