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5" r:id="rId7"/>
    <p:sldId id="259" r:id="rId8"/>
    <p:sldId id="261" r:id="rId9"/>
    <p:sldId id="262" r:id="rId10"/>
    <p:sldId id="264" r:id="rId11"/>
    <p:sldId id="263" r:id="rId12"/>
    <p:sldId id="266" r:id="rId13"/>
    <p:sldId id="265" r:id="rId14"/>
    <p:sldId id="272" r:id="rId15"/>
    <p:sldId id="269" r:id="rId16"/>
    <p:sldId id="271" r:id="rId17"/>
    <p:sldId id="267" r:id="rId18"/>
    <p:sldId id="274" r:id="rId19"/>
    <p:sldId id="273" r:id="rId20"/>
    <p:sldId id="268" r:id="rId21"/>
    <p:sldId id="270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的节" id="{0BCD5F97-D664-0F46-AD30-E822FB786D84}">
          <p14:sldIdLst>
            <p14:sldId id="256"/>
            <p14:sldId id="257"/>
            <p14:sldId id="258"/>
            <p14:sldId id="275"/>
            <p14:sldId id="259"/>
            <p14:sldId id="261"/>
            <p14:sldId id="262"/>
            <p14:sldId id="264"/>
            <p14:sldId id="263"/>
            <p14:sldId id="266"/>
            <p14:sldId id="265"/>
            <p14:sldId id="272"/>
            <p14:sldId id="269"/>
            <p14:sldId id="271"/>
            <p14:sldId id="267"/>
            <p14:sldId id="274"/>
            <p14:sldId id="273"/>
            <p14:sldId id="268"/>
            <p14:sldId id="270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4"/>
    <p:restoredTop sz="50000"/>
  </p:normalViewPr>
  <p:slideViewPr>
    <p:cSldViewPr snapToGrid="0" snapToObjects="1">
      <p:cViewPr varScale="1">
        <p:scale>
          <a:sx n="44" d="100"/>
          <a:sy n="44" d="100"/>
        </p:scale>
        <p:origin x="30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237E2-555D-8B44-9BEE-828C074BA8E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8BA8-20BC-DB44-80DC-D183EAEB2D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8BA8-20BC-DB44-80DC-D183EAEB2D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8BA8-20BC-DB44-80DC-D183EAEB2D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8119A-E441-C94D-A3AF-A307962D5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218B6-A3A3-1645-A8A3-83C673ED0D8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性能分析与优化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Micro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984656"/>
            <a:ext cx="6721975" cy="520024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3300" y="185526"/>
            <a:ext cx="3553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2</a:t>
            </a:r>
            <a:r>
              <a:rPr kumimoji="1" lang="en-US" altLang="zh-CN" sz="3600" dirty="0" smtClean="0"/>
              <a:t>.DDMS</a:t>
            </a:r>
            <a:r>
              <a:rPr kumimoji="1" lang="zh-CN" altLang="en-US" sz="3600" dirty="0" smtClean="0"/>
              <a:t>动态监测</a:t>
            </a:r>
            <a:endParaRPr kumimoji="1" lang="en-US" altLang="zh-CN" sz="3600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列名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1843992"/>
            <a:ext cx="795020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优化原则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4525963"/>
          </a:xfrm>
        </p:spPr>
        <p:txBody>
          <a:bodyPr/>
          <a:lstStyle/>
          <a:p>
            <a:r>
              <a:rPr kumimoji="1" lang="zh-CN" altLang="en-US" dirty="0" smtClean="0"/>
              <a:t>数据优化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数组</a:t>
            </a:r>
            <a:r>
              <a:rPr kumimoji="1" lang="en-US" altLang="zh-CN" dirty="0" smtClean="0"/>
              <a:t>&lt;-&gt;</a:t>
            </a:r>
            <a:r>
              <a:rPr kumimoji="1" lang="zh-CN" altLang="en-US" dirty="0" smtClean="0"/>
              <a:t>链表 链表建索引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数据模型深度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算法优化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使用更优秀的算法 </a:t>
            </a:r>
            <a:r>
              <a:rPr kumimoji="1" lang="en-US" altLang="zh-CN" dirty="0" err="1" smtClean="0"/>
              <a:t>HashMap</a:t>
            </a:r>
            <a:r>
              <a:rPr kumimoji="1" lang="zh-CN" altLang="en-US" dirty="0" smtClean="0"/>
              <a:t>-</a:t>
            </a:r>
            <a:r>
              <a:rPr kumimoji="1" lang="en-US" altLang="zh-CN" dirty="0" err="1"/>
              <a:t>S</a:t>
            </a:r>
            <a:r>
              <a:rPr kumimoji="1" lang="en-US" altLang="zh-CN" dirty="0" err="1" smtClean="0"/>
              <a:t>parseArray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jni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java-&gt;c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使用优秀的设计模式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架构优化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更改系统架构</a:t>
            </a:r>
            <a:r>
              <a:rPr kumimoji="1" lang="en-US" altLang="zh-CN" dirty="0" smtClean="0"/>
              <a:t>(xml</a:t>
            </a:r>
            <a:r>
              <a:rPr kumimoji="1" lang="zh-CN" altLang="en-US" dirty="0" smtClean="0"/>
              <a:t>数据</a:t>
            </a:r>
            <a:r>
              <a:rPr kumimoji="1" lang="en-US" altLang="zh-CN" dirty="0" smtClean="0"/>
              <a:t>&lt;-&gt;</a:t>
            </a:r>
            <a:r>
              <a:rPr kumimoji="1" lang="en-US" altLang="zh-CN" dirty="0" err="1" smtClean="0"/>
              <a:t>json</a:t>
            </a:r>
            <a:r>
              <a:rPr kumimoji="1" lang="en-US" altLang="zh-CN" dirty="0" smtClean="0"/>
              <a:t>/protocol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buffer,</a:t>
            </a:r>
            <a:r>
              <a:rPr kumimoji="1" lang="zh-CN" altLang="en-US" dirty="0" smtClean="0"/>
              <a:t>长连接</a:t>
            </a:r>
            <a:r>
              <a:rPr kumimoji="1" lang="en-US" altLang="zh-CN" dirty="0" smtClean="0"/>
              <a:t>&lt;-&gt;</a:t>
            </a:r>
            <a:r>
              <a:rPr kumimoji="1" lang="zh-CN" altLang="en-US" dirty="0" smtClean="0"/>
              <a:t>长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短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使用系统库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/>
              <a:t>Library</a:t>
            </a:r>
            <a:r>
              <a:rPr lang="zh-CN" altLang="en-US" dirty="0"/>
              <a:t>中的代码而非自己重写，除了通常的那些原因外，考虑到系统空闲时会用汇编代码调用来替代</a:t>
            </a:r>
            <a:r>
              <a:rPr lang="en-US" altLang="zh-CN" dirty="0"/>
              <a:t>library</a:t>
            </a:r>
            <a:r>
              <a:rPr lang="zh-CN" altLang="en-US" dirty="0"/>
              <a:t>方法，这可能比</a:t>
            </a:r>
            <a:r>
              <a:rPr lang="en-US" altLang="zh-CN" dirty="0"/>
              <a:t>JIT</a:t>
            </a:r>
            <a:r>
              <a:rPr lang="zh-CN" altLang="en-US" dirty="0"/>
              <a:t>中生成的等价的最好的</a:t>
            </a:r>
            <a:r>
              <a:rPr lang="en-US" altLang="zh-CN" dirty="0"/>
              <a:t>Java</a:t>
            </a:r>
            <a:r>
              <a:rPr lang="zh-CN" altLang="en-US" dirty="0"/>
              <a:t>代码还要好。</a:t>
            </a:r>
            <a:endParaRPr lang="zh-CN" altLang="en-US" dirty="0"/>
          </a:p>
          <a:p>
            <a:r>
              <a:rPr lang="zh-CN" altLang="en-US" dirty="0"/>
              <a:t>当你在处理字串的时候，不要吝惜使用</a:t>
            </a:r>
            <a:r>
              <a:rPr lang="en-US" altLang="zh-CN" b="1" dirty="0" err="1"/>
              <a:t>String.indexOf</a:t>
            </a:r>
            <a:r>
              <a:rPr lang="en-US" altLang="zh-CN" b="1" dirty="0"/>
              <a:t>()</a:t>
            </a:r>
            <a:r>
              <a:rPr lang="zh-CN" altLang="en-US" dirty="0"/>
              <a:t>，</a:t>
            </a:r>
            <a:r>
              <a:rPr lang="en-US" altLang="zh-CN" b="1" dirty="0" err="1"/>
              <a:t>String.lastIndexOf</a:t>
            </a:r>
            <a:r>
              <a:rPr lang="en-US" altLang="zh-CN" b="1" dirty="0"/>
              <a:t>()</a:t>
            </a:r>
            <a:r>
              <a:rPr lang="zh-CN" altLang="en-US" dirty="0"/>
              <a:t>等特殊实现的方法。这些方法都是使用</a:t>
            </a:r>
            <a:r>
              <a:rPr lang="en-US" altLang="zh-CN" dirty="0"/>
              <a:t>C/C++</a:t>
            </a:r>
            <a:r>
              <a:rPr lang="zh-CN" altLang="en-US" dirty="0"/>
              <a:t>实现的，比起</a:t>
            </a:r>
            <a:r>
              <a:rPr lang="en-US" altLang="zh-CN" dirty="0"/>
              <a:t>Java</a:t>
            </a:r>
            <a:r>
              <a:rPr lang="zh-CN" altLang="en-US" dirty="0"/>
              <a:t>循环快</a:t>
            </a:r>
            <a:r>
              <a:rPr lang="en-US" altLang="zh-CN" dirty="0"/>
              <a:t>10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倍。</a:t>
            </a:r>
            <a:endParaRPr lang="zh-CN" altLang="en-US" dirty="0"/>
          </a:p>
          <a:p>
            <a:r>
              <a:rPr lang="en-US" altLang="zh-TW" b="1" dirty="0" err="1"/>
              <a:t>System.arraycopy</a:t>
            </a:r>
            <a:r>
              <a:rPr lang="zh-TW" altLang="en-US" dirty="0"/>
              <a:t>方法在有</a:t>
            </a:r>
            <a:r>
              <a:rPr lang="en-US" altLang="zh-TW" dirty="0"/>
              <a:t>JIT</a:t>
            </a:r>
            <a:r>
              <a:rPr lang="zh-TW" altLang="en-US" dirty="0"/>
              <a:t>的</a:t>
            </a:r>
            <a:r>
              <a:rPr lang="en-US" altLang="zh-TW" dirty="0"/>
              <a:t>Nexus One</a:t>
            </a:r>
            <a:r>
              <a:rPr lang="zh-TW" altLang="en-US" dirty="0"/>
              <a:t>上，自行编码的循环快</a:t>
            </a:r>
            <a:r>
              <a:rPr lang="en-US" altLang="zh-TW" dirty="0"/>
              <a:t>9</a:t>
            </a:r>
            <a:r>
              <a:rPr lang="zh-TW" altLang="en-US" dirty="0"/>
              <a:t>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android.text.format</a:t>
            </a:r>
            <a:r>
              <a:rPr lang="zh-TW" altLang="en-US" dirty="0"/>
              <a:t>包下的</a:t>
            </a:r>
            <a:r>
              <a:rPr lang="en-US" altLang="zh-TW" b="1" dirty="0"/>
              <a:t>Formatter</a:t>
            </a:r>
            <a:r>
              <a:rPr lang="zh-TW" altLang="en-US" dirty="0"/>
              <a:t>类，提供了</a:t>
            </a:r>
            <a:r>
              <a:rPr lang="en-US" altLang="zh-TW" dirty="0"/>
              <a:t>IP</a:t>
            </a:r>
            <a:r>
              <a:rPr lang="zh-TW" altLang="en-US" dirty="0"/>
              <a:t>地址转换、文件大小转换等方法；</a:t>
            </a:r>
            <a:r>
              <a:rPr lang="en-US" altLang="zh-TW" dirty="0" err="1"/>
              <a:t>DateFormat</a:t>
            </a:r>
            <a:r>
              <a:rPr lang="zh-TW" altLang="en-US" dirty="0"/>
              <a:t>类，提供了各种时间转换，都是非常高效的方法。</a:t>
            </a:r>
            <a:endParaRPr lang="zh-TW" altLang="en-US" dirty="0"/>
          </a:p>
          <a:p>
            <a:r>
              <a:rPr lang="en-US" altLang="zh-TW" b="1" dirty="0" err="1"/>
              <a:t>TextUtils</a:t>
            </a:r>
            <a:r>
              <a:rPr lang="zh-TW" altLang="en-US" dirty="0"/>
              <a:t>类，对于字符串处理</a:t>
            </a:r>
            <a:r>
              <a:rPr lang="en-US" altLang="zh-TW" dirty="0"/>
              <a:t>Android</a:t>
            </a:r>
            <a:r>
              <a:rPr lang="zh-TW" altLang="en-US" dirty="0"/>
              <a:t>为我们提供了一个简单实用的</a:t>
            </a:r>
            <a:r>
              <a:rPr lang="en-US" altLang="zh-TW" dirty="0" err="1"/>
              <a:t>TextUtils</a:t>
            </a:r>
            <a:r>
              <a:rPr lang="zh-TW" altLang="en-US" dirty="0"/>
              <a:t>类，如果处理比较简单的内容不用去思考正则表达式不妨试试这个在</a:t>
            </a:r>
            <a:r>
              <a:rPr lang="en-US" altLang="zh-TW" dirty="0" err="1"/>
              <a:t>android.text.TextUtils</a:t>
            </a:r>
            <a:r>
              <a:rPr lang="zh-TW" altLang="en-US" dirty="0"/>
              <a:t>的类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操作批量实现避免多次的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开关，利用缓冲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数据库读写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文件读写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new thread</a:t>
            </a:r>
            <a:r>
              <a:rPr lang="zh-CN" altLang="en-US" dirty="0"/>
              <a:t>，用线程池</a:t>
            </a:r>
            <a:endParaRPr lang="zh-CN" altLang="en-US" dirty="0"/>
          </a:p>
          <a:p>
            <a:r>
              <a:rPr lang="en-US" altLang="zh-CN" dirty="0"/>
              <a:t>a. </a:t>
            </a:r>
            <a:r>
              <a:rPr lang="zh-CN" altLang="en-US" dirty="0"/>
              <a:t>每次</a:t>
            </a:r>
            <a:r>
              <a:rPr lang="en-US" altLang="zh-CN" dirty="0"/>
              <a:t>new Thread</a:t>
            </a:r>
            <a:r>
              <a:rPr lang="zh-CN" altLang="en-US" dirty="0"/>
              <a:t>新建对象性能差。</a:t>
            </a:r>
            <a:endParaRPr lang="zh-CN" altLang="en-US" dirty="0"/>
          </a:p>
          <a:p>
            <a:r>
              <a:rPr lang="en-US" altLang="zh-CN" dirty="0"/>
              <a:t>b. </a:t>
            </a:r>
            <a:r>
              <a:rPr lang="zh-CN" altLang="en-US" dirty="0"/>
              <a:t>线程缺乏统一管理，可能无限制新建线程，相互之间竞争，及可能占用过多系统资源导致死机或</a:t>
            </a:r>
            <a:r>
              <a:rPr lang="en-US" altLang="zh-CN" dirty="0" err="1"/>
              <a:t>oom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c. </a:t>
            </a:r>
            <a:r>
              <a:rPr lang="zh-CN" altLang="en-US" dirty="0"/>
              <a:t>缺乏更多功能，如定时执行、定期执行、线程中断。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相比</a:t>
            </a:r>
            <a:r>
              <a:rPr lang="en-US" altLang="zh-CN" dirty="0"/>
              <a:t>new Thread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提供的四种线程池的好处在于：</a:t>
            </a:r>
            <a:endParaRPr lang="zh-CN" altLang="en-US" dirty="0"/>
          </a:p>
          <a:p>
            <a:r>
              <a:rPr lang="en-US" altLang="zh-CN" dirty="0"/>
              <a:t>a. </a:t>
            </a:r>
            <a:r>
              <a:rPr lang="zh-CN" altLang="en-US" dirty="0"/>
              <a:t>重用存在的线程，减少对象创建、消亡的开销，性能佳。</a:t>
            </a:r>
            <a:endParaRPr lang="zh-CN" altLang="en-US" dirty="0"/>
          </a:p>
          <a:p>
            <a:r>
              <a:rPr lang="en-US" altLang="zh-CN" dirty="0"/>
              <a:t>b. </a:t>
            </a:r>
            <a:r>
              <a:rPr lang="zh-CN" altLang="en-US" dirty="0"/>
              <a:t>可有效控制最大并发线程数，提高系统资源的使用率，同时避免过多资源竞争，避免堵塞。</a:t>
            </a:r>
            <a:endParaRPr lang="zh-CN" altLang="en-US" dirty="0"/>
          </a:p>
          <a:p>
            <a:r>
              <a:rPr lang="en-US" altLang="zh-CN" dirty="0"/>
              <a:t>c. </a:t>
            </a:r>
            <a:r>
              <a:rPr lang="zh-CN" altLang="en-US" dirty="0"/>
              <a:t>提供定时执行、定期执行、单线程、并发数控制等功能。</a:t>
            </a:r>
            <a:endParaRPr lang="zh-CN" altLang="en-US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synchronized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避免使用</a:t>
            </a:r>
            <a:r>
              <a:rPr kumimoji="1" lang="en-US" altLang="zh-CN" dirty="0" smtClean="0"/>
              <a:t>synchronized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检测死锁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threads</a:t>
            </a:r>
            <a:r>
              <a:rPr kumimoji="1" lang="zh-CN" altLang="en-US" dirty="0" smtClean="0"/>
              <a:t>看一直</a:t>
            </a:r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的线程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消费生产模式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327" y="1754129"/>
            <a:ext cx="5686719" cy="9976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支持并发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可以复用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可以中断取消</a:t>
            </a:r>
            <a:endParaRPr kumimoji="1" lang="en-US" altLang="zh-CN" dirty="0" smtClean="0"/>
          </a:p>
          <a:p>
            <a:r>
              <a:rPr kumimoji="1" lang="zh-CN" altLang="en-US" dirty="0" smtClean="0"/>
              <a:t>及时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Monitor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分析工具</a:t>
            </a:r>
            <a:endParaRPr kumimoji="1" lang="en-US" altLang="zh-CN" dirty="0" smtClean="0"/>
          </a:p>
          <a:p>
            <a:r>
              <a:rPr kumimoji="1" lang="zh-CN" altLang="zh-CN" dirty="0"/>
              <a:t>1</a:t>
            </a:r>
            <a:r>
              <a:rPr kumimoji="1" lang="en-US" altLang="zh-CN" dirty="0"/>
              <a:t>.System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zh-CN" dirty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androidstudio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monitor</a:t>
            </a:r>
            <a:endParaRPr kumimoji="1" lang="en-US" altLang="zh-CN" dirty="0"/>
          </a:p>
          <a:p>
            <a:r>
              <a:rPr kumimoji="1" lang="zh-CN" altLang="zh-CN" dirty="0"/>
              <a:t>2</a:t>
            </a:r>
            <a:r>
              <a:rPr kumimoji="1" lang="en-US" altLang="zh-CN" dirty="0" smtClean="0"/>
              <a:t>. Threads</a:t>
            </a:r>
            <a:endParaRPr kumimoji="1" lang="zh-CN" altLang="en-US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 </a:t>
            </a:r>
            <a:r>
              <a:rPr kumimoji="1" lang="en-US" altLang="zh-CN" dirty="0" err="1" smtClean="0"/>
              <a:t>TraceView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 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单位时间片段系统信息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745" y="2367033"/>
            <a:ext cx="6392531" cy="3686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 t="-71234" b="-71234"/>
          <a:stretch>
            <a:fillRect/>
          </a:stretch>
        </p:blipFill>
        <p:spPr>
          <a:xfrm>
            <a:off x="457200" y="119074"/>
            <a:ext cx="8229600" cy="6853039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AndroidStudio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onitor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" y="1417638"/>
            <a:ext cx="325161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 smtClean="0"/>
              <a:t>连续时间</a:t>
            </a:r>
            <a:r>
              <a:rPr kumimoji="1" lang="en-US" altLang="zh-CN" sz="3200" dirty="0" err="1" smtClean="0"/>
              <a:t>cpu</a:t>
            </a:r>
            <a:r>
              <a:rPr kumimoji="1" lang="zh-CN" altLang="en-US" sz="3200" dirty="0" smtClean="0"/>
              <a:t>数据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Threads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进程线程分析器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061" y="2330752"/>
            <a:ext cx="7592993" cy="4354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Status</a:t>
            </a:r>
            <a:br>
              <a:rPr kumimoji="1" lang="en-US" altLang="zh-CN" dirty="0" smtClean="0"/>
            </a:br>
            <a:r>
              <a:rPr kumimoji="1" lang="zh-CN" altLang="en-US" sz="2400" dirty="0" smtClean="0"/>
              <a:t>虚拟机线程状态</a:t>
            </a:r>
            <a:r>
              <a:rPr kumimoji="1" lang="en-US" altLang="zh-CN" sz="2400" dirty="0" smtClean="0"/>
              <a:t>. </a:t>
            </a:r>
            <a:r>
              <a:rPr kumimoji="1" lang="zh-CN" altLang="en-US" sz="2400" dirty="0" smtClean="0"/>
              <a:t>守护进程会附带一个’*’</a:t>
            </a:r>
            <a:r>
              <a:rPr kumimoji="1" lang="en-US" altLang="zh-CN" sz="2400" dirty="0" smtClean="0"/>
              <a:t>. </a:t>
            </a:r>
            <a:r>
              <a:rPr kumimoji="1" lang="zh-CN" altLang="en-US" sz="2400" dirty="0" smtClean="0"/>
              <a:t>状态信息列表如下</a:t>
            </a:r>
            <a:endParaRPr kumimoji="1"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正在执行应用程序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sleeping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– </a:t>
            </a:r>
            <a:r>
              <a:rPr kumimoji="1" lang="zh-CN" altLang="en-US" dirty="0" smtClean="0"/>
              <a:t>执行了</a:t>
            </a:r>
            <a:r>
              <a:rPr kumimoji="1" lang="en-US" altLang="zh-CN" dirty="0" err="1" smtClean="0"/>
              <a:t>Thread.sleep</a:t>
            </a:r>
            <a:r>
              <a:rPr kumimoji="1" lang="en-US" altLang="zh-CN" dirty="0" smtClean="0"/>
              <a:t>() </a:t>
            </a:r>
            <a:r>
              <a:rPr kumimoji="1" lang="zh-CN" altLang="en-US" dirty="0" smtClean="0"/>
              <a:t>方法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monitor 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在正等待获取一个监听锁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Object.wait</a:t>
            </a:r>
            <a:r>
              <a:rPr kumimoji="1" lang="en-US" altLang="zh-CN" dirty="0" smtClean="0"/>
              <a:t>() </a:t>
            </a:r>
            <a:r>
              <a:rPr kumimoji="1" lang="zh-CN" altLang="en-US" dirty="0" smtClean="0"/>
              <a:t>方法中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native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执行了原生代码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vmwait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正在等待一个虚拟机资源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/>
              <a:t>zombie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– </a:t>
            </a:r>
            <a:r>
              <a:rPr kumimoji="1" lang="zh-CN" altLang="en-US" dirty="0" smtClean="0"/>
              <a:t>该线程已死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init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 – </a:t>
            </a:r>
            <a:r>
              <a:rPr kumimoji="1" lang="zh-CN" altLang="en-US" dirty="0" smtClean="0"/>
              <a:t>线程正在初始化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你不会看到这个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Starting 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 – </a:t>
            </a:r>
            <a:r>
              <a:rPr kumimoji="1" lang="zh-CN" altLang="en-US" dirty="0" smtClean="0"/>
              <a:t>线程正在启动中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这个你也不会看到</a:t>
            </a:r>
            <a:r>
              <a:rPr kumimoji="1" lang="en-US" altLang="zh-CN" dirty="0" smtClean="0"/>
              <a:t>)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3354"/>
            <a:ext cx="8229600" cy="57028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Utime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执行用户代码的累计时间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单位为”</a:t>
            </a:r>
            <a:r>
              <a:rPr kumimoji="1" lang="en-US" altLang="zh-CN" dirty="0" smtClean="0"/>
              <a:t>jiffies(</a:t>
            </a:r>
            <a:r>
              <a:rPr kumimoji="1" lang="zh-CN" altLang="en-US" dirty="0" smtClean="0"/>
              <a:t>表示系统启动以来的</a:t>
            </a:r>
            <a:r>
              <a:rPr kumimoji="1" lang="en-US" altLang="zh-CN" dirty="0" smtClean="0"/>
              <a:t>tick</a:t>
            </a:r>
            <a:r>
              <a:rPr kumimoji="1" lang="zh-CN" altLang="en-US" dirty="0" smtClean="0"/>
              <a:t>数</a:t>
            </a:r>
            <a:r>
              <a:rPr kumimoji="1" lang="en-US" altLang="zh-CN" dirty="0" smtClean="0"/>
              <a:t>)” (</a:t>
            </a:r>
            <a:r>
              <a:rPr kumimoji="1" lang="zh-CN" altLang="en-US" dirty="0" smtClean="0"/>
              <a:t>通常是 </a:t>
            </a:r>
            <a:r>
              <a:rPr kumimoji="1" lang="en-US" altLang="zh-CN" dirty="0" smtClean="0"/>
              <a:t>10ms). </a:t>
            </a:r>
            <a:r>
              <a:rPr kumimoji="1" lang="zh-CN" altLang="en-US" dirty="0" smtClean="0"/>
              <a:t>仅在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系统中适用</a:t>
            </a:r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Stime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执行系统代码的累计时间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单位为”</a:t>
            </a:r>
            <a:r>
              <a:rPr kumimoji="1" lang="en-US" altLang="zh-CN" dirty="0" smtClean="0"/>
              <a:t>jiffies(</a:t>
            </a:r>
            <a:r>
              <a:rPr kumimoji="1" lang="zh-CN" altLang="en-US" dirty="0" smtClean="0"/>
              <a:t>表示系统启动以来的</a:t>
            </a:r>
            <a:r>
              <a:rPr kumimoji="1" lang="en-US" altLang="zh-CN" dirty="0" smtClean="0"/>
              <a:t>tick</a:t>
            </a:r>
            <a:r>
              <a:rPr kumimoji="1" lang="zh-CN" altLang="en-US" dirty="0" smtClean="0"/>
              <a:t>数</a:t>
            </a:r>
            <a:r>
              <a:rPr kumimoji="1" lang="en-US" altLang="zh-CN" dirty="0" smtClean="0"/>
              <a:t>)”.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ID” </a:t>
            </a:r>
            <a:r>
              <a:rPr kumimoji="1" lang="zh-CN" altLang="en-US" dirty="0" smtClean="0"/>
              <a:t>和 “</a:t>
            </a:r>
            <a:r>
              <a:rPr kumimoji="1" lang="en-US" altLang="zh-CN" dirty="0" smtClean="0"/>
              <a:t>Name” </a:t>
            </a:r>
            <a:r>
              <a:rPr kumimoji="1" lang="zh-CN" altLang="en-US" dirty="0" smtClean="0"/>
              <a:t>在进程启动的时候就会显示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其余的字段每个一段时间更新一次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默认是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秒钟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TraceView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t="2050" b="2050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TraceView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开启</a:t>
            </a:r>
            <a:r>
              <a:rPr kumimoji="1" lang="en-US" altLang="zh-CN" dirty="0" err="1" smtClean="0"/>
              <a:t>traceview</a:t>
            </a:r>
            <a:r>
              <a:rPr kumimoji="1" lang="zh-CN" altLang="en-US" dirty="0" smtClean="0"/>
              <a:t>的方式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1</a:t>
            </a:r>
            <a:r>
              <a:rPr kumimoji="1" lang="zh-CN" altLang="en-US" dirty="0" smtClean="0"/>
              <a:t>.文件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Debug.startMethodTracing</a:t>
            </a:r>
            <a:r>
              <a:rPr kumimoji="1" lang="en-US" altLang="zh-CN" dirty="0"/>
              <a:t>(“</a:t>
            </a:r>
            <a:r>
              <a:rPr kumimoji="1" lang="en-US" altLang="zh-CN" dirty="0" err="1"/>
              <a:t>love_world</a:t>
            </a:r>
            <a:r>
              <a:rPr kumimoji="1" lang="en-US" altLang="zh-CN" dirty="0"/>
              <a:t>_”);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...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execute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code 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 smtClean="0"/>
              <a:t>Debug.stopMethodTracing</a:t>
            </a:r>
            <a:r>
              <a:rPr kumimoji="1" lang="en-US" altLang="zh-CN" dirty="0" smtClean="0"/>
              <a:t>(); 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Writer</Application>
  <PresentationFormat>On-screen Show (4:3)</PresentationFormat>
  <Paragraphs>118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Calibri</vt:lpstr>
      <vt:lpstr>Verdana</vt:lpstr>
      <vt:lpstr>SimSun</vt:lpstr>
      <vt:lpstr>HYShuSongErKW</vt:lpstr>
      <vt:lpstr>微软雅黑</vt:lpstr>
      <vt:lpstr>HYQiHeiKW</vt:lpstr>
      <vt:lpstr/>
      <vt:lpstr>Arial Unicode MS</vt:lpstr>
      <vt:lpstr>Office 主题</vt:lpstr>
      <vt:lpstr>Android性能分析与优化</vt:lpstr>
      <vt:lpstr>Android Device Monitor</vt:lpstr>
      <vt:lpstr>System information</vt:lpstr>
      <vt:lpstr>AndroidStudio Cpu Monitor</vt:lpstr>
      <vt:lpstr>Threads</vt:lpstr>
      <vt:lpstr>Status 虚拟机线程状态. 守护进程会附带一个’*’. 状态信息列表如下</vt:lpstr>
      <vt:lpstr>PowerPoint 演示文稿</vt:lpstr>
      <vt:lpstr>TraceView</vt:lpstr>
      <vt:lpstr>TraceView</vt:lpstr>
      <vt:lpstr>PowerPoint 演示文稿</vt:lpstr>
      <vt:lpstr>列名.</vt:lpstr>
      <vt:lpstr>优化原则</vt:lpstr>
      <vt:lpstr>使用系统库</vt:lpstr>
      <vt:lpstr>IO</vt:lpstr>
      <vt:lpstr>线程管理</vt:lpstr>
      <vt:lpstr>synchronized</vt:lpstr>
      <vt:lpstr>检测死锁</vt:lpstr>
      <vt:lpstr>消费生产模式</vt:lpstr>
      <vt:lpstr>优势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Android性能分析与优化</dc:title>
  <dc:creator>Micro ji</dc:creator>
  <cp:lastModifiedBy>micro</cp:lastModifiedBy>
  <cp:revision>20</cp:revision>
  <dcterms:created xsi:type="dcterms:W3CDTF">2019-03-14T02:46:00Z</dcterms:created>
  <dcterms:modified xsi:type="dcterms:W3CDTF">2019-03-14T02:46:00Z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1033-1.0.0.1113</vt:lpwstr>
  </property>
</Properties>
</file>