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Aplicación para asignar tareas regularmente a personal militar del ejercito Español.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=&gt; Nombrar servicios de base/compañía.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12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Objetivo Principal</a:t>
            </a:r>
            <a:endParaRPr lang="es-ES" dirty="0"/>
          </a:p>
        </p:txBody>
      </p:sp>
      <p:pic>
        <p:nvPicPr>
          <p:cNvPr id="1026" name="Picture 2" descr="Image result for ti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16" y="1560442"/>
            <a:ext cx="3446976" cy="17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629665" y="988541"/>
            <a:ext cx="239721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Reducir el tiempo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336133" y="2087324"/>
            <a:ext cx="1664602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Horas</a:t>
            </a:r>
          </a:p>
        </p:txBody>
      </p:sp>
      <p:pic>
        <p:nvPicPr>
          <p:cNvPr id="1028" name="Picture 4" descr="Image result for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721" y="3895893"/>
            <a:ext cx="2233013" cy="197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a la derecha con bandas 5"/>
          <p:cNvSpPr/>
          <p:nvPr/>
        </p:nvSpPr>
        <p:spPr>
          <a:xfrm rot="1428231">
            <a:off x="6689591" y="3604185"/>
            <a:ext cx="1178940" cy="82255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4995969" y="4978806"/>
            <a:ext cx="1664602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Minutos</a:t>
            </a:r>
          </a:p>
        </p:txBody>
      </p:sp>
    </p:spTree>
    <p:extLst>
      <p:ext uri="{BB962C8B-B14F-4D97-AF65-F5344CB8AC3E}">
        <p14:creationId xmlns:p14="http://schemas.microsoft.com/office/powerpoint/2010/main" val="19167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auxiliar de la oficina	</a:t>
            </a:r>
            <a:endParaRPr lang="es-ES" dirty="0"/>
          </a:p>
        </p:txBody>
      </p:sp>
      <p:pic>
        <p:nvPicPr>
          <p:cNvPr id="2050" name="Picture 2" descr="Image result for ti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123837"/>
            <a:ext cx="2672963" cy="179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82090"/>
              </p:ext>
            </p:extLst>
          </p:nvPr>
        </p:nvGraphicFramePr>
        <p:xfrm>
          <a:off x="12800239" y="1123837"/>
          <a:ext cx="5972432" cy="479406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01359"/>
                <a:gridCol w="501359"/>
                <a:gridCol w="545227"/>
                <a:gridCol w="509714"/>
                <a:gridCol w="584918"/>
                <a:gridCol w="208900"/>
                <a:gridCol w="609986"/>
                <a:gridCol w="167119"/>
                <a:gridCol w="718614"/>
                <a:gridCol w="194276"/>
                <a:gridCol w="501359"/>
                <a:gridCol w="169208"/>
                <a:gridCol w="618342"/>
                <a:gridCol w="142051"/>
              </a:tblGrid>
              <a:tr h="97129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Escalafón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DNI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NOMBRE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APELLIDO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Guardia L/V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 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Guardia </a:t>
                      </a:r>
                      <a:r>
                        <a:rPr lang="es-ES" sz="900" b="1" u="none" strike="noStrike" dirty="0" err="1">
                          <a:effectLst/>
                        </a:rPr>
                        <a:t>Find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>
                          <a:effectLst/>
                        </a:rPr>
                        <a:t> 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Limpieza de Base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>
                          <a:effectLst/>
                        </a:rPr>
                        <a:t> 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Cuartelero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effectLst/>
                        </a:rPr>
                        <a:t> 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Apoyo de Base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11530527Y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German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Jaramillo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01-mar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01-may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13-abr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19-mar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86185318V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David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Rocha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01-mar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02-may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12-abr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17-abr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3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36006813Z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 err="1">
                          <a:effectLst/>
                        </a:rPr>
                        <a:t>Nayara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Almonte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01-mar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03-may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11-abr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17-mar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16-abr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4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97746755K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Héctor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Rincón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01-mar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04-may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10-abr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16-mar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15-abr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5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20622391Q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José Antonio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Murillo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07-abr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13-mar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12-abr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6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09777409V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Daniela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Moral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06-abr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12-mar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11-abr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7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79076676P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Aitana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Cabrera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11-mar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10-abr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8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70239960F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César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Márquez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04-abr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10-mar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09-abr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45569055Y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José Antonio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Becerra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11-mar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03-abr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09-mar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08-abr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92017274R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Rocío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Rey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14-mar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31-mar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06-mar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57839943A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Aroa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Acevedo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14-mar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30-mar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05-mar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04-abr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19494494Q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Eva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Aranda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14-mar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29-mar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04-mar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03-abr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13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82444322V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Antonio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Manzanares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14-mar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28-mar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03-mar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2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02-abr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14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11761501Z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Leo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Lucero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04-abr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18-may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27-mar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02-mar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01-abr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971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15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94000581H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Andrés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Barreto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 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  <a:tr h="1019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16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05147566M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Iván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Fierro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effectLst/>
                        </a:rPr>
                        <a:t> 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b"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192786" y="268160"/>
            <a:ext cx="515991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Ejemplo de asignación manual de las tareas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29" y="4254938"/>
            <a:ext cx="6833401" cy="23333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547" y="2040641"/>
            <a:ext cx="5216585" cy="126629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033451" y="1602882"/>
            <a:ext cx="404477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Necesidades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639139" y="3777009"/>
            <a:ext cx="40447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Asignar tareas</a:t>
            </a:r>
          </a:p>
        </p:txBody>
      </p:sp>
    </p:spTree>
    <p:extLst>
      <p:ext uri="{BB962C8B-B14F-4D97-AF65-F5344CB8AC3E}">
        <p14:creationId xmlns:p14="http://schemas.microsoft.com/office/powerpoint/2010/main" val="492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10503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63</TotalTime>
  <Words>261</Words>
  <Application>Microsoft Office PowerPoint</Application>
  <PresentationFormat>Panorámica</PresentationFormat>
  <Paragraphs>248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Corbel</vt:lpstr>
      <vt:lpstr>Wingdings 2</vt:lpstr>
      <vt:lpstr>Marco</vt:lpstr>
      <vt:lpstr>Aplicación para asignar tareas regularmente a personal militar del ejercito Español.</vt:lpstr>
      <vt:lpstr>Objetivo Principal</vt:lpstr>
      <vt:lpstr>El auxiliar de la oficina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para nombrar servicios de base/compañía.</dc:title>
  <dc:creator>german</dc:creator>
  <cp:lastModifiedBy>german</cp:lastModifiedBy>
  <cp:revision>6</cp:revision>
  <dcterms:created xsi:type="dcterms:W3CDTF">2019-06-12T21:55:46Z</dcterms:created>
  <dcterms:modified xsi:type="dcterms:W3CDTF">2019-06-12T22:59:29Z</dcterms:modified>
</cp:coreProperties>
</file>