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89" r:id="rId10"/>
    <p:sldId id="273" r:id="rId11"/>
    <p:sldId id="263" r:id="rId12"/>
    <p:sldId id="264" r:id="rId13"/>
    <p:sldId id="267" r:id="rId14"/>
    <p:sldId id="271" r:id="rId15"/>
    <p:sldId id="269" r:id="rId16"/>
    <p:sldId id="270" r:id="rId17"/>
    <p:sldId id="274" r:id="rId18"/>
    <p:sldId id="275" r:id="rId19"/>
    <p:sldId id="290" r:id="rId20"/>
    <p:sldId id="276" r:id="rId21"/>
    <p:sldId id="277" r:id="rId22"/>
    <p:sldId id="29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7688" autoAdjust="0"/>
  </p:normalViewPr>
  <p:slideViewPr>
    <p:cSldViewPr snapToGrid="0">
      <p:cViewPr varScale="1">
        <p:scale>
          <a:sx n="86" d="100"/>
          <a:sy n="86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A31D7-9451-4C47-BCA8-6AECB24FEF8A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E00F20-93D0-4FB1-AABA-710FEEB43B8F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5BE816C2-4A0E-4FAF-8C39-D277B04885A8}" type="parTrans" cxnId="{AC396501-BDAF-4070-B24B-8D890BC4BC8C}">
      <dgm:prSet/>
      <dgm:spPr/>
      <dgm:t>
        <a:bodyPr/>
        <a:lstStyle/>
        <a:p>
          <a:endParaRPr lang="es-ES"/>
        </a:p>
      </dgm:t>
    </dgm:pt>
    <dgm:pt modelId="{53E3C910-478F-47C4-BF9A-DC5C55246035}" type="sibTrans" cxnId="{AC396501-BDAF-4070-B24B-8D890BC4BC8C}">
      <dgm:prSet/>
      <dgm:spPr/>
      <dgm:t>
        <a:bodyPr/>
        <a:lstStyle/>
        <a:p>
          <a:endParaRPr lang="es-ES"/>
        </a:p>
      </dgm:t>
    </dgm:pt>
    <dgm:pt modelId="{27E16823-B505-4662-A9AB-2C8D7B1242FB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51214DCB-9684-4CA3-9BCD-C1B99EAAE0FC}" type="parTrans" cxnId="{4F5B8630-C937-4F82-BAB8-7881A3A83517}">
      <dgm:prSet/>
      <dgm:spPr/>
      <dgm:t>
        <a:bodyPr/>
        <a:lstStyle/>
        <a:p>
          <a:endParaRPr lang="es-ES"/>
        </a:p>
      </dgm:t>
    </dgm:pt>
    <dgm:pt modelId="{8911DB94-0670-4186-AF2D-0E133622846F}" type="sibTrans" cxnId="{4F5B8630-C937-4F82-BAB8-7881A3A83517}">
      <dgm:prSet/>
      <dgm:spPr/>
      <dgm:t>
        <a:bodyPr/>
        <a:lstStyle/>
        <a:p>
          <a:endParaRPr lang="es-ES"/>
        </a:p>
      </dgm:t>
    </dgm:pt>
    <dgm:pt modelId="{D878AEAA-AAE6-4F16-89DF-3A8BD93E55FA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2C1174F7-3EEE-4074-9D01-06F39FEA9B25}" type="parTrans" cxnId="{19D4756E-93CA-4260-866F-DB7F346CB649}">
      <dgm:prSet/>
      <dgm:spPr/>
      <dgm:t>
        <a:bodyPr/>
        <a:lstStyle/>
        <a:p>
          <a:endParaRPr lang="es-ES"/>
        </a:p>
      </dgm:t>
    </dgm:pt>
    <dgm:pt modelId="{EB15E803-C3FA-4F75-8BB2-B9CF593543A1}" type="sibTrans" cxnId="{19D4756E-93CA-4260-866F-DB7F346CB649}">
      <dgm:prSet/>
      <dgm:spPr/>
      <dgm:t>
        <a:bodyPr/>
        <a:lstStyle/>
        <a:p>
          <a:endParaRPr lang="es-ES"/>
        </a:p>
      </dgm:t>
    </dgm:pt>
    <dgm:pt modelId="{832C4946-FB5C-41BD-A949-09B533D7DEF4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B4328357-6C2A-467D-9A0A-D57039AB02A5}" type="parTrans" cxnId="{4D5BB888-87FF-4325-8937-FA8BAE7B27DB}">
      <dgm:prSet/>
      <dgm:spPr/>
      <dgm:t>
        <a:bodyPr/>
        <a:lstStyle/>
        <a:p>
          <a:endParaRPr lang="es-ES"/>
        </a:p>
      </dgm:t>
    </dgm:pt>
    <dgm:pt modelId="{CBFC26D4-6E56-4C31-AF96-0B6AB91E45C8}" type="sibTrans" cxnId="{4D5BB888-87FF-4325-8937-FA8BAE7B27DB}">
      <dgm:prSet/>
      <dgm:spPr/>
      <dgm:t>
        <a:bodyPr/>
        <a:lstStyle/>
        <a:p>
          <a:endParaRPr lang="es-ES"/>
        </a:p>
      </dgm:t>
    </dgm:pt>
    <dgm:pt modelId="{C45E56E6-0362-4559-88C5-4D7124D92C6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6C8465C-5BC3-46FA-971A-73C1066F55A1}" type="parTrans" cxnId="{E6EC51E1-5718-429E-A168-31D5A591F4AC}">
      <dgm:prSet/>
      <dgm:spPr/>
      <dgm:t>
        <a:bodyPr/>
        <a:lstStyle/>
        <a:p>
          <a:endParaRPr lang="es-ES"/>
        </a:p>
      </dgm:t>
    </dgm:pt>
    <dgm:pt modelId="{4B64991A-8E58-4143-BCF7-4A2F6ECA0AAE}" type="sibTrans" cxnId="{E6EC51E1-5718-429E-A168-31D5A591F4AC}">
      <dgm:prSet/>
      <dgm:spPr/>
      <dgm:t>
        <a:bodyPr/>
        <a:lstStyle/>
        <a:p>
          <a:endParaRPr lang="es-ES"/>
        </a:p>
      </dgm:t>
    </dgm:pt>
    <dgm:pt modelId="{1D6EBACA-FE5D-47DE-A34A-392EB73DA714}" type="pres">
      <dgm:prSet presAssocID="{430A31D7-9451-4C47-BCA8-6AECB24FEF8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E066A3C-F148-47B9-BC45-DA1C65489D3E}" type="pres">
      <dgm:prSet presAssocID="{8BE00F20-93D0-4FB1-AABA-710FEEB43B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64EDDB-E47D-4204-80D7-770DD085B4AF}" type="pres">
      <dgm:prSet presAssocID="{8BE00F20-93D0-4FB1-AABA-710FEEB43B8F}" presName="spNode" presStyleCnt="0"/>
      <dgm:spPr/>
    </dgm:pt>
    <dgm:pt modelId="{6C137949-79D0-4720-AAD2-1C70F8D9FA57}" type="pres">
      <dgm:prSet presAssocID="{53E3C910-478F-47C4-BF9A-DC5C55246035}" presName="sibTrans" presStyleLbl="sibTrans1D1" presStyleIdx="0" presStyleCnt="5"/>
      <dgm:spPr/>
      <dgm:t>
        <a:bodyPr/>
        <a:lstStyle/>
        <a:p>
          <a:endParaRPr lang="es-ES"/>
        </a:p>
      </dgm:t>
    </dgm:pt>
    <dgm:pt modelId="{A72446C3-4217-4375-A3C0-6804102CA3CF}" type="pres">
      <dgm:prSet presAssocID="{27E16823-B505-4662-A9AB-2C8D7B1242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CAB90E-858F-4243-9721-C3B28F2D4CF1}" type="pres">
      <dgm:prSet presAssocID="{27E16823-B505-4662-A9AB-2C8D7B1242FB}" presName="spNode" presStyleCnt="0"/>
      <dgm:spPr/>
    </dgm:pt>
    <dgm:pt modelId="{3E68B323-2384-4B5C-86CA-E8A6FDBDBC2F}" type="pres">
      <dgm:prSet presAssocID="{8911DB94-0670-4186-AF2D-0E133622846F}" presName="sibTrans" presStyleLbl="sibTrans1D1" presStyleIdx="1" presStyleCnt="5"/>
      <dgm:spPr/>
      <dgm:t>
        <a:bodyPr/>
        <a:lstStyle/>
        <a:p>
          <a:endParaRPr lang="es-ES"/>
        </a:p>
      </dgm:t>
    </dgm:pt>
    <dgm:pt modelId="{2DA2FE75-4F56-42DB-868F-BA8376657DF3}" type="pres">
      <dgm:prSet presAssocID="{D878AEAA-AAE6-4F16-89DF-3A8BD93E55FA}" presName="node" presStyleLbl="node1" presStyleIdx="2" presStyleCnt="5" custScaleX="81884" custScaleY="15747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106DB7-778F-4CF3-A46E-BDBA6F1DC229}" type="pres">
      <dgm:prSet presAssocID="{D878AEAA-AAE6-4F16-89DF-3A8BD93E55FA}" presName="spNode" presStyleCnt="0"/>
      <dgm:spPr/>
    </dgm:pt>
    <dgm:pt modelId="{90A5C4E7-0096-46CC-9610-8E6D936A56FB}" type="pres">
      <dgm:prSet presAssocID="{EB15E803-C3FA-4F75-8BB2-B9CF593543A1}" presName="sibTrans" presStyleLbl="sibTrans1D1" presStyleIdx="2" presStyleCnt="5"/>
      <dgm:spPr/>
      <dgm:t>
        <a:bodyPr/>
        <a:lstStyle/>
        <a:p>
          <a:endParaRPr lang="es-ES"/>
        </a:p>
      </dgm:t>
    </dgm:pt>
    <dgm:pt modelId="{57815C61-B4D0-432A-8EA3-464928C4BF60}" type="pres">
      <dgm:prSet presAssocID="{832C4946-FB5C-41BD-A949-09B533D7DEF4}" presName="node" presStyleLbl="node1" presStyleIdx="3" presStyleCnt="5" custScaleX="80900" custScaleY="1555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AE7570-1DFC-4AC6-A474-48DD13D9F9D3}" type="pres">
      <dgm:prSet presAssocID="{832C4946-FB5C-41BD-A949-09B533D7DEF4}" presName="spNode" presStyleCnt="0"/>
      <dgm:spPr/>
    </dgm:pt>
    <dgm:pt modelId="{F7D139D1-275B-490F-BE9E-CCBCD9B1E67C}" type="pres">
      <dgm:prSet presAssocID="{CBFC26D4-6E56-4C31-AF96-0B6AB91E45C8}" presName="sibTrans" presStyleLbl="sibTrans1D1" presStyleIdx="3" presStyleCnt="5"/>
      <dgm:spPr/>
      <dgm:t>
        <a:bodyPr/>
        <a:lstStyle/>
        <a:p>
          <a:endParaRPr lang="es-ES"/>
        </a:p>
      </dgm:t>
    </dgm:pt>
    <dgm:pt modelId="{CB7F7E60-3E68-4327-A864-E940F09E3D1F}" type="pres">
      <dgm:prSet presAssocID="{C45E56E6-0362-4559-88C5-4D7124D92C6F}" presName="node" presStyleLbl="node1" presStyleIdx="4" presStyleCnt="5" custScaleX="80900" custScaleY="1555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B2BC8F-1715-418E-A147-F7177473DC89}" type="pres">
      <dgm:prSet presAssocID="{C45E56E6-0362-4559-88C5-4D7124D92C6F}" presName="spNode" presStyleCnt="0"/>
      <dgm:spPr/>
    </dgm:pt>
    <dgm:pt modelId="{30C89A39-5907-4CAE-9925-8F01BCAA12AF}" type="pres">
      <dgm:prSet presAssocID="{4B64991A-8E58-4143-BCF7-4A2F6ECA0AAE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A6E6A106-1BF7-41C3-AF07-A61ABC67BFC3}" type="presOf" srcId="{832C4946-FB5C-41BD-A949-09B533D7DEF4}" destId="{57815C61-B4D0-432A-8EA3-464928C4BF60}" srcOrd="0" destOrd="0" presId="urn:microsoft.com/office/officeart/2005/8/layout/cycle6"/>
    <dgm:cxn modelId="{5D5AE19A-24BE-4764-90A1-98BC5B2D8BE8}" type="presOf" srcId="{D878AEAA-AAE6-4F16-89DF-3A8BD93E55FA}" destId="{2DA2FE75-4F56-42DB-868F-BA8376657DF3}" srcOrd="0" destOrd="0" presId="urn:microsoft.com/office/officeart/2005/8/layout/cycle6"/>
    <dgm:cxn modelId="{19D4756E-93CA-4260-866F-DB7F346CB649}" srcId="{430A31D7-9451-4C47-BCA8-6AECB24FEF8A}" destId="{D878AEAA-AAE6-4F16-89DF-3A8BD93E55FA}" srcOrd="2" destOrd="0" parTransId="{2C1174F7-3EEE-4074-9D01-06F39FEA9B25}" sibTransId="{EB15E803-C3FA-4F75-8BB2-B9CF593543A1}"/>
    <dgm:cxn modelId="{0FDAADCD-EDA9-4830-8049-65BB22926C9A}" type="presOf" srcId="{53E3C910-478F-47C4-BF9A-DC5C55246035}" destId="{6C137949-79D0-4720-AAD2-1C70F8D9FA57}" srcOrd="0" destOrd="0" presId="urn:microsoft.com/office/officeart/2005/8/layout/cycle6"/>
    <dgm:cxn modelId="{B59FA19F-F5E3-45D0-9E19-355650E8A9FB}" type="presOf" srcId="{430A31D7-9451-4C47-BCA8-6AECB24FEF8A}" destId="{1D6EBACA-FE5D-47DE-A34A-392EB73DA714}" srcOrd="0" destOrd="0" presId="urn:microsoft.com/office/officeart/2005/8/layout/cycle6"/>
    <dgm:cxn modelId="{7381CF43-2B2F-488A-8BEE-ADB8912918A4}" type="presOf" srcId="{C45E56E6-0362-4559-88C5-4D7124D92C6F}" destId="{CB7F7E60-3E68-4327-A864-E940F09E3D1F}" srcOrd="0" destOrd="0" presId="urn:microsoft.com/office/officeart/2005/8/layout/cycle6"/>
    <dgm:cxn modelId="{D36DDB7C-D633-48D4-9D30-C22F36FF616D}" type="presOf" srcId="{4B64991A-8E58-4143-BCF7-4A2F6ECA0AAE}" destId="{30C89A39-5907-4CAE-9925-8F01BCAA12AF}" srcOrd="0" destOrd="0" presId="urn:microsoft.com/office/officeart/2005/8/layout/cycle6"/>
    <dgm:cxn modelId="{AC396501-BDAF-4070-B24B-8D890BC4BC8C}" srcId="{430A31D7-9451-4C47-BCA8-6AECB24FEF8A}" destId="{8BE00F20-93D0-4FB1-AABA-710FEEB43B8F}" srcOrd="0" destOrd="0" parTransId="{5BE816C2-4A0E-4FAF-8C39-D277B04885A8}" sibTransId="{53E3C910-478F-47C4-BF9A-DC5C55246035}"/>
    <dgm:cxn modelId="{E6EC51E1-5718-429E-A168-31D5A591F4AC}" srcId="{430A31D7-9451-4C47-BCA8-6AECB24FEF8A}" destId="{C45E56E6-0362-4559-88C5-4D7124D92C6F}" srcOrd="4" destOrd="0" parTransId="{E6C8465C-5BC3-46FA-971A-73C1066F55A1}" sibTransId="{4B64991A-8E58-4143-BCF7-4A2F6ECA0AAE}"/>
    <dgm:cxn modelId="{38CB0466-DA2E-43AF-BE60-E271E9E9A306}" type="presOf" srcId="{EB15E803-C3FA-4F75-8BB2-B9CF593543A1}" destId="{90A5C4E7-0096-46CC-9610-8E6D936A56FB}" srcOrd="0" destOrd="0" presId="urn:microsoft.com/office/officeart/2005/8/layout/cycle6"/>
    <dgm:cxn modelId="{4F5B8630-C937-4F82-BAB8-7881A3A83517}" srcId="{430A31D7-9451-4C47-BCA8-6AECB24FEF8A}" destId="{27E16823-B505-4662-A9AB-2C8D7B1242FB}" srcOrd="1" destOrd="0" parTransId="{51214DCB-9684-4CA3-9BCD-C1B99EAAE0FC}" sibTransId="{8911DB94-0670-4186-AF2D-0E133622846F}"/>
    <dgm:cxn modelId="{3F0A260A-CC19-4FEC-89D3-9A82874A20A8}" type="presOf" srcId="{27E16823-B505-4662-A9AB-2C8D7B1242FB}" destId="{A72446C3-4217-4375-A3C0-6804102CA3CF}" srcOrd="0" destOrd="0" presId="urn:microsoft.com/office/officeart/2005/8/layout/cycle6"/>
    <dgm:cxn modelId="{8D99F633-2E8C-4C8D-91A2-8A2B357C6CE8}" type="presOf" srcId="{8BE00F20-93D0-4FB1-AABA-710FEEB43B8F}" destId="{8E066A3C-F148-47B9-BC45-DA1C65489D3E}" srcOrd="0" destOrd="0" presId="urn:microsoft.com/office/officeart/2005/8/layout/cycle6"/>
    <dgm:cxn modelId="{4D5BB888-87FF-4325-8937-FA8BAE7B27DB}" srcId="{430A31D7-9451-4C47-BCA8-6AECB24FEF8A}" destId="{832C4946-FB5C-41BD-A949-09B533D7DEF4}" srcOrd="3" destOrd="0" parTransId="{B4328357-6C2A-467D-9A0A-D57039AB02A5}" sibTransId="{CBFC26D4-6E56-4C31-AF96-0B6AB91E45C8}"/>
    <dgm:cxn modelId="{52E2D6AC-E513-4A6B-AE6C-EB3F6D25D1ED}" type="presOf" srcId="{CBFC26D4-6E56-4C31-AF96-0B6AB91E45C8}" destId="{F7D139D1-275B-490F-BE9E-CCBCD9B1E67C}" srcOrd="0" destOrd="0" presId="urn:microsoft.com/office/officeart/2005/8/layout/cycle6"/>
    <dgm:cxn modelId="{1331DB2C-85AF-4691-A835-FDEC4952E47E}" type="presOf" srcId="{8911DB94-0670-4186-AF2D-0E133622846F}" destId="{3E68B323-2384-4B5C-86CA-E8A6FDBDBC2F}" srcOrd="0" destOrd="0" presId="urn:microsoft.com/office/officeart/2005/8/layout/cycle6"/>
    <dgm:cxn modelId="{B1546ADB-1482-41BA-B381-A89EE9607377}" type="presParOf" srcId="{1D6EBACA-FE5D-47DE-A34A-392EB73DA714}" destId="{8E066A3C-F148-47B9-BC45-DA1C65489D3E}" srcOrd="0" destOrd="0" presId="urn:microsoft.com/office/officeart/2005/8/layout/cycle6"/>
    <dgm:cxn modelId="{A3ED6ADF-4ACD-42A7-9179-B7F3326CBB78}" type="presParOf" srcId="{1D6EBACA-FE5D-47DE-A34A-392EB73DA714}" destId="{3864EDDB-E47D-4204-80D7-770DD085B4AF}" srcOrd="1" destOrd="0" presId="urn:microsoft.com/office/officeart/2005/8/layout/cycle6"/>
    <dgm:cxn modelId="{1D6E6AD0-569D-4106-8FE0-7160D4C0631D}" type="presParOf" srcId="{1D6EBACA-FE5D-47DE-A34A-392EB73DA714}" destId="{6C137949-79D0-4720-AAD2-1C70F8D9FA57}" srcOrd="2" destOrd="0" presId="urn:microsoft.com/office/officeart/2005/8/layout/cycle6"/>
    <dgm:cxn modelId="{865907CE-E7D6-4AAD-AC93-176585978D3D}" type="presParOf" srcId="{1D6EBACA-FE5D-47DE-A34A-392EB73DA714}" destId="{A72446C3-4217-4375-A3C0-6804102CA3CF}" srcOrd="3" destOrd="0" presId="urn:microsoft.com/office/officeart/2005/8/layout/cycle6"/>
    <dgm:cxn modelId="{0A51CBF1-98E2-443B-AE6B-6FBBA07FB25F}" type="presParOf" srcId="{1D6EBACA-FE5D-47DE-A34A-392EB73DA714}" destId="{52CAB90E-858F-4243-9721-C3B28F2D4CF1}" srcOrd="4" destOrd="0" presId="urn:microsoft.com/office/officeart/2005/8/layout/cycle6"/>
    <dgm:cxn modelId="{C404FB4C-39B9-438B-A8A2-4C7AA7EFC343}" type="presParOf" srcId="{1D6EBACA-FE5D-47DE-A34A-392EB73DA714}" destId="{3E68B323-2384-4B5C-86CA-E8A6FDBDBC2F}" srcOrd="5" destOrd="0" presId="urn:microsoft.com/office/officeart/2005/8/layout/cycle6"/>
    <dgm:cxn modelId="{18A409F2-2672-41CF-9320-C9E770D36AA8}" type="presParOf" srcId="{1D6EBACA-FE5D-47DE-A34A-392EB73DA714}" destId="{2DA2FE75-4F56-42DB-868F-BA8376657DF3}" srcOrd="6" destOrd="0" presId="urn:microsoft.com/office/officeart/2005/8/layout/cycle6"/>
    <dgm:cxn modelId="{2EE3F389-EF83-407D-9891-5D8D10B0261D}" type="presParOf" srcId="{1D6EBACA-FE5D-47DE-A34A-392EB73DA714}" destId="{D1106DB7-778F-4CF3-A46E-BDBA6F1DC229}" srcOrd="7" destOrd="0" presId="urn:microsoft.com/office/officeart/2005/8/layout/cycle6"/>
    <dgm:cxn modelId="{8487CCED-12B8-47E2-B7F3-A24451872BC2}" type="presParOf" srcId="{1D6EBACA-FE5D-47DE-A34A-392EB73DA714}" destId="{90A5C4E7-0096-46CC-9610-8E6D936A56FB}" srcOrd="8" destOrd="0" presId="urn:microsoft.com/office/officeart/2005/8/layout/cycle6"/>
    <dgm:cxn modelId="{64AF8396-2B62-4AD7-B79B-AAB2B7A1FBFE}" type="presParOf" srcId="{1D6EBACA-FE5D-47DE-A34A-392EB73DA714}" destId="{57815C61-B4D0-432A-8EA3-464928C4BF60}" srcOrd="9" destOrd="0" presId="urn:microsoft.com/office/officeart/2005/8/layout/cycle6"/>
    <dgm:cxn modelId="{CD855E0C-9E5B-47E5-8ED5-8F2A3B0D18AF}" type="presParOf" srcId="{1D6EBACA-FE5D-47DE-A34A-392EB73DA714}" destId="{A7AE7570-1DFC-4AC6-A474-48DD13D9F9D3}" srcOrd="10" destOrd="0" presId="urn:microsoft.com/office/officeart/2005/8/layout/cycle6"/>
    <dgm:cxn modelId="{D1309D99-8BF2-4F72-A30E-7F1AC41FF053}" type="presParOf" srcId="{1D6EBACA-FE5D-47DE-A34A-392EB73DA714}" destId="{F7D139D1-275B-490F-BE9E-CCBCD9B1E67C}" srcOrd="11" destOrd="0" presId="urn:microsoft.com/office/officeart/2005/8/layout/cycle6"/>
    <dgm:cxn modelId="{9513A73E-FF18-418E-9075-660E6F2452AD}" type="presParOf" srcId="{1D6EBACA-FE5D-47DE-A34A-392EB73DA714}" destId="{CB7F7E60-3E68-4327-A864-E940F09E3D1F}" srcOrd="12" destOrd="0" presId="urn:microsoft.com/office/officeart/2005/8/layout/cycle6"/>
    <dgm:cxn modelId="{8AF581CB-0F36-4228-A2BF-75A45DA9F278}" type="presParOf" srcId="{1D6EBACA-FE5D-47DE-A34A-392EB73DA714}" destId="{A8B2BC8F-1715-418E-A147-F7177473DC89}" srcOrd="13" destOrd="0" presId="urn:microsoft.com/office/officeart/2005/8/layout/cycle6"/>
    <dgm:cxn modelId="{7031F098-04FF-41DC-8A81-290E014CE854}" type="presParOf" srcId="{1D6EBACA-FE5D-47DE-A34A-392EB73DA714}" destId="{30C89A39-5907-4CAE-9925-8F01BCAA12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6A3C-F148-47B9-BC45-DA1C65489D3E}">
      <dsp:nvSpPr>
        <dsp:cNvPr id="0" name=""/>
        <dsp:cNvSpPr/>
      </dsp:nvSpPr>
      <dsp:spPr>
        <a:xfrm>
          <a:off x="3065342" y="-123327"/>
          <a:ext cx="1758580" cy="114307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 </a:t>
          </a:r>
          <a:endParaRPr lang="es-ES" sz="4500" kern="1200" dirty="0"/>
        </a:p>
      </dsp:txBody>
      <dsp:txXfrm>
        <a:off x="3121142" y="-67527"/>
        <a:ext cx="1646980" cy="1031477"/>
      </dsp:txXfrm>
    </dsp:sp>
    <dsp:sp modelId="{6C137949-79D0-4720-AAD2-1C70F8D9FA57}">
      <dsp:nvSpPr>
        <dsp:cNvPr id="0" name=""/>
        <dsp:cNvSpPr/>
      </dsp:nvSpPr>
      <dsp:spPr>
        <a:xfrm>
          <a:off x="1660091" y="448210"/>
          <a:ext cx="4569083" cy="4569083"/>
        </a:xfrm>
        <a:custGeom>
          <a:avLst/>
          <a:gdLst/>
          <a:ahLst/>
          <a:cxnLst/>
          <a:rect l="0" t="0" r="0" b="0"/>
          <a:pathLst>
            <a:path>
              <a:moveTo>
                <a:pt x="3175922" y="181075"/>
              </a:moveTo>
              <a:arcTo wR="2284541" hR="2284541" stAng="17577940" swAng="19623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446C3-4217-4375-A3C0-6804102CA3CF}">
      <dsp:nvSpPr>
        <dsp:cNvPr id="0" name=""/>
        <dsp:cNvSpPr/>
      </dsp:nvSpPr>
      <dsp:spPr>
        <a:xfrm>
          <a:off x="5238071" y="1455251"/>
          <a:ext cx="1758580" cy="1143077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 </a:t>
          </a:r>
          <a:endParaRPr lang="es-ES" sz="4500" kern="1200" dirty="0"/>
        </a:p>
      </dsp:txBody>
      <dsp:txXfrm>
        <a:off x="5293871" y="1511051"/>
        <a:ext cx="1646980" cy="1031477"/>
      </dsp:txXfrm>
    </dsp:sp>
    <dsp:sp modelId="{3E68B323-2384-4B5C-86CA-E8A6FDBDBC2F}">
      <dsp:nvSpPr>
        <dsp:cNvPr id="0" name=""/>
        <dsp:cNvSpPr/>
      </dsp:nvSpPr>
      <dsp:spPr>
        <a:xfrm>
          <a:off x="1660091" y="448210"/>
          <a:ext cx="4569083" cy="4569083"/>
        </a:xfrm>
        <a:custGeom>
          <a:avLst/>
          <a:gdLst/>
          <a:ahLst/>
          <a:cxnLst/>
          <a:rect l="0" t="0" r="0" b="0"/>
          <a:pathLst>
            <a:path>
              <a:moveTo>
                <a:pt x="4565766" y="2161472"/>
              </a:moveTo>
              <a:arcTo wR="2284541" hR="2284541" stAng="21414718" swAng="16952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2FE75-4F56-42DB-868F-BA8376657DF3}">
      <dsp:nvSpPr>
        <dsp:cNvPr id="0" name=""/>
        <dsp:cNvSpPr/>
      </dsp:nvSpPr>
      <dsp:spPr>
        <a:xfrm>
          <a:off x="4567455" y="3680983"/>
          <a:ext cx="1439996" cy="1800004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 </a:t>
          </a:r>
          <a:endParaRPr lang="es-ES" sz="4500" kern="1200" dirty="0"/>
        </a:p>
      </dsp:txBody>
      <dsp:txXfrm>
        <a:off x="4637750" y="3751278"/>
        <a:ext cx="1299406" cy="1659414"/>
      </dsp:txXfrm>
    </dsp:sp>
    <dsp:sp modelId="{90A5C4E7-0096-46CC-9610-8E6D936A56FB}">
      <dsp:nvSpPr>
        <dsp:cNvPr id="0" name=""/>
        <dsp:cNvSpPr/>
      </dsp:nvSpPr>
      <dsp:spPr>
        <a:xfrm>
          <a:off x="1660091" y="448210"/>
          <a:ext cx="4569083" cy="4569083"/>
        </a:xfrm>
        <a:custGeom>
          <a:avLst/>
          <a:gdLst/>
          <a:ahLst/>
          <a:cxnLst/>
          <a:rect l="0" t="0" r="0" b="0"/>
          <a:pathLst>
            <a:path>
              <a:moveTo>
                <a:pt x="2895286" y="4485932"/>
              </a:moveTo>
              <a:arcTo wR="2284541" hR="2284541" stAng="4469645" swAng="1874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15C61-B4D0-432A-8EA3-464928C4BF60}">
      <dsp:nvSpPr>
        <dsp:cNvPr id="0" name=""/>
        <dsp:cNvSpPr/>
      </dsp:nvSpPr>
      <dsp:spPr>
        <a:xfrm>
          <a:off x="1890467" y="3691808"/>
          <a:ext cx="1422691" cy="1778354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 </a:t>
          </a:r>
          <a:endParaRPr lang="es-ES" sz="4400" kern="1200" dirty="0"/>
        </a:p>
      </dsp:txBody>
      <dsp:txXfrm>
        <a:off x="1959917" y="3761258"/>
        <a:ext cx="1283791" cy="1639454"/>
      </dsp:txXfrm>
    </dsp:sp>
    <dsp:sp modelId="{F7D139D1-275B-490F-BE9E-CCBCD9B1E67C}">
      <dsp:nvSpPr>
        <dsp:cNvPr id="0" name=""/>
        <dsp:cNvSpPr/>
      </dsp:nvSpPr>
      <dsp:spPr>
        <a:xfrm>
          <a:off x="1660091" y="448210"/>
          <a:ext cx="4569083" cy="4569083"/>
        </a:xfrm>
        <a:custGeom>
          <a:avLst/>
          <a:gdLst/>
          <a:ahLst/>
          <a:cxnLst/>
          <a:rect l="0" t="0" r="0" b="0"/>
          <a:pathLst>
            <a:path>
              <a:moveTo>
                <a:pt x="226685" y="3276690"/>
              </a:moveTo>
              <a:arcTo wR="2284541" hR="2284541" stAng="9255600" swAng="12556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F7E60-3E68-4327-A864-E940F09E3D1F}">
      <dsp:nvSpPr>
        <dsp:cNvPr id="0" name=""/>
        <dsp:cNvSpPr/>
      </dsp:nvSpPr>
      <dsp:spPr>
        <a:xfrm>
          <a:off x="1060559" y="1137613"/>
          <a:ext cx="1422691" cy="1778354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 </a:t>
          </a:r>
          <a:endParaRPr lang="es-ES" sz="4300" kern="1200" dirty="0"/>
        </a:p>
      </dsp:txBody>
      <dsp:txXfrm>
        <a:off x="1130009" y="1207063"/>
        <a:ext cx="1283791" cy="1639454"/>
      </dsp:txXfrm>
    </dsp:sp>
    <dsp:sp modelId="{30C89A39-5907-4CAE-9925-8F01BCAA12AF}">
      <dsp:nvSpPr>
        <dsp:cNvPr id="0" name=""/>
        <dsp:cNvSpPr/>
      </dsp:nvSpPr>
      <dsp:spPr>
        <a:xfrm>
          <a:off x="1660091" y="448210"/>
          <a:ext cx="4569083" cy="4569083"/>
        </a:xfrm>
        <a:custGeom>
          <a:avLst/>
          <a:gdLst/>
          <a:ahLst/>
          <a:cxnLst/>
          <a:rect l="0" t="0" r="0" b="0"/>
          <a:pathLst>
            <a:path>
              <a:moveTo>
                <a:pt x="655497" y="682872"/>
              </a:moveTo>
              <a:arcTo wR="2284541" hR="2284541" stAng="13470871" swAng="13571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4619C-83F4-4390-82BD-7B0BB8B290F4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0E82F-70AF-494E-82AA-EE6AB335D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6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53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19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')&lt;/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&lt;div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col-xl-9 col-lg-9 col-md-9 col-sm-12  col-xs-12"&gt;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&lt;div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col-xl-12 col-lg-12 col-md-12 col-sm-12  col-xs-12"&gt;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&lt;/div&gt;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99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')&lt;/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&lt;div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col-xl-9 col-lg-9 col-md-9 col-sm-12  col-xs-12"&gt;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&lt;div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col-xl-12 col-lg-12 col-md-12 col-sm-12  col-xs-12"&gt;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&lt;/div&gt;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19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')&lt;/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&lt;div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col-xl-9 col-lg-9 col-md-9 col-sm-12  col-xs-12"&gt;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&lt;div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col-xl-12 col-lg-12 col-md-12 col-sm-12  col-xs-12"&gt;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&lt;/div&gt;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8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54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0E82F-70AF-494E-82AA-EE6AB335D41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6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5C09-5B28-4FA6-BC62-D1E0F7331DE7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3ABF-E4D0-4FEC-B561-9C0FA278D066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2B94-DE49-4C4B-9223-8C6C5FBAA40F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FDDE-AAE9-43D5-84E2-8C4368AD0C08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F52D-2BAD-4FBD-AD37-B7DE0ED6B29B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267C-067E-486F-B86C-8C85B4B47EC1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B622-6F0B-45F3-891D-3C74BD207C27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04F-5F37-427C-B868-A3856DEE7AD2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CE47-EFF1-482C-B791-A4BDBBB461DD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71C-CD3A-49A4-9A7B-09AC2F0E05E0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17C6-4D6F-418B-8DA5-632F81327BCA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5FC245-EF44-47FE-B02E-89A331BE81EA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German Navarro.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1.png"/><Relationship Id="rId7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7.png"/><Relationship Id="rId7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2.gif"/><Relationship Id="rId7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2.jpeg"/><Relationship Id="rId4" Type="http://schemas.openxmlformats.org/officeDocument/2006/relationships/image" Target="../media/image22.gif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2272" y="1491917"/>
            <a:ext cx="7582943" cy="3288630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Creación de una aplicación web para el nombramiento de servicios de base/compañía</a:t>
            </a:r>
            <a:r>
              <a:rPr lang="es-E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053262"/>
            <a:ext cx="7315200" cy="531384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=&gt; Nombrar servicios de base/compañía.</a:t>
            </a:r>
            <a:endParaRPr lang="es-E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12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Plantillas de </a:t>
            </a:r>
            <a:r>
              <a:rPr lang="es-ES" dirty="0" err="1" smtClean="0"/>
              <a:t>Blade</a:t>
            </a:r>
            <a:r>
              <a:rPr lang="es-ES" dirty="0" smtClean="0"/>
              <a:t> (</a:t>
            </a:r>
            <a:r>
              <a:rPr lang="es-ES" dirty="0" err="1" smtClean="0"/>
              <a:t>Laravel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486400" y="499730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Plantilla base: </a:t>
            </a:r>
            <a:r>
              <a:rPr lang="es-ES" dirty="0" err="1" smtClean="0"/>
              <a:t>main.blade.php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486400" y="3832498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Contenido: </a:t>
            </a:r>
            <a:r>
              <a:rPr lang="es-ES" dirty="0" err="1" smtClean="0"/>
              <a:t>absence.blade.php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4481622" y="3530009"/>
            <a:ext cx="6645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4277193" y="968429"/>
            <a:ext cx="6096000" cy="2462213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>
            <a:spAutoFit/>
          </a:bodyPr>
          <a:lstStyle/>
          <a:p>
            <a:r>
              <a:rPr lang="it-IT" sz="1100" dirty="0" smtClean="0"/>
              <a:t>..</a:t>
            </a:r>
          </a:p>
          <a:p>
            <a:r>
              <a:rPr lang="it-IT" sz="1100" dirty="0" smtClean="0"/>
              <a:t>&lt;</a:t>
            </a:r>
            <a:r>
              <a:rPr lang="it-IT" sz="1100" dirty="0"/>
              <a:t>title&gt;</a:t>
            </a:r>
            <a:r>
              <a:rPr lang="it-IT" sz="1100" dirty="0">
                <a:solidFill>
                  <a:schemeClr val="accent6"/>
                </a:solidFill>
              </a:rPr>
              <a:t>@yield</a:t>
            </a:r>
            <a:r>
              <a:rPr lang="it-IT" sz="1100" dirty="0"/>
              <a:t>('</a:t>
            </a:r>
            <a:r>
              <a:rPr lang="it-IT" sz="1100" dirty="0">
                <a:solidFill>
                  <a:srgbClr val="0070C0"/>
                </a:solidFill>
              </a:rPr>
              <a:t>title</a:t>
            </a:r>
            <a:r>
              <a:rPr lang="it-IT" sz="1100" dirty="0"/>
              <a:t>')&lt;/title&gt;</a:t>
            </a:r>
          </a:p>
          <a:p>
            <a:r>
              <a:rPr lang="it-IT" sz="1100" dirty="0"/>
              <a:t>&lt;/head&gt;</a:t>
            </a:r>
          </a:p>
          <a:p>
            <a:r>
              <a:rPr lang="it-IT" sz="1100" dirty="0" smtClean="0"/>
              <a:t>&lt;</a:t>
            </a:r>
            <a:r>
              <a:rPr lang="it-IT" sz="1100" dirty="0"/>
              <a:t>body </a:t>
            </a:r>
            <a:r>
              <a:rPr lang="it-IT" sz="1100" dirty="0">
                <a:solidFill>
                  <a:schemeClr val="accent6"/>
                </a:solidFill>
              </a:rPr>
              <a:t>@yield </a:t>
            </a:r>
            <a:r>
              <a:rPr lang="it-IT" sz="1100" dirty="0" smtClean="0"/>
              <a:t>(</a:t>
            </a:r>
            <a:r>
              <a:rPr lang="it-IT" sz="1100" dirty="0"/>
              <a:t>'</a:t>
            </a:r>
            <a:r>
              <a:rPr lang="it-IT" sz="1100" dirty="0">
                <a:solidFill>
                  <a:srgbClr val="0070C0"/>
                </a:solidFill>
              </a:rPr>
              <a:t>onload</a:t>
            </a:r>
            <a:r>
              <a:rPr lang="it-IT" sz="1100" dirty="0"/>
              <a:t>')&gt;</a:t>
            </a:r>
          </a:p>
          <a:p>
            <a:r>
              <a:rPr lang="it-IT" sz="1100" dirty="0" smtClean="0"/>
              <a:t>	...</a:t>
            </a:r>
            <a:endParaRPr lang="it-IT" sz="1100" dirty="0"/>
          </a:p>
          <a:p>
            <a:r>
              <a:rPr lang="it-IT" sz="1100" dirty="0" smtClean="0"/>
              <a:t>	@</a:t>
            </a:r>
            <a:r>
              <a:rPr lang="it-IT" sz="1100" dirty="0"/>
              <a:t>if(auth()-&gt;check())</a:t>
            </a:r>
          </a:p>
          <a:p>
            <a:r>
              <a:rPr lang="it-IT" sz="1100" dirty="0"/>
              <a:t>  </a:t>
            </a:r>
            <a:r>
              <a:rPr lang="it-IT" sz="1100" dirty="0" smtClean="0"/>
              <a:t>		&lt;</a:t>
            </a:r>
            <a:r>
              <a:rPr lang="it-IT" sz="1100" dirty="0"/>
              <a:t>div class="main col-xl-9 col-lg-9 col-md-9 col-sm-12  col-xs-12"&gt;</a:t>
            </a:r>
          </a:p>
          <a:p>
            <a:r>
              <a:rPr lang="it-IT" sz="1100" dirty="0" smtClean="0"/>
              <a:t>	@</a:t>
            </a:r>
            <a:r>
              <a:rPr lang="it-IT" sz="1100" dirty="0"/>
              <a:t>else</a:t>
            </a:r>
          </a:p>
          <a:p>
            <a:r>
              <a:rPr lang="it-IT" sz="1100" dirty="0"/>
              <a:t>  </a:t>
            </a:r>
            <a:r>
              <a:rPr lang="it-IT" sz="1100" dirty="0" smtClean="0"/>
              <a:t>		&lt;</a:t>
            </a:r>
            <a:r>
              <a:rPr lang="it-IT" sz="1100" dirty="0"/>
              <a:t>div class="main col-xl-12 col-lg-12 col-md-12 col-sm-12  col-xs-12"&gt;</a:t>
            </a:r>
          </a:p>
          <a:p>
            <a:r>
              <a:rPr lang="it-IT" sz="1100" dirty="0" smtClean="0"/>
              <a:t>	@</a:t>
            </a:r>
            <a:r>
              <a:rPr lang="it-IT" sz="1100" dirty="0"/>
              <a:t>endif</a:t>
            </a:r>
          </a:p>
          <a:p>
            <a:r>
              <a:rPr lang="it-IT" sz="1100" dirty="0" smtClean="0">
                <a:solidFill>
                  <a:schemeClr val="accent6"/>
                </a:solidFill>
              </a:rPr>
              <a:t>			@</a:t>
            </a:r>
            <a:r>
              <a:rPr lang="it-IT" sz="1100" dirty="0">
                <a:solidFill>
                  <a:schemeClr val="accent6"/>
                </a:solidFill>
              </a:rPr>
              <a:t>yield</a:t>
            </a:r>
            <a:r>
              <a:rPr lang="it-IT" sz="1100" dirty="0" smtClean="0"/>
              <a:t>(</a:t>
            </a:r>
            <a:r>
              <a:rPr lang="it-IT" sz="1100" dirty="0"/>
              <a:t>'</a:t>
            </a:r>
            <a:r>
              <a:rPr lang="it-IT" sz="1100" dirty="0">
                <a:solidFill>
                  <a:srgbClr val="0070C0"/>
                </a:solidFill>
              </a:rPr>
              <a:t>content</a:t>
            </a:r>
            <a:r>
              <a:rPr lang="it-IT" sz="1100" dirty="0"/>
              <a:t>')</a:t>
            </a:r>
          </a:p>
          <a:p>
            <a:r>
              <a:rPr lang="it-IT" sz="1100" dirty="0"/>
              <a:t>  </a:t>
            </a:r>
            <a:r>
              <a:rPr lang="it-IT" sz="1100" dirty="0" smtClean="0"/>
              <a:t>		&lt;/</a:t>
            </a:r>
            <a:r>
              <a:rPr lang="it-IT" sz="1100" dirty="0"/>
              <a:t>div</a:t>
            </a:r>
            <a:r>
              <a:rPr lang="it-IT" sz="1100" dirty="0" smtClean="0"/>
              <a:t>&gt;</a:t>
            </a:r>
          </a:p>
          <a:p>
            <a:r>
              <a:rPr lang="it-IT" sz="1100" dirty="0" smtClean="0"/>
              <a:t>...</a:t>
            </a:r>
          </a:p>
          <a:p>
            <a:r>
              <a:rPr lang="it-IT" sz="1100" dirty="0" smtClean="0"/>
              <a:t>&lt;/body&gt;</a:t>
            </a:r>
            <a:endParaRPr lang="it-IT" sz="1100" dirty="0"/>
          </a:p>
        </p:txBody>
      </p:sp>
      <p:sp>
        <p:nvSpPr>
          <p:cNvPr id="8" name="Rectángulo 7"/>
          <p:cNvSpPr/>
          <p:nvPr/>
        </p:nvSpPr>
        <p:spPr>
          <a:xfrm>
            <a:off x="4277193" y="4301198"/>
            <a:ext cx="6096000" cy="2015936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txBody>
          <a:bodyPr>
            <a:spAutoFit/>
          </a:bodyPr>
          <a:lstStyle/>
          <a:p>
            <a:r>
              <a:rPr lang="es-ES" sz="1100" dirty="0">
                <a:solidFill>
                  <a:schemeClr val="accent6"/>
                </a:solidFill>
              </a:rPr>
              <a:t>@</a:t>
            </a:r>
            <a:r>
              <a:rPr lang="es-ES" sz="1100" dirty="0" err="1">
                <a:solidFill>
                  <a:schemeClr val="accent6"/>
                </a:solidFill>
              </a:rPr>
              <a:t>extends</a:t>
            </a:r>
            <a:r>
              <a:rPr lang="es-ES" sz="1100" dirty="0"/>
              <a:t>('</a:t>
            </a:r>
            <a:r>
              <a:rPr lang="es-ES" sz="1100" dirty="0" err="1">
                <a:solidFill>
                  <a:srgbClr val="0070C0"/>
                </a:solidFill>
              </a:rPr>
              <a:t>main</a:t>
            </a:r>
            <a:r>
              <a:rPr lang="es-ES" sz="1100" dirty="0"/>
              <a:t>')</a:t>
            </a:r>
          </a:p>
          <a:p>
            <a:r>
              <a:rPr lang="es-ES" sz="1100" dirty="0"/>
              <a:t> </a:t>
            </a:r>
          </a:p>
          <a:p>
            <a:r>
              <a:rPr lang="es-ES" sz="1100" dirty="0">
                <a:solidFill>
                  <a:schemeClr val="accent6"/>
                </a:solidFill>
              </a:rPr>
              <a:t>@</a:t>
            </a:r>
            <a:r>
              <a:rPr lang="es-ES" sz="1100" dirty="0" err="1">
                <a:solidFill>
                  <a:schemeClr val="accent6"/>
                </a:solidFill>
              </a:rPr>
              <a:t>section</a:t>
            </a:r>
            <a:r>
              <a:rPr lang="es-ES" sz="1100" dirty="0"/>
              <a:t>('</a:t>
            </a:r>
            <a:r>
              <a:rPr lang="es-ES" sz="1100" dirty="0" err="1">
                <a:solidFill>
                  <a:srgbClr val="0070C0"/>
                </a:solidFill>
              </a:rPr>
              <a:t>title</a:t>
            </a:r>
            <a:r>
              <a:rPr lang="es-ES" sz="1100" dirty="0"/>
              <a:t>', '</a:t>
            </a:r>
            <a:r>
              <a:rPr lang="es-ES" sz="1100" dirty="0" err="1">
                <a:solidFill>
                  <a:srgbClr val="0070C0"/>
                </a:solidFill>
              </a:rPr>
              <a:t>Aunsencias</a:t>
            </a:r>
            <a:r>
              <a:rPr lang="es-ES" sz="1100" dirty="0"/>
              <a:t>')</a:t>
            </a:r>
          </a:p>
          <a:p>
            <a:r>
              <a:rPr lang="es-ES" sz="1100" dirty="0"/>
              <a:t> </a:t>
            </a:r>
          </a:p>
          <a:p>
            <a:r>
              <a:rPr lang="es-ES" sz="1100" dirty="0">
                <a:solidFill>
                  <a:schemeClr val="accent6"/>
                </a:solidFill>
              </a:rPr>
              <a:t>@</a:t>
            </a:r>
            <a:r>
              <a:rPr lang="es-ES" sz="1100" dirty="0" err="1">
                <a:solidFill>
                  <a:schemeClr val="accent6"/>
                </a:solidFill>
              </a:rPr>
              <a:t>section</a:t>
            </a:r>
            <a:r>
              <a:rPr lang="es-ES" sz="1100" dirty="0"/>
              <a:t>('</a:t>
            </a:r>
            <a:r>
              <a:rPr lang="es-ES" sz="1100" dirty="0" err="1">
                <a:solidFill>
                  <a:srgbClr val="0070C0"/>
                </a:solidFill>
              </a:rPr>
              <a:t>content</a:t>
            </a:r>
            <a:r>
              <a:rPr lang="es-ES" sz="1100" dirty="0"/>
              <a:t>')</a:t>
            </a:r>
          </a:p>
          <a:p>
            <a:r>
              <a:rPr lang="es-ES" sz="1100" dirty="0"/>
              <a:t> </a:t>
            </a:r>
          </a:p>
          <a:p>
            <a:pPr lvl="1"/>
            <a:r>
              <a:rPr lang="es-ES" sz="1200" dirty="0"/>
              <a:t>&lt;div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title</a:t>
            </a:r>
            <a:r>
              <a:rPr lang="es-ES" sz="1200" dirty="0"/>
              <a:t> py-3"&gt;</a:t>
            </a:r>
          </a:p>
          <a:p>
            <a:pPr lvl="1"/>
            <a:r>
              <a:rPr lang="es-ES" sz="1200" dirty="0"/>
              <a:t>.</a:t>
            </a:r>
          </a:p>
          <a:p>
            <a:pPr lvl="1"/>
            <a:r>
              <a:rPr lang="es-ES" sz="1200" dirty="0"/>
              <a:t>.</a:t>
            </a:r>
          </a:p>
          <a:p>
            <a:pPr lvl="1"/>
            <a:r>
              <a:rPr lang="es-ES" sz="1200" dirty="0"/>
              <a:t>&lt;div&gt;</a:t>
            </a:r>
          </a:p>
          <a:p>
            <a:r>
              <a:rPr lang="es-ES" sz="1100" dirty="0">
                <a:solidFill>
                  <a:schemeClr val="accent6"/>
                </a:solidFill>
              </a:rPr>
              <a:t>@</a:t>
            </a:r>
            <a:r>
              <a:rPr lang="es-ES" sz="1100" dirty="0" err="1">
                <a:solidFill>
                  <a:schemeClr val="accent6"/>
                </a:solidFill>
              </a:rPr>
              <a:t>endsection</a:t>
            </a:r>
            <a:endParaRPr lang="es-ES" sz="1100" dirty="0">
              <a:solidFill>
                <a:schemeClr val="accent6"/>
              </a:solidFill>
            </a:endParaRPr>
          </a:p>
        </p:txBody>
      </p:sp>
      <p:sp>
        <p:nvSpPr>
          <p:cNvPr id="15" name="Arco 14"/>
          <p:cNvSpPr/>
          <p:nvPr/>
        </p:nvSpPr>
        <p:spPr>
          <a:xfrm flipH="1">
            <a:off x="3800472" y="2762251"/>
            <a:ext cx="3495675" cy="2019300"/>
          </a:xfrm>
          <a:prstGeom prst="arc">
            <a:avLst>
              <a:gd name="adj1" fmla="val 15757428"/>
              <a:gd name="adj2" fmla="val 1346928"/>
            </a:avLst>
          </a:prstGeom>
          <a:ln w="28575">
            <a:solidFill>
              <a:srgbClr val="FF0000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2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4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35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base de datos.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6844" y="601362"/>
            <a:ext cx="38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spc="15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Relaciones de la base de datos.</a:t>
            </a:r>
            <a:endParaRPr lang="es-ES" b="1" spc="15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8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1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850" y="1657540"/>
            <a:ext cx="6610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81840"/>
            <a:ext cx="3482788" cy="542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9"/>
          <p:cNvSpPr>
            <a:spLocks noGrp="1"/>
          </p:cNvSpPr>
          <p:nvPr>
            <p:ph type="title" idx="4294967295"/>
          </p:nvPr>
        </p:nvSpPr>
        <p:spPr>
          <a:xfrm>
            <a:off x="1640379" y="92535"/>
            <a:ext cx="8522316" cy="7112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Usuarios de la aplicación</a:t>
            </a:r>
            <a:endParaRPr lang="es-E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idx="4294967295"/>
          </p:nvPr>
        </p:nvSpPr>
        <p:spPr>
          <a:xfrm>
            <a:off x="730663" y="716841"/>
            <a:ext cx="3475038" cy="808037"/>
          </a:xfrm>
        </p:spPr>
        <p:txBody>
          <a:bodyPr/>
          <a:lstStyle/>
          <a:p>
            <a:pPr algn="ctr"/>
            <a:r>
              <a:rPr lang="es-ES" dirty="0" smtClean="0"/>
              <a:t>Usuario	</a:t>
            </a:r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4294967295"/>
          </p:nvPr>
        </p:nvSpPr>
        <p:spPr>
          <a:xfrm>
            <a:off x="5616484" y="757942"/>
            <a:ext cx="3475037" cy="812800"/>
          </a:xfrm>
        </p:spPr>
        <p:txBody>
          <a:bodyPr/>
          <a:lstStyle/>
          <a:p>
            <a:pPr algn="ctr"/>
            <a:r>
              <a:rPr lang="es-ES" dirty="0" smtClean="0"/>
              <a:t>Administrador</a:t>
            </a:r>
            <a:endParaRPr lang="es-ES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4443925" y="827827"/>
            <a:ext cx="0" cy="5681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4" name="Grupo 13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6" name="Imagen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Imagen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8" name="Imagen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9" name="Imagen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Marcador de contenido 26" descr="D:\TaskManager\sql\Casos de usuario.png"/>
          <p:cNvPicPr>
            <a:picLocks noGrp="1"/>
          </p:cNvPicPr>
          <p:nvPr>
            <p:ph sz="half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4" y="2101714"/>
            <a:ext cx="3475038" cy="1665287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Conector recto 23"/>
          <p:cNvCxnSpPr/>
          <p:nvPr/>
        </p:nvCxnSpPr>
        <p:spPr>
          <a:xfrm>
            <a:off x="1640379" y="1285390"/>
            <a:ext cx="74255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34" y="1435749"/>
            <a:ext cx="6649790" cy="48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0" y="681840"/>
            <a:ext cx="3482788" cy="542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9"/>
          <p:cNvSpPr>
            <a:spLocks noGrp="1"/>
          </p:cNvSpPr>
          <p:nvPr>
            <p:ph type="title" idx="4294967295"/>
          </p:nvPr>
        </p:nvSpPr>
        <p:spPr>
          <a:xfrm>
            <a:off x="1007958" y="126520"/>
            <a:ext cx="10112759" cy="47336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spc="600" dirty="0" smtClean="0">
                <a:solidFill>
                  <a:schemeClr val="accent1">
                    <a:lumMod val="75000"/>
                  </a:schemeClr>
                </a:solidFill>
              </a:rPr>
              <a:t>Usuarios de la aplicación</a:t>
            </a:r>
            <a:endParaRPr lang="es-ES" b="1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idx="4294967295"/>
          </p:nvPr>
        </p:nvSpPr>
        <p:spPr>
          <a:xfrm>
            <a:off x="707451" y="654575"/>
            <a:ext cx="1968514" cy="80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Usuario</a:t>
            </a:r>
            <a:endParaRPr lang="es-ES" sz="28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Marcador de contenido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1" y="1624501"/>
            <a:ext cx="4995335" cy="191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n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510131" y="1624501"/>
            <a:ext cx="6043896" cy="3951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Conector recto 16"/>
          <p:cNvCxnSpPr/>
          <p:nvPr/>
        </p:nvCxnSpPr>
        <p:spPr>
          <a:xfrm>
            <a:off x="155001" y="1462612"/>
            <a:ext cx="12370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4" name="Imagen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Imagen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8" name="Imagen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9" name="Imagen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46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681840"/>
            <a:ext cx="3482788" cy="542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9"/>
          <p:cNvSpPr>
            <a:spLocks noGrp="1"/>
          </p:cNvSpPr>
          <p:nvPr>
            <p:ph type="title" idx="4294967295"/>
          </p:nvPr>
        </p:nvSpPr>
        <p:spPr>
          <a:xfrm>
            <a:off x="1414817" y="1124139"/>
            <a:ext cx="2947988" cy="4600575"/>
          </a:xfrm>
        </p:spPr>
        <p:txBody>
          <a:bodyPr/>
          <a:lstStyle/>
          <a:p>
            <a:r>
              <a:rPr lang="es-ES" dirty="0" smtClean="0"/>
              <a:t>Usuarios de la aplicación</a:t>
            </a:r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218250" y="1514528"/>
            <a:ext cx="12370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12188" y="1676418"/>
            <a:ext cx="4824741" cy="1748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69" y="1676418"/>
            <a:ext cx="5455529" cy="4682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3" name="Imagen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Imagen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Imagen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ítulo 9"/>
          <p:cNvSpPr txBox="1">
            <a:spLocks/>
          </p:cNvSpPr>
          <p:nvPr/>
        </p:nvSpPr>
        <p:spPr>
          <a:xfrm>
            <a:off x="1007958" y="126520"/>
            <a:ext cx="10112759" cy="4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spc="600" dirty="0" smtClean="0">
                <a:solidFill>
                  <a:schemeClr val="accent1">
                    <a:lumMod val="75000"/>
                  </a:schemeClr>
                </a:solidFill>
              </a:rPr>
              <a:t>Usuarios de la aplicación</a:t>
            </a:r>
            <a:endParaRPr lang="es-ES" b="1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Marcador de texto 12"/>
          <p:cNvSpPr txBox="1">
            <a:spLocks/>
          </p:cNvSpPr>
          <p:nvPr/>
        </p:nvSpPr>
        <p:spPr>
          <a:xfrm>
            <a:off x="707451" y="654575"/>
            <a:ext cx="3000532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sz="28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Administrador</a:t>
            </a:r>
            <a:endParaRPr lang="es-ES" sz="28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8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681840"/>
            <a:ext cx="3482788" cy="542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9"/>
          <p:cNvSpPr txBox="1">
            <a:spLocks/>
          </p:cNvSpPr>
          <p:nvPr/>
        </p:nvSpPr>
        <p:spPr>
          <a:xfrm>
            <a:off x="1007958" y="126520"/>
            <a:ext cx="10112759" cy="4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spc="600" dirty="0" smtClean="0">
                <a:solidFill>
                  <a:schemeClr val="accent1">
                    <a:lumMod val="75000"/>
                  </a:schemeClr>
                </a:solidFill>
              </a:rPr>
              <a:t>Usuarios de la aplicación</a:t>
            </a:r>
            <a:endParaRPr lang="es-ES" b="1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Marcador de texto 12"/>
          <p:cNvSpPr txBox="1">
            <a:spLocks/>
          </p:cNvSpPr>
          <p:nvPr/>
        </p:nvSpPr>
        <p:spPr>
          <a:xfrm>
            <a:off x="707451" y="654575"/>
            <a:ext cx="3000532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sz="28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Administrador</a:t>
            </a:r>
            <a:endParaRPr lang="es-ES" sz="28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 idx="4294967295"/>
          </p:nvPr>
        </p:nvSpPr>
        <p:spPr>
          <a:xfrm>
            <a:off x="1414817" y="1124139"/>
            <a:ext cx="2947988" cy="4600575"/>
          </a:xfrm>
        </p:spPr>
        <p:txBody>
          <a:bodyPr/>
          <a:lstStyle/>
          <a:p>
            <a:r>
              <a:rPr lang="es-ES" dirty="0" smtClean="0"/>
              <a:t>Usuarios de la aplicación</a:t>
            </a:r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155001" y="1462612"/>
            <a:ext cx="12370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8" y="1734202"/>
            <a:ext cx="4836841" cy="399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217" y="1734202"/>
            <a:ext cx="5678747" cy="4300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2" name="Imagen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Imagen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4" name="Imagen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87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681840"/>
            <a:ext cx="3482788" cy="542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9"/>
          <p:cNvSpPr txBox="1">
            <a:spLocks/>
          </p:cNvSpPr>
          <p:nvPr/>
        </p:nvSpPr>
        <p:spPr>
          <a:xfrm>
            <a:off x="1007958" y="126520"/>
            <a:ext cx="10112759" cy="4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spc="600" dirty="0" smtClean="0">
                <a:solidFill>
                  <a:schemeClr val="accent1">
                    <a:lumMod val="75000"/>
                  </a:schemeClr>
                </a:solidFill>
              </a:rPr>
              <a:t>Usuarios de la aplicación</a:t>
            </a:r>
            <a:endParaRPr lang="es-ES" b="1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Marcador de texto 12"/>
          <p:cNvSpPr txBox="1">
            <a:spLocks/>
          </p:cNvSpPr>
          <p:nvPr/>
        </p:nvSpPr>
        <p:spPr>
          <a:xfrm>
            <a:off x="707451" y="654575"/>
            <a:ext cx="3000532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sz="28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Administrador</a:t>
            </a:r>
            <a:endParaRPr lang="es-ES" sz="28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 idx="4294967295"/>
          </p:nvPr>
        </p:nvSpPr>
        <p:spPr>
          <a:xfrm>
            <a:off x="1414817" y="1124139"/>
            <a:ext cx="2947988" cy="4600575"/>
          </a:xfrm>
        </p:spPr>
        <p:txBody>
          <a:bodyPr/>
          <a:lstStyle/>
          <a:p>
            <a:r>
              <a:rPr lang="es-ES" dirty="0" smtClean="0"/>
              <a:t>Usuarios de la aplicación</a:t>
            </a:r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316926" y="1462612"/>
            <a:ext cx="116641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24" y="1625016"/>
            <a:ext cx="6475459" cy="4731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2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4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78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 de tareas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5" y="383852"/>
            <a:ext cx="4316506" cy="581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ángulo redondeado 11"/>
          <p:cNvSpPr/>
          <p:nvPr/>
        </p:nvSpPr>
        <p:spPr>
          <a:xfrm>
            <a:off x="7032812" y="1217966"/>
            <a:ext cx="2635623" cy="93356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1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9295" y="681840"/>
            <a:ext cx="5895658" cy="1991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ES" dirty="0" smtClean="0"/>
              <a:t>Asignación de tareas, formulario web.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8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1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70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 de tareas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5" y="383852"/>
            <a:ext cx="4316506" cy="581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ángulo redondeado 10"/>
          <p:cNvSpPr/>
          <p:nvPr/>
        </p:nvSpPr>
        <p:spPr>
          <a:xfrm>
            <a:off x="7153835" y="1217966"/>
            <a:ext cx="2514600" cy="93356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3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19414 0.15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 Principal</a:t>
            </a:r>
            <a:endParaRPr lang="es-ES" dirty="0"/>
          </a:p>
        </p:txBody>
      </p:sp>
      <p:pic>
        <p:nvPicPr>
          <p:cNvPr id="1026" name="Picture 2" descr="Image result for tim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82" y="1304917"/>
            <a:ext cx="3446976" cy="17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301673" y="723727"/>
            <a:ext cx="430892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b="1" spc="600" dirty="0" smtClean="0">
                <a:latin typeface="+mj-lt"/>
                <a:cs typeface="Aharoni" panose="02010803020104030203" pitchFamily="2" charset="-79"/>
              </a:rPr>
              <a:t>Reducir el tiempo</a:t>
            </a:r>
            <a:endParaRPr lang="es-ES" sz="2000" b="1" spc="600" dirty="0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976577" y="2151247"/>
            <a:ext cx="166460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Horas</a:t>
            </a:r>
          </a:p>
        </p:txBody>
      </p:sp>
      <p:pic>
        <p:nvPicPr>
          <p:cNvPr id="1028" name="Picture 4" descr="Image result for ti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51" y="4217300"/>
            <a:ext cx="1770429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a la derecha con bandas 5"/>
          <p:cNvSpPr/>
          <p:nvPr/>
        </p:nvSpPr>
        <p:spPr>
          <a:xfrm rot="5400000">
            <a:off x="8473824" y="3453740"/>
            <a:ext cx="670106" cy="6114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976578" y="4999239"/>
            <a:ext cx="166460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Minutos</a:t>
            </a:r>
          </a:p>
        </p:txBody>
      </p:sp>
      <p:pic>
        <p:nvPicPr>
          <p:cNvPr id="2050" name="Picture 2" descr="Image result for counter h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180" y="6810375"/>
            <a:ext cx="2330173" cy="16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2052" name="Imagen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049" name="Imagen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051" name="Imagen 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00250" y="-3807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7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quién no está disponible para realizar una tarea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524250" y="775811"/>
            <a:ext cx="80295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whoIsUnavailable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position_id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to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carbonDate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createFromFormat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('Y-m-d',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startOfDay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inactive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inact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('active', 0)-&gt;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pluck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('id');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abss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Absence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fontAlgn="auto">
              <a:spcAft>
                <a:spcPts val="0"/>
              </a:spcAft>
            </a:pP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start_date_time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'&lt;=',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fontAlgn="auto">
              <a:spcAft>
                <a:spcPts val="0"/>
              </a:spcAft>
            </a:pP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end_date_time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'&gt;=',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fontAlgn="auto">
              <a:spcAft>
                <a:spcPts val="0"/>
              </a:spcAft>
            </a:pP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pluck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('id');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2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$date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onduty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EmployeeTask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fontAlgn="auto">
              <a:spcAft>
                <a:spcPts val="0"/>
              </a:spcAft>
            </a:pP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date_time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'=',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fontAlgn="auto">
              <a:spcAft>
                <a:spcPts val="0"/>
              </a:spcAft>
            </a:pP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pluck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37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733800" y="593426"/>
            <a:ext cx="76771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spcAft>
                <a:spcPts val="0"/>
              </a:spcAft>
            </a:pP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beforeDutyDate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$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afterDuty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DB::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employee_tasks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date_time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'=', $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beforeDutyDate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$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'=', 1)-&gt;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orWhere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'=', 2);})-&gt;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pluck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0340">
              <a:spcAft>
                <a:spcPts val="0"/>
              </a:spcAft>
            </a:pPr>
            <a:endParaRPr lang="es-ES" sz="1400" dirty="0" smtClean="0">
              <a:solidFill>
                <a:srgbClr val="70AD47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dirty="0" smtClean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inact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onduty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b="1" u="sng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u="sng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afterDuty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ES" sz="1400" b="1" dirty="0" err="1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$id-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//No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400" dirty="0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ES" sz="1400" dirty="0" err="1">
                <a:solidFill>
                  <a:srgbClr val="70AD4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($id)){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quién no está disponible para realizar una tarea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99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 de tareas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5" y="383852"/>
            <a:ext cx="4316506" cy="581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ángulo redondeado 10"/>
          <p:cNvSpPr/>
          <p:nvPr/>
        </p:nvSpPr>
        <p:spPr>
          <a:xfrm>
            <a:off x="4699748" y="2357372"/>
            <a:ext cx="2514600" cy="1232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9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0104 0.2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050" y="19050"/>
            <a:ext cx="12153900" cy="6810375"/>
          </a:xfrm>
          <a:prstGeom prst="roundRect">
            <a:avLst>
              <a:gd name="adj" fmla="val 180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Escoger usuario para asignarle tarea, y el número del conteo.</a:t>
            </a:r>
            <a:endParaRPr lang="es-ES" dirty="0"/>
          </a:p>
        </p:txBody>
      </p:sp>
      <p:pic>
        <p:nvPicPr>
          <p:cNvPr id="3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04" y="257175"/>
            <a:ext cx="5452745" cy="6066790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8" name="Imagen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1" name="Imagen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43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Asignación de tareas</a:t>
            </a: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88254" y="1745774"/>
            <a:ext cx="5667058" cy="3477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uadroTexto 3"/>
          <p:cNvSpPr txBox="1"/>
          <p:nvPr/>
        </p:nvSpPr>
        <p:spPr>
          <a:xfrm>
            <a:off x="4348975" y="754505"/>
            <a:ext cx="483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 asignadas</a:t>
            </a:r>
            <a:endParaRPr lang="es-ES" sz="2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Configuración. Agregar un Empleo / Tarea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32" y="234632"/>
            <a:ext cx="3553143" cy="6126054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2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un Empleo / Tarea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7501" y="642151"/>
            <a:ext cx="5718167" cy="5316715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ángulo redondeado 3"/>
          <p:cNvSpPr/>
          <p:nvPr/>
        </p:nvSpPr>
        <p:spPr>
          <a:xfrm>
            <a:off x="5910146" y="5519854"/>
            <a:ext cx="2877015" cy="439012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2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Borrar un Empleo / Tarea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79107"/>
            <a:ext cx="6219825" cy="5890642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ángulo redondeado 10"/>
          <p:cNvSpPr/>
          <p:nvPr/>
        </p:nvSpPr>
        <p:spPr>
          <a:xfrm>
            <a:off x="6338654" y="4148254"/>
            <a:ext cx="2877015" cy="439012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Personal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567" y="414972"/>
            <a:ext cx="4533726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5959" y="4336097"/>
            <a:ext cx="4296574" cy="2245678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8" name="Imagen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1" name="Imagen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ángulo redondeado 11"/>
          <p:cNvSpPr/>
          <p:nvPr/>
        </p:nvSpPr>
        <p:spPr>
          <a:xfrm>
            <a:off x="4815415" y="1069994"/>
            <a:ext cx="1332801" cy="292368"/>
          </a:xfrm>
          <a:prstGeom prst="roundRect">
            <a:avLst>
              <a:gd name="adj" fmla="val 1158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6161279" y="1072017"/>
            <a:ext cx="1332801" cy="292368"/>
          </a:xfrm>
          <a:prstGeom prst="roundRect">
            <a:avLst>
              <a:gd name="adj" fmla="val 1158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5246879" y="2390503"/>
            <a:ext cx="1332801" cy="195943"/>
          </a:xfrm>
          <a:prstGeom prst="roundRect">
            <a:avLst>
              <a:gd name="adj" fmla="val 1158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9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Ausencias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148" y="642151"/>
            <a:ext cx="5871256" cy="5262259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74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El auxiliar de la oficina</a:t>
            </a:r>
            <a:br>
              <a:rPr lang="es-ES" sz="4000" dirty="0" smtClean="0"/>
            </a:br>
            <a:r>
              <a:rPr lang="es-ES" sz="4000" dirty="0" smtClean="0"/>
              <a:t>	</a:t>
            </a:r>
            <a:endParaRPr lang="es-ES" sz="4000" dirty="0"/>
          </a:p>
        </p:txBody>
      </p:sp>
      <p:pic>
        <p:nvPicPr>
          <p:cNvPr id="2050" name="Picture 2" descr="Image result for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37" y="1123837"/>
            <a:ext cx="2460692" cy="16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82090"/>
              </p:ext>
            </p:extLst>
          </p:nvPr>
        </p:nvGraphicFramePr>
        <p:xfrm>
          <a:off x="12800239" y="1123837"/>
          <a:ext cx="5972432" cy="479406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01359"/>
                <a:gridCol w="501359"/>
                <a:gridCol w="545227"/>
                <a:gridCol w="509714"/>
                <a:gridCol w="584918"/>
                <a:gridCol w="208900"/>
                <a:gridCol w="609986"/>
                <a:gridCol w="167119"/>
                <a:gridCol w="718614"/>
                <a:gridCol w="194276"/>
                <a:gridCol w="501359"/>
                <a:gridCol w="169208"/>
                <a:gridCol w="618342"/>
                <a:gridCol w="142051"/>
              </a:tblGrid>
              <a:tr h="9712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Escalafón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DNI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NOMBRE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APELLIDO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Guardia L/V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 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Guardia </a:t>
                      </a:r>
                      <a:r>
                        <a:rPr lang="es-ES" sz="900" b="1" u="none" strike="noStrike" dirty="0" err="1">
                          <a:effectLst/>
                        </a:rPr>
                        <a:t>Find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>
                          <a:effectLst/>
                        </a:rPr>
                        <a:t> 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Limpieza de Base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>
                          <a:effectLst/>
                        </a:rPr>
                        <a:t> 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Cuartelero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effectLst/>
                        </a:rPr>
                        <a:t> 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Apoyo de Base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11530527Y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German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Jaramillo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13-abr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19-mar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86185318V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David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Rocha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02-may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17-abr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3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36006813Z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effectLst/>
                        </a:rPr>
                        <a:t>Nayara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Almonte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03-may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11-abr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17-mar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16-abr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4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97746755K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Héctor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Rincón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04-may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10-abr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16-mar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15-abr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5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20622391Q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José Antonio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Murillo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07-abr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13-mar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6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09777409V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Daniela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Moral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06-abr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7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79076676P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Aitana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Cabrera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11-mar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10-abr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8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70239960F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César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Márquez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04-abr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10-mar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09-abr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45569055Y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José Antonio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Becerra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03-abr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09-mar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08-abr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92017274R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Rocío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Rey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06-mar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57839943A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Aroa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Acevedo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30-mar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04-abr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19494494Q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Eva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Aranda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14-mar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29-mar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04-mar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03-abr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13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82444322V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Antonio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Manzanares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28-mar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03-mar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02-abr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14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11761501Z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Leo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Lucero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04-abr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27-mar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02-mar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15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94000581H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Andrés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Barreto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1019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16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05147566M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Iván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Fierro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429125" y="415436"/>
            <a:ext cx="5159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Ejemplo de asignación de las tareas actualmente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2" y="1328966"/>
            <a:ext cx="6014920" cy="146008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739778" y="982258"/>
            <a:ext cx="404477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Necesidades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977930" y="2982468"/>
            <a:ext cx="40447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Asignar tareas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152" y="3351800"/>
            <a:ext cx="8561405" cy="2915054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4" name="Imagen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Imagen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Imagen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reasignación de tarea por ausencia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1322" y="558836"/>
            <a:ext cx="4969828" cy="2095904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52120" y="3116674"/>
            <a:ext cx="4949030" cy="10926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14825" y="183869"/>
            <a:ext cx="48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Tareas asignadas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231323" y="2728046"/>
            <a:ext cx="49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Nueva ausencia</a:t>
            </a:r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4314825" y="4702002"/>
            <a:ext cx="4882211" cy="204603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273073" y="4332670"/>
            <a:ext cx="49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Tareas Reasignadas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2" name="Imagen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Imagen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4" name="Imagen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Imagen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ángulo redondeado 2"/>
          <p:cNvSpPr/>
          <p:nvPr/>
        </p:nvSpPr>
        <p:spPr>
          <a:xfrm>
            <a:off x="4034118" y="1524000"/>
            <a:ext cx="5342964" cy="17032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034118" y="5820490"/>
            <a:ext cx="5342964" cy="17032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008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upo 4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6" name="Imagen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7" name="Imagen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uadroTexto 10"/>
          <p:cNvSpPr txBox="1"/>
          <p:nvPr/>
        </p:nvSpPr>
        <p:spPr>
          <a:xfrm>
            <a:off x="4049483" y="925968"/>
            <a:ext cx="63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Adaptar </a:t>
            </a:r>
            <a:r>
              <a:rPr lang="es-ES" dirty="0"/>
              <a:t>la </a:t>
            </a:r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049481" y="2046242"/>
            <a:ext cx="63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</a:lvl1pPr>
          </a:lstStyle>
          <a:p>
            <a:r>
              <a:rPr lang="es-ES" dirty="0" smtClean="0"/>
              <a:t>Simulaciones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049480" y="2606379"/>
            <a:ext cx="63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</a:lvl1pPr>
          </a:lstStyle>
          <a:p>
            <a:r>
              <a:rPr lang="es-ES" dirty="0" smtClean="0"/>
              <a:t>Más roles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049481" y="1486105"/>
            <a:ext cx="649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</a:lvl1pPr>
          </a:lstStyle>
          <a:p>
            <a:r>
              <a:rPr lang="es-ES" dirty="0" smtClean="0"/>
              <a:t>Tabla </a:t>
            </a:r>
            <a:r>
              <a:rPr lang="es-ES" dirty="0"/>
              <a:t>de </a:t>
            </a:r>
            <a:r>
              <a:rPr lang="es-ES" dirty="0" smtClean="0"/>
              <a:t>Excluidos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049479" y="3166516"/>
            <a:ext cx="63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CODIGO_CIP, no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18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upo 4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6" name="Imagen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7" name="Imagen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uadroTexto 9"/>
          <p:cNvSpPr txBox="1"/>
          <p:nvPr/>
        </p:nvSpPr>
        <p:spPr>
          <a:xfrm>
            <a:off x="4049486" y="927463"/>
            <a:ext cx="350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el lenguaje ideal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049486" y="1528354"/>
            <a:ext cx="350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Frameworks</a:t>
            </a:r>
            <a:r>
              <a:rPr lang="es-ES" dirty="0" smtClean="0"/>
              <a:t> </a:t>
            </a:r>
            <a:r>
              <a:rPr lang="es-ES" dirty="0"/>
              <a:t>se ahorra tiempo </a:t>
            </a:r>
          </a:p>
        </p:txBody>
      </p:sp>
    </p:spTree>
    <p:extLst>
      <p:ext uri="{BB962C8B-B14F-4D97-AF65-F5344CB8AC3E}">
        <p14:creationId xmlns:p14="http://schemas.microsoft.com/office/powerpoint/2010/main" val="153272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Imagen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90" y="1780649"/>
            <a:ext cx="1284227" cy="97561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n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20" y="1780650"/>
            <a:ext cx="2054678" cy="1042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Imagen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9" y="1780649"/>
            <a:ext cx="748117" cy="104006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62" y="1780649"/>
            <a:ext cx="2160781" cy="6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6984156" y="3665658"/>
            <a:ext cx="255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Fin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8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Lenguajes usados.</a:t>
            </a:r>
            <a:endParaRPr lang="es-ES" sz="40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26897524"/>
              </p:ext>
            </p:extLst>
          </p:nvPr>
        </p:nvGraphicFramePr>
        <p:xfrm>
          <a:off x="3418096" y="763054"/>
          <a:ext cx="8057211" cy="535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7" name="Imagen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Imagen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9" name="Imagen 3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" name="Imagen 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5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 smtClean="0"/>
              <a:t>Frameworks</a:t>
            </a:r>
            <a:r>
              <a:rPr lang="es-ES" dirty="0" smtClean="0"/>
              <a:t> </a:t>
            </a:r>
            <a:r>
              <a:rPr lang="es-ES" sz="4000" dirty="0" smtClean="0"/>
              <a:t>empleados</a:t>
            </a:r>
            <a:endParaRPr lang="es-ES" dirty="0"/>
          </a:p>
        </p:txBody>
      </p:sp>
      <p:pic>
        <p:nvPicPr>
          <p:cNvPr id="2050" name="Picture 2" descr="Image result for lara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21" y="1870310"/>
            <a:ext cx="2520000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03" y="1655635"/>
            <a:ext cx="2997087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3897753" y="1027165"/>
            <a:ext cx="905071" cy="1017559"/>
            <a:chOff x="3897753" y="1027165"/>
            <a:chExt cx="905071" cy="1017559"/>
          </a:xfrm>
        </p:grpSpPr>
        <p:pic>
          <p:nvPicPr>
            <p:cNvPr id="5" name="Picture 6" descr="Image result for logo 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753" y="1027165"/>
              <a:ext cx="905071" cy="4885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echa derecha 2"/>
            <p:cNvSpPr/>
            <p:nvPr/>
          </p:nvSpPr>
          <p:spPr>
            <a:xfrm rot="3941072">
              <a:off x="4411706" y="1716627"/>
              <a:ext cx="338761" cy="317434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7935402" y="4361350"/>
            <a:ext cx="2997087" cy="1306979"/>
            <a:chOff x="7816849" y="5090541"/>
            <a:chExt cx="2997087" cy="1306979"/>
          </a:xfrm>
        </p:grpSpPr>
        <p:pic>
          <p:nvPicPr>
            <p:cNvPr id="7" name="Picture 8" descr="Image result for CSS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3936" y="5387547"/>
              <a:ext cx="720000" cy="10099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Image result for js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70" r="12447"/>
            <a:stretch/>
          </p:blipFill>
          <p:spPr bwMode="auto">
            <a:xfrm>
              <a:off x="7816849" y="5387547"/>
              <a:ext cx="720000" cy="9718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echa izquierda, derecha y arriba 3"/>
            <p:cNvSpPr/>
            <p:nvPr/>
          </p:nvSpPr>
          <p:spPr>
            <a:xfrm>
              <a:off x="8687714" y="5090541"/>
              <a:ext cx="1255356" cy="1104314"/>
            </a:xfrm>
            <a:prstGeom prst="leftRightUpArrow">
              <a:avLst>
                <a:gd name="adj1" fmla="val 0"/>
                <a:gd name="adj2" fmla="val 11875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upo 12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4" name="Imagen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Imagen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3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Imagen 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72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smtClean="0"/>
              <a:t>Librerías</a:t>
            </a:r>
            <a:endParaRPr lang="es-ES" sz="4000" dirty="0"/>
          </a:p>
        </p:txBody>
      </p:sp>
      <p:pic>
        <p:nvPicPr>
          <p:cNvPr id="3074" name="Picture 2" descr="Image result for Data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156" y="4789460"/>
            <a:ext cx="477090" cy="4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91" y="2675508"/>
            <a:ext cx="916584" cy="91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weetal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79" y="4785831"/>
            <a:ext cx="2117761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26" y="4562696"/>
            <a:ext cx="1719694" cy="92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result for j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2447"/>
          <a:stretch/>
        </p:blipFill>
        <p:spPr bwMode="auto">
          <a:xfrm>
            <a:off x="6947694" y="727115"/>
            <a:ext cx="918017" cy="1239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derecha 7"/>
          <p:cNvSpPr/>
          <p:nvPr/>
        </p:nvSpPr>
        <p:spPr>
          <a:xfrm rot="19024046">
            <a:off x="5540161" y="3915253"/>
            <a:ext cx="974112" cy="269361"/>
          </a:xfrm>
          <a:prstGeom prst="rightArrow">
            <a:avLst>
              <a:gd name="adj1" fmla="val 0"/>
              <a:gd name="adj2" fmla="val 4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 rot="16200000">
            <a:off x="7061729" y="4166637"/>
            <a:ext cx="689944" cy="269361"/>
          </a:xfrm>
          <a:prstGeom prst="rightArrow">
            <a:avLst>
              <a:gd name="adj1" fmla="val 0"/>
              <a:gd name="adj2" fmla="val 4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13600594">
            <a:off x="8129208" y="3904148"/>
            <a:ext cx="974112" cy="269361"/>
          </a:xfrm>
          <a:prstGeom prst="rightArrow">
            <a:avLst>
              <a:gd name="adj1" fmla="val 0"/>
              <a:gd name="adj2" fmla="val 4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16200000">
            <a:off x="7220113" y="2170633"/>
            <a:ext cx="373177" cy="269361"/>
          </a:xfrm>
          <a:prstGeom prst="rightArrow">
            <a:avLst>
              <a:gd name="adj1" fmla="val 0"/>
              <a:gd name="adj2" fmla="val 4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4" name="Grupo 13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5" name="Imagen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" name="Imagen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Imagen 3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8" name="Imagen 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5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entre los lenguajes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19" y="1123837"/>
            <a:ext cx="5829300" cy="4591050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797404" y="1794109"/>
            <a:ext cx="7784996" cy="2087432"/>
          </a:xfrm>
          <a:prstGeom prst="roundRect">
            <a:avLst>
              <a:gd name="adj" fmla="val 3304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s-ES" sz="2000" b="1" dirty="0" smtClean="0">
                <a:ln w="0"/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								PHP</a:t>
            </a:r>
            <a:endParaRPr lang="es-ES" sz="2000" b="1" dirty="0">
              <a:ln w="0"/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4" name="Picture 8" descr="Image result for blade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00" y="3317606"/>
            <a:ext cx="852332" cy="45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redondeado 17"/>
          <p:cNvSpPr/>
          <p:nvPr/>
        </p:nvSpPr>
        <p:spPr>
          <a:xfrm>
            <a:off x="3797404" y="4689985"/>
            <a:ext cx="7784996" cy="1458256"/>
          </a:xfrm>
          <a:prstGeom prst="roundRect">
            <a:avLst>
              <a:gd name="adj" fmla="val 8802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ES" sz="2000" b="1" dirty="0" err="1" smtClean="0">
                <a:ln w="0"/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Javascript</a:t>
            </a:r>
            <a:endParaRPr lang="es-ES" sz="2000" b="1" dirty="0">
              <a:ln w="0"/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475511" y="5024372"/>
            <a:ext cx="5374398" cy="862078"/>
            <a:chOff x="4508882" y="5460741"/>
            <a:chExt cx="5374398" cy="862078"/>
          </a:xfrm>
        </p:grpSpPr>
        <p:pic>
          <p:nvPicPr>
            <p:cNvPr id="15" name="Picture 4" descr="Image result for jque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882" y="5479056"/>
              <a:ext cx="841659" cy="8416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DataTab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4396" y="5460741"/>
              <a:ext cx="841659" cy="8416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bootstra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910" y="5479169"/>
              <a:ext cx="1003370" cy="843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ángulo redondeado 19"/>
          <p:cNvSpPr/>
          <p:nvPr/>
        </p:nvSpPr>
        <p:spPr>
          <a:xfrm>
            <a:off x="8630696" y="4876800"/>
            <a:ext cx="1473200" cy="1854987"/>
          </a:xfrm>
          <a:prstGeom prst="roundRect">
            <a:avLst>
              <a:gd name="adj" fmla="val 45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sz="2400" b="1" dirty="0" smtClean="0">
                <a:solidFill>
                  <a:schemeClr val="tx1"/>
                </a:solidFill>
              </a:rPr>
              <a:t>CSS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6" name="Flecha derecha 25"/>
          <p:cNvSpPr/>
          <p:nvPr/>
        </p:nvSpPr>
        <p:spPr>
          <a:xfrm rot="16200000">
            <a:off x="8966017" y="4152982"/>
            <a:ext cx="492421" cy="263600"/>
          </a:xfrm>
          <a:prstGeom prst="rightArrow">
            <a:avLst>
              <a:gd name="adj1" fmla="val 15390"/>
              <a:gd name="adj2" fmla="val 44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 arriba y abajo 27"/>
          <p:cNvSpPr/>
          <p:nvPr/>
        </p:nvSpPr>
        <p:spPr>
          <a:xfrm>
            <a:off x="6954093" y="4056964"/>
            <a:ext cx="211090" cy="463238"/>
          </a:xfrm>
          <a:prstGeom prst="upDownArrow">
            <a:avLst>
              <a:gd name="adj1" fmla="val 2006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5817033" y="5115866"/>
            <a:ext cx="344129" cy="606493"/>
          </a:xfrm>
          <a:prstGeom prst="upDownArrow">
            <a:avLst>
              <a:gd name="adj1" fmla="val 2006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arriba y abajo 31"/>
          <p:cNvSpPr/>
          <p:nvPr/>
        </p:nvSpPr>
        <p:spPr>
          <a:xfrm>
            <a:off x="7005491" y="2947598"/>
            <a:ext cx="112066" cy="196995"/>
          </a:xfrm>
          <a:prstGeom prst="upDownArrow">
            <a:avLst>
              <a:gd name="adj1" fmla="val 2006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4130734" y="3229808"/>
            <a:ext cx="6239723" cy="560597"/>
          </a:xfrm>
          <a:prstGeom prst="roundRect">
            <a:avLst>
              <a:gd name="adj" fmla="val 8802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s-ES" sz="2000" b="1" dirty="0" err="1" smtClean="0">
                <a:ln w="0"/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Blade</a:t>
            </a:r>
            <a:r>
              <a:rPr lang="es-ES" sz="2000" b="1" dirty="0" smtClean="0">
                <a:ln w="0"/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						</a:t>
            </a:r>
            <a:endParaRPr lang="es-ES" sz="2000" b="1" dirty="0">
              <a:ln w="0"/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4045321" y="1787420"/>
            <a:ext cx="6239723" cy="1206228"/>
            <a:chOff x="4048221" y="1643192"/>
            <a:chExt cx="6239723" cy="1206228"/>
          </a:xfrm>
        </p:grpSpPr>
        <p:pic>
          <p:nvPicPr>
            <p:cNvPr id="5" name="Picture 2" descr="Image result for larave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970" y="1643192"/>
              <a:ext cx="1206228" cy="12062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ángulo redondeado 33"/>
            <p:cNvSpPr/>
            <p:nvPr/>
          </p:nvSpPr>
          <p:spPr>
            <a:xfrm>
              <a:off x="4048221" y="1794109"/>
              <a:ext cx="6239723" cy="953356"/>
            </a:xfrm>
            <a:prstGeom prst="roundRect">
              <a:avLst>
                <a:gd name="adj" fmla="val 8802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" sz="2000" b="1" dirty="0" smtClean="0">
                  <a:ln w="0"/>
                  <a:solidFill>
                    <a:schemeClr val="tx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</a:rPr>
                <a:t>						</a:t>
              </a:r>
              <a:endParaRPr lang="es-ES" sz="2000" b="1" dirty="0">
                <a:ln w="0"/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5" name="Flecha arriba y abajo 34"/>
          <p:cNvSpPr/>
          <p:nvPr/>
        </p:nvSpPr>
        <p:spPr>
          <a:xfrm>
            <a:off x="4790795" y="4056964"/>
            <a:ext cx="211090" cy="463238"/>
          </a:xfrm>
          <a:prstGeom prst="upDownArrow">
            <a:avLst>
              <a:gd name="adj1" fmla="val 2006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Image result for mysql data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85" y="561983"/>
            <a:ext cx="773011" cy="77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redondeado 38"/>
          <p:cNvSpPr/>
          <p:nvPr/>
        </p:nvSpPr>
        <p:spPr>
          <a:xfrm>
            <a:off x="3797404" y="415650"/>
            <a:ext cx="7784996" cy="953356"/>
          </a:xfrm>
          <a:prstGeom prst="roundRect">
            <a:avLst>
              <a:gd name="adj" fmla="val 8802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s-ES" sz="2000" b="1" dirty="0" err="1" smtClean="0">
                <a:ln w="0"/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MySQL</a:t>
            </a:r>
            <a:endParaRPr lang="es-ES" sz="2000" b="1" dirty="0">
              <a:ln w="0"/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3" name="Flecha arriba y abajo 52"/>
          <p:cNvSpPr/>
          <p:nvPr/>
        </p:nvSpPr>
        <p:spPr>
          <a:xfrm>
            <a:off x="6945161" y="1476571"/>
            <a:ext cx="112066" cy="196995"/>
          </a:xfrm>
          <a:prstGeom prst="upDownArrow">
            <a:avLst>
              <a:gd name="adj1" fmla="val 2006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7" name="Grupo 26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29" name="Imagen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1" name="Imagen 4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6" name="Imagen 3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7" name="Imagen 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2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5" grpId="0" animBg="1"/>
      <p:bldP spid="39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Plantillas de </a:t>
            </a:r>
            <a:r>
              <a:rPr lang="es-ES" dirty="0" err="1" smtClean="0"/>
              <a:t>Blade</a:t>
            </a:r>
            <a:r>
              <a:rPr lang="es-ES" dirty="0" smtClean="0"/>
              <a:t> (</a:t>
            </a:r>
            <a:r>
              <a:rPr lang="es-ES" dirty="0" err="1" smtClean="0"/>
              <a:t>Laravel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9" y="1028144"/>
            <a:ext cx="5548195" cy="22041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5486400" y="499730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Plantilla base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8" y="4178705"/>
            <a:ext cx="5548195" cy="2307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5486400" y="3678865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4481622" y="3530009"/>
            <a:ext cx="6645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1" name="Imagen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2" name="Imagen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Imagen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4" name="Imagen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ángulo 14"/>
          <p:cNvSpPr/>
          <p:nvPr/>
        </p:nvSpPr>
        <p:spPr>
          <a:xfrm>
            <a:off x="6457950" y="1585913"/>
            <a:ext cx="4457700" cy="175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/>
          <p:cNvGrpSpPr/>
          <p:nvPr/>
        </p:nvGrpSpPr>
        <p:grpSpPr>
          <a:xfrm>
            <a:off x="4229100" y="4165401"/>
            <a:ext cx="6686550" cy="2450968"/>
            <a:chOff x="4229100" y="4165401"/>
            <a:chExt cx="6686550" cy="2450968"/>
          </a:xfrm>
        </p:grpSpPr>
        <p:sp>
          <p:nvSpPr>
            <p:cNvPr id="16" name="Rectángulo 15"/>
            <p:cNvSpPr/>
            <p:nvPr/>
          </p:nvSpPr>
          <p:spPr>
            <a:xfrm>
              <a:off x="4229100" y="4165401"/>
              <a:ext cx="6686550" cy="602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4714878" y="4683589"/>
              <a:ext cx="1657350" cy="1932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369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Plantillas de </a:t>
            </a:r>
            <a:r>
              <a:rPr lang="es-ES" dirty="0" err="1" smtClean="0"/>
              <a:t>Blade</a:t>
            </a:r>
            <a:r>
              <a:rPr lang="es-ES" dirty="0" smtClean="0"/>
              <a:t> (</a:t>
            </a:r>
            <a:r>
              <a:rPr lang="es-ES" dirty="0" err="1" smtClean="0"/>
              <a:t>Laravel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9" y="1028144"/>
            <a:ext cx="5548195" cy="22041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5486400" y="499730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Plantilla base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155001" y="59540"/>
            <a:ext cx="12010061" cy="6767702"/>
            <a:chOff x="90994" y="88916"/>
            <a:chExt cx="12010061" cy="6767702"/>
          </a:xfrm>
        </p:grpSpPr>
        <p:pic>
          <p:nvPicPr>
            <p:cNvPr id="11" name="Imagen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905" y="88916"/>
              <a:ext cx="819150" cy="6223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2" name="Imagen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4" y="6296230"/>
              <a:ext cx="1104900" cy="56038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Imagen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19" y="128603"/>
              <a:ext cx="390525" cy="542925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4" name="Imagen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305" y="6316662"/>
              <a:ext cx="1400175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ángulo 14"/>
          <p:cNvSpPr/>
          <p:nvPr/>
        </p:nvSpPr>
        <p:spPr>
          <a:xfrm>
            <a:off x="6457950" y="1585913"/>
            <a:ext cx="4457700" cy="175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28328"/>
          <a:stretch/>
        </p:blipFill>
        <p:spPr bwMode="auto">
          <a:xfrm>
            <a:off x="6386513" y="4443413"/>
            <a:ext cx="4107820" cy="1653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4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143 -0.42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663</TotalTime>
  <Words>643</Words>
  <Application>Microsoft Office PowerPoint</Application>
  <PresentationFormat>Panorámica</PresentationFormat>
  <Paragraphs>466</Paragraphs>
  <Slides>33</Slides>
  <Notes>7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Aharoni</vt:lpstr>
      <vt:lpstr>Arial</vt:lpstr>
      <vt:lpstr>Calibri</vt:lpstr>
      <vt:lpstr>Corbel</vt:lpstr>
      <vt:lpstr>Courier New</vt:lpstr>
      <vt:lpstr>Times New Roman</vt:lpstr>
      <vt:lpstr>Verdana</vt:lpstr>
      <vt:lpstr>Wingdings 2</vt:lpstr>
      <vt:lpstr>Marco</vt:lpstr>
      <vt:lpstr>Creación de una aplicación web para el nombramiento de servicios de base/compañía.</vt:lpstr>
      <vt:lpstr>Objetivo Principal</vt:lpstr>
      <vt:lpstr>El auxiliar de la oficina  </vt:lpstr>
      <vt:lpstr>Lenguajes usados.</vt:lpstr>
      <vt:lpstr>Frameworks empleados</vt:lpstr>
      <vt:lpstr>Librerías</vt:lpstr>
      <vt:lpstr>Interacción entre los lenguajes</vt:lpstr>
      <vt:lpstr>Plantillas de Blade (Laravel)</vt:lpstr>
      <vt:lpstr>Plantillas de Blade (Laravel)</vt:lpstr>
      <vt:lpstr>Plantillas de Blade (Laravel)</vt:lpstr>
      <vt:lpstr>La base de datos.</vt:lpstr>
      <vt:lpstr>Usuarios de la aplicación</vt:lpstr>
      <vt:lpstr>Usuarios de la aplicación</vt:lpstr>
      <vt:lpstr>Usuarios de la aplicación</vt:lpstr>
      <vt:lpstr>Usuarios de la aplicación</vt:lpstr>
      <vt:lpstr>Usuarios de la aplicación</vt:lpstr>
      <vt:lpstr>Asignación de tareas</vt:lpstr>
      <vt:lpstr>Asignación de tareas, formulario web.</vt:lpstr>
      <vt:lpstr>Asignación de tareas</vt:lpstr>
      <vt:lpstr>Código: quién no está disponible para realizar una tarea</vt:lpstr>
      <vt:lpstr>Código: quién no está disponible para realizar una tarea</vt:lpstr>
      <vt:lpstr>Asignación de tareas</vt:lpstr>
      <vt:lpstr>Escoger usuario para asignarle tarea, y el número del conteo.</vt:lpstr>
      <vt:lpstr>Asignación de tareas</vt:lpstr>
      <vt:lpstr>Configuración. Agregar un Empleo / Tarea</vt:lpstr>
      <vt:lpstr>Agregar un Empleo / Tarea</vt:lpstr>
      <vt:lpstr>Borrar un Empleo / Tarea</vt:lpstr>
      <vt:lpstr>Personal</vt:lpstr>
      <vt:lpstr>Ausencias</vt:lpstr>
      <vt:lpstr>Ejemplo de reasignación de tarea por ausencia</vt:lpstr>
      <vt:lpstr>Trabajos futuros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nombrar servicios de base/compañía.</dc:title>
  <dc:creator>german</dc:creator>
  <cp:lastModifiedBy>german</cp:lastModifiedBy>
  <cp:revision>81</cp:revision>
  <dcterms:created xsi:type="dcterms:W3CDTF">2019-06-12T21:55:46Z</dcterms:created>
  <dcterms:modified xsi:type="dcterms:W3CDTF">2019-06-14T23:36:54Z</dcterms:modified>
</cp:coreProperties>
</file>