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57" r:id="rId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8BE8"/>
    <a:srgbClr val="E3A813"/>
    <a:srgbClr val="B5B6B8"/>
    <a:srgbClr val="4EDC12"/>
    <a:srgbClr val="296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562" autoAdjust="0"/>
    <p:restoredTop sz="96434" autoAdjust="0"/>
  </p:normalViewPr>
  <p:slideViewPr>
    <p:cSldViewPr snapToGrid="0" snapToObjects="1">
      <p:cViewPr varScale="1">
        <p:scale>
          <a:sx n="95" d="100"/>
          <a:sy n="95" d="100"/>
        </p:scale>
        <p:origin x="-12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7536-7D11-044B-B8E6-7DBE7CC152F0}" type="datetimeFigureOut">
              <a:rPr lang="es-ES" smtClean="0"/>
              <a:t>7/14/17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F977-F43D-2C4D-BE16-56D9A981D4C8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226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7536-7D11-044B-B8E6-7DBE7CC152F0}" type="datetimeFigureOut">
              <a:rPr lang="es-ES" smtClean="0"/>
              <a:t>7/14/17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F977-F43D-2C4D-BE16-56D9A981D4C8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512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7536-7D11-044B-B8E6-7DBE7CC152F0}" type="datetimeFigureOut">
              <a:rPr lang="es-ES" smtClean="0"/>
              <a:t>7/14/17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F977-F43D-2C4D-BE16-56D9A981D4C8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702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7536-7D11-044B-B8E6-7DBE7CC152F0}" type="datetimeFigureOut">
              <a:rPr lang="es-ES" smtClean="0"/>
              <a:t>7/14/17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F977-F43D-2C4D-BE16-56D9A981D4C8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456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7536-7D11-044B-B8E6-7DBE7CC152F0}" type="datetimeFigureOut">
              <a:rPr lang="es-ES" smtClean="0"/>
              <a:t>7/14/17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F977-F43D-2C4D-BE16-56D9A981D4C8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46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7536-7D11-044B-B8E6-7DBE7CC152F0}" type="datetimeFigureOut">
              <a:rPr lang="es-ES" smtClean="0"/>
              <a:t>7/14/17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F977-F43D-2C4D-BE16-56D9A981D4C8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860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7536-7D11-044B-B8E6-7DBE7CC152F0}" type="datetimeFigureOut">
              <a:rPr lang="es-ES" smtClean="0"/>
              <a:t>7/14/17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F977-F43D-2C4D-BE16-56D9A981D4C8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405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7536-7D11-044B-B8E6-7DBE7CC152F0}" type="datetimeFigureOut">
              <a:rPr lang="es-ES" smtClean="0"/>
              <a:t>7/14/17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F977-F43D-2C4D-BE16-56D9A981D4C8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84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7536-7D11-044B-B8E6-7DBE7CC152F0}" type="datetimeFigureOut">
              <a:rPr lang="es-ES" smtClean="0"/>
              <a:t>7/14/17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F977-F43D-2C4D-BE16-56D9A981D4C8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494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7536-7D11-044B-B8E6-7DBE7CC152F0}" type="datetimeFigureOut">
              <a:rPr lang="es-ES" smtClean="0"/>
              <a:t>7/14/17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F977-F43D-2C4D-BE16-56D9A981D4C8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103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7536-7D11-044B-B8E6-7DBE7CC152F0}" type="datetimeFigureOut">
              <a:rPr lang="es-ES" smtClean="0"/>
              <a:t>7/14/17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F977-F43D-2C4D-BE16-56D9A981D4C8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133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C7536-7D11-044B-B8E6-7DBE7CC152F0}" type="datetimeFigureOut">
              <a:rPr lang="es-ES" smtClean="0"/>
              <a:t>7/14/17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8F977-F43D-2C4D-BE16-56D9A981D4C8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798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20" y="5844810"/>
            <a:ext cx="3496060" cy="101318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779" y="100584"/>
            <a:ext cx="2892556" cy="854409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538435" y="1220162"/>
            <a:ext cx="7639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dirty="0" smtClean="0"/>
              <a:t>Notifications with images using firebase</a:t>
            </a:r>
            <a:endParaRPr lang="en-AU" sz="3600" dirty="0"/>
          </a:p>
        </p:txBody>
      </p:sp>
      <p:pic>
        <p:nvPicPr>
          <p:cNvPr id="6" name="Imagen 5" descr="Screen Shot 2017-07-09 at 10.21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78" y="2116667"/>
            <a:ext cx="38100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20" y="5844810"/>
            <a:ext cx="3496060" cy="101318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779" y="100584"/>
            <a:ext cx="2892556" cy="854409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508000" y="1538111"/>
            <a:ext cx="8330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image url for our example is</a:t>
            </a:r>
          </a:p>
          <a:p>
            <a:endParaRPr lang="en-US" dirty="0"/>
          </a:p>
          <a:p>
            <a:r>
              <a:rPr lang="en-US" dirty="0"/>
              <a:t>https://pbs.twimg.com/profile_images/606585229034135553/2NqZJYQI_400x400.png</a:t>
            </a:r>
          </a:p>
        </p:txBody>
      </p:sp>
      <p:pic>
        <p:nvPicPr>
          <p:cNvPr id="3" name="Imagen 2" descr="dev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24" y="2878667"/>
            <a:ext cx="3527776" cy="352777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890000" y="31282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43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20" y="5844810"/>
            <a:ext cx="3496060" cy="101318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779" y="100584"/>
            <a:ext cx="2892556" cy="85440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54735" y="1056669"/>
            <a:ext cx="7496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we can use images as specific key inside of our notification</a:t>
            </a:r>
            <a:endParaRPr lang="en-US" sz="2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554735" y="1518334"/>
            <a:ext cx="8437808" cy="13542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s-ES" sz="1600" dirty="0" smtClean="0">
              <a:solidFill>
                <a:srgbClr val="8B8BE8"/>
              </a:solidFill>
            </a:endParaRPr>
          </a:p>
          <a:p>
            <a:r>
              <a:rPr lang="es-ES" sz="1600" dirty="0" smtClean="0">
                <a:solidFill>
                  <a:srgbClr val="8B8BE8"/>
                </a:solidFill>
              </a:rPr>
              <a:t>imageURL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>
                <a:solidFill>
                  <a:schemeClr val="bg1"/>
                </a:solidFill>
              </a:rPr>
              <a:t>= remoteMessage.getData().get(</a:t>
            </a:r>
            <a:r>
              <a:rPr lang="es-ES" sz="1600" dirty="0">
                <a:solidFill>
                  <a:srgbClr val="4EDC12"/>
                </a:solidFill>
              </a:rPr>
              <a:t>"image_url"</a:t>
            </a:r>
            <a:r>
              <a:rPr lang="es-ES" sz="1600" dirty="0">
                <a:solidFill>
                  <a:schemeClr val="bg1"/>
                </a:solidFill>
              </a:rPr>
              <a:t>)</a:t>
            </a:r>
            <a:r>
              <a:rPr lang="es-ES" sz="1600" dirty="0" smtClean="0">
                <a:solidFill>
                  <a:schemeClr val="bg1"/>
                </a:solidFill>
              </a:rPr>
              <a:t>;</a:t>
            </a:r>
          </a:p>
          <a:p>
            <a:endParaRPr lang="es-ES" sz="1600" dirty="0">
              <a:solidFill>
                <a:schemeClr val="bg1"/>
              </a:solidFill>
            </a:endParaRPr>
          </a:p>
          <a:p>
            <a:r>
              <a:rPr lang="es-ES" sz="1600" dirty="0">
                <a:solidFill>
                  <a:schemeClr val="bg1"/>
                </a:solidFill>
              </a:rPr>
              <a:t>Log.</a:t>
            </a:r>
            <a:r>
              <a:rPr lang="es-ES" sz="1600" i="1" dirty="0">
                <a:solidFill>
                  <a:schemeClr val="bg1"/>
                </a:solidFill>
              </a:rPr>
              <a:t>d</a:t>
            </a:r>
            <a:r>
              <a:rPr lang="es-ES" sz="1600" dirty="0">
                <a:solidFill>
                  <a:srgbClr val="4EDC12"/>
                </a:solidFill>
              </a:rPr>
              <a:t>("FirebaseNofifications"</a:t>
            </a:r>
            <a:r>
              <a:rPr lang="es-ES" sz="1600" dirty="0">
                <a:solidFill>
                  <a:schemeClr val="bg1"/>
                </a:solidFill>
              </a:rPr>
              <a:t>, </a:t>
            </a:r>
            <a:r>
              <a:rPr lang="es-ES" sz="1600" dirty="0">
                <a:solidFill>
                  <a:srgbClr val="4EDC12"/>
                </a:solidFill>
              </a:rPr>
              <a:t>"Notification url: " </a:t>
            </a:r>
            <a:r>
              <a:rPr lang="es-ES" sz="1600" dirty="0">
                <a:solidFill>
                  <a:schemeClr val="bg1"/>
                </a:solidFill>
              </a:rPr>
              <a:t>+ </a:t>
            </a:r>
            <a:r>
              <a:rPr lang="es-ES" sz="1600" dirty="0">
                <a:solidFill>
                  <a:srgbClr val="8B8BE8"/>
                </a:solidFill>
              </a:rPr>
              <a:t>imageURL</a:t>
            </a:r>
            <a:r>
              <a:rPr lang="es-ES" sz="1600" dirty="0">
                <a:solidFill>
                  <a:schemeClr val="bg1"/>
                </a:solidFill>
              </a:rPr>
              <a:t>);</a:t>
            </a:r>
            <a:endParaRPr lang="es-ES" sz="1600" dirty="0" smtClean="0">
              <a:solidFill>
                <a:schemeClr val="bg1"/>
              </a:solidFill>
            </a:endParaRPr>
          </a:p>
          <a:p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54735" y="4182512"/>
            <a:ext cx="8437808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s-ES" sz="1600" dirty="0" smtClean="0">
              <a:solidFill>
                <a:schemeClr val="bg1"/>
              </a:solidFill>
            </a:endParaRPr>
          </a:p>
          <a:p>
            <a:r>
              <a:rPr lang="es-ES" sz="1600" dirty="0">
                <a:solidFill>
                  <a:schemeClr val="bg1"/>
                </a:solidFill>
              </a:rPr>
              <a:t>Bitmap bitmap = getBitmapfromUrl(</a:t>
            </a:r>
            <a:r>
              <a:rPr lang="es-ES" sz="1600" dirty="0">
                <a:solidFill>
                  <a:srgbClr val="8B8BE8"/>
                </a:solidFill>
              </a:rPr>
              <a:t>imageURL</a:t>
            </a:r>
            <a:r>
              <a:rPr lang="es-ES" sz="1600" dirty="0">
                <a:solidFill>
                  <a:schemeClr val="bg1"/>
                </a:solidFill>
              </a:rPr>
              <a:t>);</a:t>
            </a:r>
            <a:br>
              <a:rPr lang="es-ES" sz="1600" dirty="0">
                <a:solidFill>
                  <a:schemeClr val="bg1"/>
                </a:solidFill>
              </a:rPr>
            </a:br>
            <a:r>
              <a:rPr lang="es-ES" sz="1600" dirty="0">
                <a:solidFill>
                  <a:schemeClr val="bg1"/>
                </a:solidFill>
              </a:rPr>
              <a:t/>
            </a:r>
            <a:br>
              <a:rPr lang="es-ES" sz="1600" dirty="0">
                <a:solidFill>
                  <a:schemeClr val="bg1"/>
                </a:solidFill>
              </a:rPr>
            </a:br>
            <a:r>
              <a:rPr lang="es-ES" sz="1600" dirty="0">
                <a:solidFill>
                  <a:schemeClr val="bg1"/>
                </a:solidFill>
              </a:rPr>
              <a:t>notification.setStyle(</a:t>
            </a:r>
            <a:r>
              <a:rPr lang="es-ES" sz="1600" dirty="0">
                <a:solidFill>
                  <a:srgbClr val="E3A813"/>
                </a:solidFill>
              </a:rPr>
              <a:t>new</a:t>
            </a:r>
            <a:r>
              <a:rPr lang="es-ES" sz="1600" dirty="0">
                <a:solidFill>
                  <a:schemeClr val="bg1"/>
                </a:solidFill>
              </a:rPr>
              <a:t> NotificationCompat.BigPictureStyle().bigPicture(bitmap))</a:t>
            </a:r>
            <a:r>
              <a:rPr lang="es-ES" sz="1600" dirty="0" smtClean="0">
                <a:solidFill>
                  <a:schemeClr val="bg1"/>
                </a:solidFill>
              </a:rPr>
              <a:t>;</a:t>
            </a:r>
          </a:p>
          <a:p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54735" y="3551513"/>
            <a:ext cx="4737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Add images in our push notifications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33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20" y="5844810"/>
            <a:ext cx="3496060" cy="101318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779" y="100584"/>
            <a:ext cx="2892556" cy="854409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2144777" y="1185825"/>
            <a:ext cx="5020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Method to download image from URL</a:t>
            </a:r>
            <a:endParaRPr lang="en-US" sz="24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427735" y="1797734"/>
            <a:ext cx="8437808" cy="403187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rgbClr val="E3A813"/>
                </a:solidFill>
              </a:rPr>
              <a:t>public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>
                <a:solidFill>
                  <a:schemeClr val="bg1"/>
                </a:solidFill>
              </a:rPr>
              <a:t>Bitmap</a:t>
            </a:r>
            <a:r>
              <a:rPr lang="es-ES" sz="1600" dirty="0">
                <a:solidFill>
                  <a:srgbClr val="FFFF00"/>
                </a:solidFill>
              </a:rPr>
              <a:t> getBitmapfromUrl</a:t>
            </a:r>
            <a:r>
              <a:rPr lang="es-ES" sz="1600" dirty="0">
                <a:solidFill>
                  <a:schemeClr val="bg1"/>
                </a:solidFill>
              </a:rPr>
              <a:t>(String imageUrl) {</a:t>
            </a:r>
            <a:br>
              <a:rPr lang="es-ES" sz="1600" dirty="0">
                <a:solidFill>
                  <a:schemeClr val="bg1"/>
                </a:solidFill>
              </a:rPr>
            </a:br>
            <a:r>
              <a:rPr lang="es-ES" sz="1600" dirty="0">
                <a:solidFill>
                  <a:schemeClr val="bg1"/>
                </a:solidFill>
              </a:rPr>
              <a:t>    </a:t>
            </a:r>
            <a:r>
              <a:rPr lang="es-ES" sz="1600" dirty="0">
                <a:solidFill>
                  <a:srgbClr val="E3A813"/>
                </a:solidFill>
              </a:rPr>
              <a:t>try </a:t>
            </a:r>
            <a:r>
              <a:rPr lang="es-ES" sz="1600" dirty="0">
                <a:solidFill>
                  <a:schemeClr val="bg1"/>
                </a:solidFill>
              </a:rPr>
              <a:t>{</a:t>
            </a:r>
            <a:br>
              <a:rPr lang="es-ES" sz="1600" dirty="0">
                <a:solidFill>
                  <a:schemeClr val="bg1"/>
                </a:solidFill>
              </a:rPr>
            </a:br>
            <a:r>
              <a:rPr lang="es-ES" sz="1600" dirty="0">
                <a:solidFill>
                  <a:schemeClr val="bg1"/>
                </a:solidFill>
              </a:rPr>
              <a:t>        URL url = </a:t>
            </a:r>
            <a:r>
              <a:rPr lang="es-ES" sz="1600" dirty="0">
                <a:solidFill>
                  <a:srgbClr val="E3A813"/>
                </a:solidFill>
              </a:rPr>
              <a:t>new</a:t>
            </a:r>
            <a:r>
              <a:rPr lang="es-ES" sz="1600" dirty="0">
                <a:solidFill>
                  <a:schemeClr val="bg1"/>
                </a:solidFill>
              </a:rPr>
              <a:t> URL(imageUrl);</a:t>
            </a:r>
            <a:br>
              <a:rPr lang="es-ES" sz="1600" dirty="0">
                <a:solidFill>
                  <a:schemeClr val="bg1"/>
                </a:solidFill>
              </a:rPr>
            </a:br>
            <a:r>
              <a:rPr lang="es-ES" sz="1600" dirty="0">
                <a:solidFill>
                  <a:schemeClr val="bg1"/>
                </a:solidFill>
              </a:rPr>
              <a:t>        HttpURLConnection connection = (HttpURLConnection) url.openConnection();</a:t>
            </a:r>
            <a:br>
              <a:rPr lang="es-ES" sz="1600" dirty="0">
                <a:solidFill>
                  <a:schemeClr val="bg1"/>
                </a:solidFill>
              </a:rPr>
            </a:br>
            <a:r>
              <a:rPr lang="es-ES" sz="1600" dirty="0">
                <a:solidFill>
                  <a:schemeClr val="bg1"/>
                </a:solidFill>
              </a:rPr>
              <a:t>        connection.setDoInput(</a:t>
            </a:r>
            <a:r>
              <a:rPr lang="es-ES" sz="1600" dirty="0">
                <a:solidFill>
                  <a:srgbClr val="E3A813"/>
                </a:solidFill>
              </a:rPr>
              <a:t>true</a:t>
            </a:r>
            <a:r>
              <a:rPr lang="es-ES" sz="1600" dirty="0">
                <a:solidFill>
                  <a:schemeClr val="bg1"/>
                </a:solidFill>
              </a:rPr>
              <a:t>);</a:t>
            </a:r>
            <a:br>
              <a:rPr lang="es-ES" sz="1600" dirty="0">
                <a:solidFill>
                  <a:schemeClr val="bg1"/>
                </a:solidFill>
              </a:rPr>
            </a:br>
            <a:r>
              <a:rPr lang="es-ES" sz="1600" dirty="0">
                <a:solidFill>
                  <a:schemeClr val="bg1"/>
                </a:solidFill>
              </a:rPr>
              <a:t>        connection.connect();</a:t>
            </a:r>
            <a:br>
              <a:rPr lang="es-ES" sz="1600" dirty="0">
                <a:solidFill>
                  <a:schemeClr val="bg1"/>
                </a:solidFill>
              </a:rPr>
            </a:br>
            <a:r>
              <a:rPr lang="es-ES" sz="1600" dirty="0">
                <a:solidFill>
                  <a:schemeClr val="bg1"/>
                </a:solidFill>
              </a:rPr>
              <a:t>        InputStream input = connection.getInputStream();</a:t>
            </a:r>
            <a:br>
              <a:rPr lang="es-ES" sz="1600" dirty="0">
                <a:solidFill>
                  <a:schemeClr val="bg1"/>
                </a:solidFill>
              </a:rPr>
            </a:br>
            <a:r>
              <a:rPr lang="es-ES" sz="1600" dirty="0">
                <a:solidFill>
                  <a:schemeClr val="bg1"/>
                </a:solidFill>
              </a:rPr>
              <a:t>        Bitmap bitmap = BitmapFactory.</a:t>
            </a:r>
            <a:r>
              <a:rPr lang="es-ES" sz="1600" i="1" dirty="0">
                <a:solidFill>
                  <a:schemeClr val="bg1"/>
                </a:solidFill>
              </a:rPr>
              <a:t>decodeStream</a:t>
            </a:r>
            <a:r>
              <a:rPr lang="es-ES" sz="1600" dirty="0">
                <a:solidFill>
                  <a:schemeClr val="bg1"/>
                </a:solidFill>
              </a:rPr>
              <a:t>(input);</a:t>
            </a:r>
            <a:br>
              <a:rPr lang="es-ES" sz="1600" dirty="0">
                <a:solidFill>
                  <a:schemeClr val="bg1"/>
                </a:solidFill>
              </a:rPr>
            </a:br>
            <a:r>
              <a:rPr lang="es-ES" sz="1600" dirty="0">
                <a:solidFill>
                  <a:schemeClr val="bg1"/>
                </a:solidFill>
              </a:rPr>
              <a:t>       </a:t>
            </a:r>
            <a:r>
              <a:rPr lang="es-ES" sz="1600" dirty="0">
                <a:solidFill>
                  <a:srgbClr val="E3A813"/>
                </a:solidFill>
              </a:rPr>
              <a:t> return </a:t>
            </a:r>
            <a:r>
              <a:rPr lang="es-ES" sz="1600" dirty="0">
                <a:solidFill>
                  <a:schemeClr val="bg1"/>
                </a:solidFill>
              </a:rPr>
              <a:t>bitmap;</a:t>
            </a:r>
            <a:br>
              <a:rPr lang="es-ES" sz="1600" dirty="0">
                <a:solidFill>
                  <a:schemeClr val="bg1"/>
                </a:solidFill>
              </a:rPr>
            </a:br>
            <a:r>
              <a:rPr lang="es-ES" sz="1600" dirty="0">
                <a:solidFill>
                  <a:schemeClr val="bg1"/>
                </a:solidFill>
              </a:rPr>
              <a:t/>
            </a:r>
            <a:br>
              <a:rPr lang="es-ES" sz="1600" dirty="0">
                <a:solidFill>
                  <a:schemeClr val="bg1"/>
                </a:solidFill>
              </a:rPr>
            </a:br>
            <a:r>
              <a:rPr lang="es-ES" sz="1600" dirty="0">
                <a:solidFill>
                  <a:schemeClr val="bg1"/>
                </a:solidFill>
              </a:rPr>
              <a:t>    } </a:t>
            </a:r>
            <a:r>
              <a:rPr lang="es-ES" sz="1600" dirty="0">
                <a:solidFill>
                  <a:srgbClr val="E3A813"/>
                </a:solidFill>
              </a:rPr>
              <a:t>catch</a:t>
            </a:r>
            <a:r>
              <a:rPr lang="es-ES" sz="1600" dirty="0">
                <a:solidFill>
                  <a:schemeClr val="bg1"/>
                </a:solidFill>
              </a:rPr>
              <a:t> (Exception e) {</a:t>
            </a:r>
            <a:br>
              <a:rPr lang="es-ES" sz="1600" dirty="0">
                <a:solidFill>
                  <a:schemeClr val="bg1"/>
                </a:solidFill>
              </a:rPr>
            </a:br>
            <a:r>
              <a:rPr lang="es-ES" sz="1600" dirty="0">
                <a:solidFill>
                  <a:schemeClr val="bg1"/>
                </a:solidFill>
              </a:rPr>
              <a:t>        e.printStackTrace();</a:t>
            </a:r>
            <a:br>
              <a:rPr lang="es-ES" sz="1600" dirty="0">
                <a:solidFill>
                  <a:schemeClr val="bg1"/>
                </a:solidFill>
              </a:rPr>
            </a:br>
            <a:r>
              <a:rPr lang="es-ES" sz="1600" dirty="0">
                <a:solidFill>
                  <a:schemeClr val="bg1"/>
                </a:solidFill>
              </a:rPr>
              <a:t>        </a:t>
            </a:r>
            <a:r>
              <a:rPr lang="es-ES" sz="1600" dirty="0">
                <a:solidFill>
                  <a:srgbClr val="E3A813"/>
                </a:solidFill>
              </a:rPr>
              <a:t>return null;</a:t>
            </a:r>
            <a:br>
              <a:rPr lang="es-ES" sz="1600" dirty="0">
                <a:solidFill>
                  <a:srgbClr val="E3A813"/>
                </a:solidFill>
              </a:rPr>
            </a:br>
            <a:r>
              <a:rPr lang="es-ES" sz="1600" dirty="0">
                <a:solidFill>
                  <a:schemeClr val="bg1"/>
                </a:solidFill>
              </a:rPr>
              <a:t/>
            </a:r>
            <a:br>
              <a:rPr lang="es-ES" sz="1600" dirty="0">
                <a:solidFill>
                  <a:schemeClr val="bg1"/>
                </a:solidFill>
              </a:rPr>
            </a:br>
            <a:r>
              <a:rPr lang="es-ES" sz="1600" dirty="0">
                <a:solidFill>
                  <a:schemeClr val="bg1"/>
                </a:solidFill>
              </a:rPr>
              <a:t>    }</a:t>
            </a:r>
            <a:br>
              <a:rPr lang="es-ES" sz="1600" dirty="0">
                <a:solidFill>
                  <a:schemeClr val="bg1"/>
                </a:solidFill>
              </a:rPr>
            </a:br>
            <a:r>
              <a:rPr lang="es-ES" sz="1600" dirty="0" smtClean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27712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3094</TotalTime>
  <Words>92</Words>
  <Application>Microsoft Macintosh PowerPoint</Application>
  <PresentationFormat>Presentación en pantalla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 Borrayo</dc:creator>
  <cp:lastModifiedBy>pedro Borrayo</cp:lastModifiedBy>
  <cp:revision>22</cp:revision>
  <dcterms:created xsi:type="dcterms:W3CDTF">2017-07-08T23:29:57Z</dcterms:created>
  <dcterms:modified xsi:type="dcterms:W3CDTF">2017-07-17T01:47:01Z</dcterms:modified>
</cp:coreProperties>
</file>