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302" r:id="rId4"/>
    <p:sldId id="282" r:id="rId5"/>
    <p:sldId id="280" r:id="rId6"/>
    <p:sldId id="278" r:id="rId7"/>
    <p:sldId id="279" r:id="rId8"/>
    <p:sldId id="283" r:id="rId9"/>
    <p:sldId id="256" r:id="rId10"/>
    <p:sldId id="258" r:id="rId11"/>
    <p:sldId id="259" r:id="rId12"/>
    <p:sldId id="297" r:id="rId13"/>
    <p:sldId id="270" r:id="rId14"/>
    <p:sldId id="294" r:id="rId15"/>
    <p:sldId id="295" r:id="rId16"/>
    <p:sldId id="296" r:id="rId17"/>
    <p:sldId id="293" r:id="rId18"/>
    <p:sldId id="285" r:id="rId19"/>
    <p:sldId id="286" r:id="rId20"/>
    <p:sldId id="264" r:id="rId21"/>
    <p:sldId id="267" r:id="rId22"/>
    <p:sldId id="287" r:id="rId23"/>
    <p:sldId id="271" r:id="rId24"/>
    <p:sldId id="272" r:id="rId25"/>
    <p:sldId id="284" r:id="rId26"/>
    <p:sldId id="266" r:id="rId27"/>
    <p:sldId id="269" r:id="rId28"/>
    <p:sldId id="288" r:id="rId29"/>
    <p:sldId id="273" r:id="rId30"/>
    <p:sldId id="274" r:id="rId31"/>
    <p:sldId id="289" r:id="rId32"/>
    <p:sldId id="301" r:id="rId33"/>
    <p:sldId id="261" r:id="rId34"/>
    <p:sldId id="262" r:id="rId35"/>
    <p:sldId id="298" r:id="rId36"/>
    <p:sldId id="299" r:id="rId37"/>
    <p:sldId id="300" r:id="rId38"/>
    <p:sldId id="263" r:id="rId39"/>
    <p:sldId id="260" r:id="rId40"/>
    <p:sldId id="290" r:id="rId41"/>
    <p:sldId id="291" r:id="rId42"/>
    <p:sldId id="265" r:id="rId43"/>
    <p:sldId id="268" r:id="rId44"/>
    <p:sldId id="292" r:id="rId45"/>
    <p:sldId id="276" r:id="rId46"/>
    <p:sldId id="27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41F89-784A-4010-9112-69D6C1C04292}" v="42" dt="2025-01-13T01:29:55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Dickinson" userId="5c53e5eafdd52140" providerId="LiveId" clId="{92441F89-784A-4010-9112-69D6C1C04292}"/>
    <pc:docChg chg="undo custSel addSld modSld">
      <pc:chgData name="Benjamin Dickinson" userId="5c53e5eafdd52140" providerId="LiveId" clId="{92441F89-784A-4010-9112-69D6C1C04292}" dt="2025-01-13T01:29:55.501" v="369" actId="22"/>
      <pc:docMkLst>
        <pc:docMk/>
      </pc:docMkLst>
      <pc:sldChg chg="addSp modSp mod">
        <pc:chgData name="Benjamin Dickinson" userId="5c53e5eafdd52140" providerId="LiveId" clId="{92441F89-784A-4010-9112-69D6C1C04292}" dt="2025-01-01T19:33:05.835" v="68" actId="20577"/>
        <pc:sldMkLst>
          <pc:docMk/>
          <pc:sldMk cId="3757063443" sldId="256"/>
        </pc:sldMkLst>
        <pc:spChg chg="add mod">
          <ac:chgData name="Benjamin Dickinson" userId="5c53e5eafdd52140" providerId="LiveId" clId="{92441F89-784A-4010-9112-69D6C1C04292}" dt="2025-01-01T19:33:05.835" v="68" actId="20577"/>
          <ac:spMkLst>
            <pc:docMk/>
            <pc:sldMk cId="3757063443" sldId="256"/>
            <ac:spMk id="2" creationId="{42ABCB4E-4CC9-AEEC-7A0C-7BA49883258C}"/>
          </ac:spMkLst>
        </pc:spChg>
      </pc:sldChg>
      <pc:sldChg chg="addSp modSp mod">
        <pc:chgData name="Benjamin Dickinson" userId="5c53e5eafdd52140" providerId="LiveId" clId="{92441F89-784A-4010-9112-69D6C1C04292}" dt="2025-01-12T15:32:22.656" v="365" actId="20577"/>
        <pc:sldMkLst>
          <pc:docMk/>
          <pc:sldMk cId="4002785273" sldId="257"/>
        </pc:sldMkLst>
        <pc:spChg chg="add mod">
          <ac:chgData name="Benjamin Dickinson" userId="5c53e5eafdd52140" providerId="LiveId" clId="{92441F89-784A-4010-9112-69D6C1C04292}" dt="2025-01-12T15:32:22.656" v="365" actId="20577"/>
          <ac:spMkLst>
            <pc:docMk/>
            <pc:sldMk cId="4002785273" sldId="257"/>
            <ac:spMk id="11" creationId="{EB5038DF-475E-92C2-F322-76B20473FB63}"/>
          </ac:spMkLst>
        </pc:spChg>
      </pc:sldChg>
      <pc:sldChg chg="addSp modSp mod">
        <pc:chgData name="Benjamin Dickinson" userId="5c53e5eafdd52140" providerId="LiveId" clId="{92441F89-784A-4010-9112-69D6C1C04292}" dt="2025-01-01T19:33:35.416" v="132" actId="20577"/>
        <pc:sldMkLst>
          <pc:docMk/>
          <pc:sldMk cId="2829090583" sldId="258"/>
        </pc:sldMkLst>
        <pc:spChg chg="add mod">
          <ac:chgData name="Benjamin Dickinson" userId="5c53e5eafdd52140" providerId="LiveId" clId="{92441F89-784A-4010-9112-69D6C1C04292}" dt="2025-01-01T19:33:35.416" v="132" actId="20577"/>
          <ac:spMkLst>
            <pc:docMk/>
            <pc:sldMk cId="2829090583" sldId="258"/>
            <ac:spMk id="2" creationId="{FE268963-B6B9-CDE3-9AAC-EACCC2808AFE}"/>
          </ac:spMkLst>
        </pc:spChg>
      </pc:sldChg>
      <pc:sldChg chg="addSp modSp">
        <pc:chgData name="Benjamin Dickinson" userId="5c53e5eafdd52140" providerId="LiveId" clId="{92441F89-784A-4010-9112-69D6C1C04292}" dt="2025-01-01T19:33:42.986" v="133"/>
        <pc:sldMkLst>
          <pc:docMk/>
          <pc:sldMk cId="3727746777" sldId="259"/>
        </pc:sldMkLst>
        <pc:spChg chg="add mod">
          <ac:chgData name="Benjamin Dickinson" userId="5c53e5eafdd52140" providerId="LiveId" clId="{92441F89-784A-4010-9112-69D6C1C04292}" dt="2025-01-01T19:33:42.986" v="133"/>
          <ac:spMkLst>
            <pc:docMk/>
            <pc:sldMk cId="3727746777" sldId="259"/>
            <ac:spMk id="2" creationId="{3332325E-DE46-DCE7-1B8E-6E96658A681F}"/>
          </ac:spMkLst>
        </pc:spChg>
      </pc:sldChg>
      <pc:sldChg chg="addSp modSp">
        <pc:chgData name="Benjamin Dickinson" userId="5c53e5eafdd52140" providerId="LiveId" clId="{92441F89-784A-4010-9112-69D6C1C04292}" dt="2025-01-11T19:22:36.442" v="342"/>
        <pc:sldMkLst>
          <pc:docMk/>
          <pc:sldMk cId="3135579295" sldId="260"/>
        </pc:sldMkLst>
        <pc:spChg chg="add mod">
          <ac:chgData name="Benjamin Dickinson" userId="5c53e5eafdd52140" providerId="LiveId" clId="{92441F89-784A-4010-9112-69D6C1C04292}" dt="2025-01-11T19:22:36.442" v="342"/>
          <ac:spMkLst>
            <pc:docMk/>
            <pc:sldMk cId="3135579295" sldId="260"/>
            <ac:spMk id="2" creationId="{B1AF0643-1A02-1CA6-1688-CDFD7181F33E}"/>
          </ac:spMkLst>
        </pc:spChg>
      </pc:sldChg>
      <pc:sldChg chg="addSp modSp">
        <pc:chgData name="Benjamin Dickinson" userId="5c53e5eafdd52140" providerId="LiveId" clId="{92441F89-784A-4010-9112-69D6C1C04292}" dt="2025-01-01T19:34:29.957" v="173"/>
        <pc:sldMkLst>
          <pc:docMk/>
          <pc:sldMk cId="3716848226" sldId="261"/>
        </pc:sldMkLst>
        <pc:spChg chg="add mod">
          <ac:chgData name="Benjamin Dickinson" userId="5c53e5eafdd52140" providerId="LiveId" clId="{92441F89-784A-4010-9112-69D6C1C04292}" dt="2025-01-01T19:34:29.957" v="173"/>
          <ac:spMkLst>
            <pc:docMk/>
            <pc:sldMk cId="3716848226" sldId="261"/>
            <ac:spMk id="2" creationId="{49D8F720-BBE0-4176-088A-6B293813673C}"/>
          </ac:spMkLst>
        </pc:spChg>
      </pc:sldChg>
      <pc:sldChg chg="addSp modSp">
        <pc:chgData name="Benjamin Dickinson" userId="5c53e5eafdd52140" providerId="LiveId" clId="{92441F89-784A-4010-9112-69D6C1C04292}" dt="2025-01-01T23:21:17.492" v="189"/>
        <pc:sldMkLst>
          <pc:docMk/>
          <pc:sldMk cId="104305681" sldId="262"/>
        </pc:sldMkLst>
        <pc:spChg chg="add mod">
          <ac:chgData name="Benjamin Dickinson" userId="5c53e5eafdd52140" providerId="LiveId" clId="{92441F89-784A-4010-9112-69D6C1C04292}" dt="2025-01-01T23:21:17.492" v="189"/>
          <ac:spMkLst>
            <pc:docMk/>
            <pc:sldMk cId="104305681" sldId="262"/>
            <ac:spMk id="2" creationId="{B5E120D5-C680-BBC3-8278-FE91BB301168}"/>
          </ac:spMkLst>
        </pc:spChg>
      </pc:sldChg>
      <pc:sldChg chg="addSp modSp mod">
        <pc:chgData name="Benjamin Dickinson" userId="5c53e5eafdd52140" providerId="LiveId" clId="{92441F89-784A-4010-9112-69D6C1C04292}" dt="2025-01-11T16:08:16.471" v="332" actId="207"/>
        <pc:sldMkLst>
          <pc:docMk/>
          <pc:sldMk cId="2287474888" sldId="263"/>
        </pc:sldMkLst>
        <pc:spChg chg="add mod">
          <ac:chgData name="Benjamin Dickinson" userId="5c53e5eafdd52140" providerId="LiveId" clId="{92441F89-784A-4010-9112-69D6C1C04292}" dt="2025-01-11T16:08:16.471" v="332" actId="207"/>
          <ac:spMkLst>
            <pc:docMk/>
            <pc:sldMk cId="2287474888" sldId="263"/>
            <ac:spMk id="2" creationId="{5B0AD424-F068-5449-1741-F88D22FBD2C2}"/>
          </ac:spMkLst>
        </pc:spChg>
      </pc:sldChg>
      <pc:sldChg chg="addSp modSp">
        <pc:chgData name="Benjamin Dickinson" userId="5c53e5eafdd52140" providerId="LiveId" clId="{92441F89-784A-4010-9112-69D6C1C04292}" dt="2025-01-04T16:08:05.893" v="193"/>
        <pc:sldMkLst>
          <pc:docMk/>
          <pc:sldMk cId="3331171300" sldId="264"/>
        </pc:sldMkLst>
        <pc:spChg chg="add mod">
          <ac:chgData name="Benjamin Dickinson" userId="5c53e5eafdd52140" providerId="LiveId" clId="{92441F89-784A-4010-9112-69D6C1C04292}" dt="2025-01-04T16:08:05.893" v="193"/>
          <ac:spMkLst>
            <pc:docMk/>
            <pc:sldMk cId="3331171300" sldId="264"/>
            <ac:spMk id="2" creationId="{D87F1BC3-7C38-0153-F99D-BA6B8830214B}"/>
          </ac:spMkLst>
        </pc:spChg>
      </pc:sldChg>
      <pc:sldChg chg="addSp modSp">
        <pc:chgData name="Benjamin Dickinson" userId="5c53e5eafdd52140" providerId="LiveId" clId="{92441F89-784A-4010-9112-69D6C1C04292}" dt="2025-01-11T19:23:14.920" v="343"/>
        <pc:sldMkLst>
          <pc:docMk/>
          <pc:sldMk cId="3636722105" sldId="265"/>
        </pc:sldMkLst>
        <pc:spChg chg="add mod">
          <ac:chgData name="Benjamin Dickinson" userId="5c53e5eafdd52140" providerId="LiveId" clId="{92441F89-784A-4010-9112-69D6C1C04292}" dt="2025-01-11T19:23:14.920" v="343"/>
          <ac:spMkLst>
            <pc:docMk/>
            <pc:sldMk cId="3636722105" sldId="265"/>
            <ac:spMk id="3" creationId="{C4E413B8-5D6C-DB68-0177-0CE67DB2BD0C}"/>
          </ac:spMkLst>
        </pc:spChg>
      </pc:sldChg>
      <pc:sldChg chg="addSp modSp">
        <pc:chgData name="Benjamin Dickinson" userId="5c53e5eafdd52140" providerId="LiveId" clId="{92441F89-784A-4010-9112-69D6C1C04292}" dt="2025-01-04T16:08:41.010" v="196"/>
        <pc:sldMkLst>
          <pc:docMk/>
          <pc:sldMk cId="397298929" sldId="266"/>
        </pc:sldMkLst>
        <pc:spChg chg="add mod">
          <ac:chgData name="Benjamin Dickinson" userId="5c53e5eafdd52140" providerId="LiveId" clId="{92441F89-784A-4010-9112-69D6C1C04292}" dt="2025-01-04T16:08:41.010" v="196"/>
          <ac:spMkLst>
            <pc:docMk/>
            <pc:sldMk cId="397298929" sldId="266"/>
            <ac:spMk id="2" creationId="{6C1E41D5-300F-8DCC-817B-1896BF4DD499}"/>
          </ac:spMkLst>
        </pc:spChg>
      </pc:sldChg>
      <pc:sldChg chg="addSp modSp">
        <pc:chgData name="Benjamin Dickinson" userId="5c53e5eafdd52140" providerId="LiveId" clId="{92441F89-784A-4010-9112-69D6C1C04292}" dt="2025-01-04T16:33:01.191" v="197"/>
        <pc:sldMkLst>
          <pc:docMk/>
          <pc:sldMk cId="3224809267" sldId="267"/>
        </pc:sldMkLst>
        <pc:spChg chg="add mod">
          <ac:chgData name="Benjamin Dickinson" userId="5c53e5eafdd52140" providerId="LiveId" clId="{92441F89-784A-4010-9112-69D6C1C04292}" dt="2025-01-04T16:33:01.191" v="197"/>
          <ac:spMkLst>
            <pc:docMk/>
            <pc:sldMk cId="3224809267" sldId="267"/>
            <ac:spMk id="3" creationId="{DC20E26A-CDF1-3EAC-191F-8CECE1555566}"/>
          </ac:spMkLst>
        </pc:spChg>
      </pc:sldChg>
      <pc:sldChg chg="addSp modSp">
        <pc:chgData name="Benjamin Dickinson" userId="5c53e5eafdd52140" providerId="LiveId" clId="{92441F89-784A-4010-9112-69D6C1C04292}" dt="2025-01-11T19:28:56.279" v="344"/>
        <pc:sldMkLst>
          <pc:docMk/>
          <pc:sldMk cId="514156323" sldId="268"/>
        </pc:sldMkLst>
        <pc:spChg chg="add mod">
          <ac:chgData name="Benjamin Dickinson" userId="5c53e5eafdd52140" providerId="LiveId" clId="{92441F89-784A-4010-9112-69D6C1C04292}" dt="2025-01-11T19:28:56.279" v="344"/>
          <ac:spMkLst>
            <pc:docMk/>
            <pc:sldMk cId="514156323" sldId="268"/>
            <ac:spMk id="2" creationId="{2AC59C12-B063-945A-A623-A1DC3B0DB1C2}"/>
          </ac:spMkLst>
        </pc:spChg>
      </pc:sldChg>
      <pc:sldChg chg="addSp modSp">
        <pc:chgData name="Benjamin Dickinson" userId="5c53e5eafdd52140" providerId="LiveId" clId="{92441F89-784A-4010-9112-69D6C1C04292}" dt="2025-01-05T02:22:44.447" v="298"/>
        <pc:sldMkLst>
          <pc:docMk/>
          <pc:sldMk cId="1759515945" sldId="269"/>
        </pc:sldMkLst>
        <pc:spChg chg="add mod">
          <ac:chgData name="Benjamin Dickinson" userId="5c53e5eafdd52140" providerId="LiveId" clId="{92441F89-784A-4010-9112-69D6C1C04292}" dt="2025-01-05T02:22:44.447" v="298"/>
          <ac:spMkLst>
            <pc:docMk/>
            <pc:sldMk cId="1759515945" sldId="269"/>
            <ac:spMk id="2" creationId="{C0C49D55-2BAC-6E93-9EEE-967771C8A7E7}"/>
          </ac:spMkLst>
        </pc:spChg>
      </pc:sldChg>
      <pc:sldChg chg="addSp modSp">
        <pc:chgData name="Benjamin Dickinson" userId="5c53e5eafdd52140" providerId="LiveId" clId="{92441F89-784A-4010-9112-69D6C1C04292}" dt="2025-01-01T19:33:48.576" v="135"/>
        <pc:sldMkLst>
          <pc:docMk/>
          <pc:sldMk cId="2203814061" sldId="270"/>
        </pc:sldMkLst>
        <pc:spChg chg="add mod">
          <ac:chgData name="Benjamin Dickinson" userId="5c53e5eafdd52140" providerId="LiveId" clId="{92441F89-784A-4010-9112-69D6C1C04292}" dt="2025-01-01T19:33:48.576" v="135"/>
          <ac:spMkLst>
            <pc:docMk/>
            <pc:sldMk cId="2203814061" sldId="270"/>
            <ac:spMk id="7" creationId="{E863F43C-7DF3-FF28-8ACC-A935E4F82A47}"/>
          </ac:spMkLst>
        </pc:spChg>
      </pc:sldChg>
      <pc:sldChg chg="addSp modSp">
        <pc:chgData name="Benjamin Dickinson" userId="5c53e5eafdd52140" providerId="LiveId" clId="{92441F89-784A-4010-9112-69D6C1C04292}" dt="2025-01-04T22:02:39.205" v="297"/>
        <pc:sldMkLst>
          <pc:docMk/>
          <pc:sldMk cId="3381032382" sldId="271"/>
        </pc:sldMkLst>
        <pc:spChg chg="add mod">
          <ac:chgData name="Benjamin Dickinson" userId="5c53e5eafdd52140" providerId="LiveId" clId="{92441F89-784A-4010-9112-69D6C1C04292}" dt="2025-01-04T22:02:39.205" v="297"/>
          <ac:spMkLst>
            <pc:docMk/>
            <pc:sldMk cId="3381032382" sldId="271"/>
            <ac:spMk id="10" creationId="{DFFCF49A-BFD9-8DD0-8A11-6B4C7C5E9629}"/>
          </ac:spMkLst>
        </pc:spChg>
      </pc:sldChg>
      <pc:sldChg chg="addSp modSp mod">
        <pc:chgData name="Benjamin Dickinson" userId="5c53e5eafdd52140" providerId="LiveId" clId="{92441F89-784A-4010-9112-69D6C1C04292}" dt="2025-01-04T16:08:22.648" v="195" actId="1036"/>
        <pc:sldMkLst>
          <pc:docMk/>
          <pc:sldMk cId="1820292030" sldId="272"/>
        </pc:sldMkLst>
        <pc:spChg chg="add mod">
          <ac:chgData name="Benjamin Dickinson" userId="5c53e5eafdd52140" providerId="LiveId" clId="{92441F89-784A-4010-9112-69D6C1C04292}" dt="2025-01-04T16:08:22.648" v="195" actId="1036"/>
          <ac:spMkLst>
            <pc:docMk/>
            <pc:sldMk cId="1820292030" sldId="272"/>
            <ac:spMk id="10" creationId="{DCEC9CC2-4B21-9C84-45E3-000502A839FF}"/>
          </ac:spMkLst>
        </pc:spChg>
      </pc:sldChg>
      <pc:sldChg chg="addSp modSp">
        <pc:chgData name="Benjamin Dickinson" userId="5c53e5eafdd52140" providerId="LiveId" clId="{92441F89-784A-4010-9112-69D6C1C04292}" dt="2025-01-11T16:07:49.367" v="300"/>
        <pc:sldMkLst>
          <pc:docMk/>
          <pc:sldMk cId="1347364203" sldId="273"/>
        </pc:sldMkLst>
        <pc:spChg chg="add mod">
          <ac:chgData name="Benjamin Dickinson" userId="5c53e5eafdd52140" providerId="LiveId" clId="{92441F89-784A-4010-9112-69D6C1C04292}" dt="2025-01-11T16:07:49.367" v="300"/>
          <ac:spMkLst>
            <pc:docMk/>
            <pc:sldMk cId="1347364203" sldId="273"/>
            <ac:spMk id="2" creationId="{F8482632-A6E2-A6BC-B5AC-7215EF6F8B9C}"/>
          </ac:spMkLst>
        </pc:spChg>
      </pc:sldChg>
      <pc:sldChg chg="addSp modSp">
        <pc:chgData name="Benjamin Dickinson" userId="5c53e5eafdd52140" providerId="LiveId" clId="{92441F89-784A-4010-9112-69D6C1C04292}" dt="2025-01-11T16:07:51.035" v="301"/>
        <pc:sldMkLst>
          <pc:docMk/>
          <pc:sldMk cId="2445394217" sldId="274"/>
        </pc:sldMkLst>
        <pc:spChg chg="add mod">
          <ac:chgData name="Benjamin Dickinson" userId="5c53e5eafdd52140" providerId="LiveId" clId="{92441F89-784A-4010-9112-69D6C1C04292}" dt="2025-01-11T16:07:51.035" v="301"/>
          <ac:spMkLst>
            <pc:docMk/>
            <pc:sldMk cId="2445394217" sldId="274"/>
            <ac:spMk id="2" creationId="{DFEF1DCB-2990-638C-6778-8A179ABA091B}"/>
          </ac:spMkLst>
        </pc:spChg>
      </pc:sldChg>
      <pc:sldChg chg="addSp modSp">
        <pc:chgData name="Benjamin Dickinson" userId="5c53e5eafdd52140" providerId="LiveId" clId="{92441F89-784A-4010-9112-69D6C1C04292}" dt="2025-01-11T20:03:50.529" v="346"/>
        <pc:sldMkLst>
          <pc:docMk/>
          <pc:sldMk cId="3513583461" sldId="276"/>
        </pc:sldMkLst>
        <pc:spChg chg="add mod">
          <ac:chgData name="Benjamin Dickinson" userId="5c53e5eafdd52140" providerId="LiveId" clId="{92441F89-784A-4010-9112-69D6C1C04292}" dt="2025-01-11T20:03:50.529" v="346"/>
          <ac:spMkLst>
            <pc:docMk/>
            <pc:sldMk cId="3513583461" sldId="276"/>
            <ac:spMk id="2" creationId="{B7718130-0078-D926-C604-71AE10D99A8E}"/>
          </ac:spMkLst>
        </pc:spChg>
      </pc:sldChg>
      <pc:sldChg chg="addSp modSp">
        <pc:chgData name="Benjamin Dickinson" userId="5c53e5eafdd52140" providerId="LiveId" clId="{92441F89-784A-4010-9112-69D6C1C04292}" dt="2025-01-11T20:03:55.882" v="347"/>
        <pc:sldMkLst>
          <pc:docMk/>
          <pc:sldMk cId="2456921675" sldId="277"/>
        </pc:sldMkLst>
        <pc:spChg chg="add mod">
          <ac:chgData name="Benjamin Dickinson" userId="5c53e5eafdd52140" providerId="LiveId" clId="{92441F89-784A-4010-9112-69D6C1C04292}" dt="2025-01-11T20:03:55.882" v="347"/>
          <ac:spMkLst>
            <pc:docMk/>
            <pc:sldMk cId="2456921675" sldId="277"/>
            <ac:spMk id="3" creationId="{47827A97-D892-4936-A5CF-B1A6F99962DF}"/>
          </ac:spMkLst>
        </pc:spChg>
      </pc:sldChg>
      <pc:sldChg chg="modSp mod">
        <pc:chgData name="Benjamin Dickinson" userId="5c53e5eafdd52140" providerId="LiveId" clId="{92441F89-784A-4010-9112-69D6C1C04292}" dt="2025-01-01T19:34:07.196" v="155" actId="20577"/>
        <pc:sldMkLst>
          <pc:docMk/>
          <pc:sldMk cId="3380369290" sldId="285"/>
        </pc:sldMkLst>
        <pc:spChg chg="mod">
          <ac:chgData name="Benjamin Dickinson" userId="5c53e5eafdd52140" providerId="LiveId" clId="{92441F89-784A-4010-9112-69D6C1C04292}" dt="2025-01-01T19:34:07.196" v="155" actId="20577"/>
          <ac:spMkLst>
            <pc:docMk/>
            <pc:sldMk cId="3380369290" sldId="285"/>
            <ac:spMk id="2" creationId="{69F2FC82-7A3C-CD84-9E51-574DE38109C6}"/>
          </ac:spMkLst>
        </pc:spChg>
      </pc:sldChg>
      <pc:sldChg chg="modSp mod">
        <pc:chgData name="Benjamin Dickinson" userId="5c53e5eafdd52140" providerId="LiveId" clId="{92441F89-784A-4010-9112-69D6C1C04292}" dt="2025-01-01T19:34:19.317" v="172" actId="20577"/>
        <pc:sldMkLst>
          <pc:docMk/>
          <pc:sldMk cId="3115066833" sldId="286"/>
        </pc:sldMkLst>
        <pc:spChg chg="mod">
          <ac:chgData name="Benjamin Dickinson" userId="5c53e5eafdd52140" providerId="LiveId" clId="{92441F89-784A-4010-9112-69D6C1C04292}" dt="2025-01-01T19:34:19.317" v="172" actId="20577"/>
          <ac:spMkLst>
            <pc:docMk/>
            <pc:sldMk cId="3115066833" sldId="286"/>
            <ac:spMk id="2" creationId="{69F2FC82-7A3C-CD84-9E51-574DE38109C6}"/>
          </ac:spMkLst>
        </pc:spChg>
      </pc:sldChg>
      <pc:sldChg chg="addSp modSp mod">
        <pc:chgData name="Benjamin Dickinson" userId="5c53e5eafdd52140" providerId="LiveId" clId="{92441F89-784A-4010-9112-69D6C1C04292}" dt="2025-01-04T21:08:38.896" v="296" actId="1076"/>
        <pc:sldMkLst>
          <pc:docMk/>
          <pc:sldMk cId="251340973" sldId="287"/>
        </pc:sldMkLst>
        <pc:spChg chg="add mod">
          <ac:chgData name="Benjamin Dickinson" userId="5c53e5eafdd52140" providerId="LiveId" clId="{92441F89-784A-4010-9112-69D6C1C04292}" dt="2025-01-04T21:08:38.896" v="296" actId="1076"/>
          <ac:spMkLst>
            <pc:docMk/>
            <pc:sldMk cId="251340973" sldId="287"/>
            <ac:spMk id="2" creationId="{7F3939C6-DF19-766F-770E-040718532A29}"/>
          </ac:spMkLst>
        </pc:spChg>
        <pc:spChg chg="add mod">
          <ac:chgData name="Benjamin Dickinson" userId="5c53e5eafdd52140" providerId="LiveId" clId="{92441F89-784A-4010-9112-69D6C1C04292}" dt="2025-01-04T21:08:35.245" v="295" actId="1076"/>
          <ac:spMkLst>
            <pc:docMk/>
            <pc:sldMk cId="251340973" sldId="287"/>
            <ac:spMk id="10" creationId="{CF7B7477-7873-8A81-E558-EAF3B3B64737}"/>
          </ac:spMkLst>
        </pc:spChg>
      </pc:sldChg>
      <pc:sldChg chg="addSp modSp">
        <pc:chgData name="Benjamin Dickinson" userId="5c53e5eafdd52140" providerId="LiveId" clId="{92441F89-784A-4010-9112-69D6C1C04292}" dt="2025-01-05T02:51:15.576" v="299"/>
        <pc:sldMkLst>
          <pc:docMk/>
          <pc:sldMk cId="485862301" sldId="288"/>
        </pc:sldMkLst>
        <pc:spChg chg="add mod">
          <ac:chgData name="Benjamin Dickinson" userId="5c53e5eafdd52140" providerId="LiveId" clId="{92441F89-784A-4010-9112-69D6C1C04292}" dt="2025-01-05T02:51:15.576" v="299"/>
          <ac:spMkLst>
            <pc:docMk/>
            <pc:sldMk cId="485862301" sldId="288"/>
            <ac:spMk id="2" creationId="{3BF5C400-50F4-978C-5AF7-65A44CFD46A9}"/>
          </ac:spMkLst>
        </pc:spChg>
      </pc:sldChg>
      <pc:sldChg chg="addSp modSp">
        <pc:chgData name="Benjamin Dickinson" userId="5c53e5eafdd52140" providerId="LiveId" clId="{92441F89-784A-4010-9112-69D6C1C04292}" dt="2025-01-11T19:34:59.632" v="345"/>
        <pc:sldMkLst>
          <pc:docMk/>
          <pc:sldMk cId="1297958798" sldId="292"/>
        </pc:sldMkLst>
        <pc:spChg chg="add mod">
          <ac:chgData name="Benjamin Dickinson" userId="5c53e5eafdd52140" providerId="LiveId" clId="{92441F89-784A-4010-9112-69D6C1C04292}" dt="2025-01-11T19:34:59.632" v="345"/>
          <ac:spMkLst>
            <pc:docMk/>
            <pc:sldMk cId="1297958798" sldId="292"/>
            <ac:spMk id="2" creationId="{CC8106F2-B13D-5009-B05D-EE4FD1C5E17D}"/>
          </ac:spMkLst>
        </pc:spChg>
      </pc:sldChg>
      <pc:sldChg chg="addSp modSp">
        <pc:chgData name="Benjamin Dickinson" userId="5c53e5eafdd52140" providerId="LiveId" clId="{92441F89-784A-4010-9112-69D6C1C04292}" dt="2025-01-01T19:33:50.106" v="136"/>
        <pc:sldMkLst>
          <pc:docMk/>
          <pc:sldMk cId="3611211461" sldId="294"/>
        </pc:sldMkLst>
        <pc:spChg chg="add mod">
          <ac:chgData name="Benjamin Dickinson" userId="5c53e5eafdd52140" providerId="LiveId" clId="{92441F89-784A-4010-9112-69D6C1C04292}" dt="2025-01-01T19:33:50.106" v="136"/>
          <ac:spMkLst>
            <pc:docMk/>
            <pc:sldMk cId="3611211461" sldId="294"/>
            <ac:spMk id="2" creationId="{9FE6D343-C676-5BB2-D0E0-41AA88925A81}"/>
          </ac:spMkLst>
        </pc:spChg>
      </pc:sldChg>
      <pc:sldChg chg="addSp modSp">
        <pc:chgData name="Benjamin Dickinson" userId="5c53e5eafdd52140" providerId="LiveId" clId="{92441F89-784A-4010-9112-69D6C1C04292}" dt="2025-01-01T19:33:51.566" v="137"/>
        <pc:sldMkLst>
          <pc:docMk/>
          <pc:sldMk cId="2978030949" sldId="295"/>
        </pc:sldMkLst>
        <pc:spChg chg="add mod">
          <ac:chgData name="Benjamin Dickinson" userId="5c53e5eafdd52140" providerId="LiveId" clId="{92441F89-784A-4010-9112-69D6C1C04292}" dt="2025-01-01T19:33:51.566" v="137"/>
          <ac:spMkLst>
            <pc:docMk/>
            <pc:sldMk cId="2978030949" sldId="295"/>
            <ac:spMk id="3" creationId="{81AF7984-995B-3096-6ECB-D2F3308B75F1}"/>
          </ac:spMkLst>
        </pc:spChg>
      </pc:sldChg>
      <pc:sldChg chg="addSp modSp">
        <pc:chgData name="Benjamin Dickinson" userId="5c53e5eafdd52140" providerId="LiveId" clId="{92441F89-784A-4010-9112-69D6C1C04292}" dt="2025-01-01T19:33:52.946" v="138"/>
        <pc:sldMkLst>
          <pc:docMk/>
          <pc:sldMk cId="2409967773" sldId="296"/>
        </pc:sldMkLst>
        <pc:spChg chg="add mod">
          <ac:chgData name="Benjamin Dickinson" userId="5c53e5eafdd52140" providerId="LiveId" clId="{92441F89-784A-4010-9112-69D6C1C04292}" dt="2025-01-01T19:33:52.946" v="138"/>
          <ac:spMkLst>
            <pc:docMk/>
            <pc:sldMk cId="2409967773" sldId="296"/>
            <ac:spMk id="2" creationId="{127C68B2-D505-439D-BC13-D0B7BDDE38ED}"/>
          </ac:spMkLst>
        </pc:spChg>
      </pc:sldChg>
      <pc:sldChg chg="addSp modSp">
        <pc:chgData name="Benjamin Dickinson" userId="5c53e5eafdd52140" providerId="LiveId" clId="{92441F89-784A-4010-9112-69D6C1C04292}" dt="2025-01-01T19:33:46.836" v="134"/>
        <pc:sldMkLst>
          <pc:docMk/>
          <pc:sldMk cId="1308014287" sldId="297"/>
        </pc:sldMkLst>
        <pc:spChg chg="add mod">
          <ac:chgData name="Benjamin Dickinson" userId="5c53e5eafdd52140" providerId="LiveId" clId="{92441F89-784A-4010-9112-69D6C1C04292}" dt="2025-01-01T19:33:46.836" v="134"/>
          <ac:spMkLst>
            <pc:docMk/>
            <pc:sldMk cId="1308014287" sldId="297"/>
            <ac:spMk id="4" creationId="{D6ECDA68-E0BC-0210-6F74-7D270D4D1D3F}"/>
          </ac:spMkLst>
        </pc:spChg>
      </pc:sldChg>
      <pc:sldChg chg="addSp delSp modSp new mod">
        <pc:chgData name="Benjamin Dickinson" userId="5c53e5eafdd52140" providerId="LiveId" clId="{92441F89-784A-4010-9112-69D6C1C04292}" dt="2025-01-01T23:21:18.550" v="190"/>
        <pc:sldMkLst>
          <pc:docMk/>
          <pc:sldMk cId="3347668983" sldId="298"/>
        </pc:sldMkLst>
        <pc:spChg chg="add mod">
          <ac:chgData name="Benjamin Dickinson" userId="5c53e5eafdd52140" providerId="LiveId" clId="{92441F89-784A-4010-9112-69D6C1C04292}" dt="2025-01-01T20:37:12.943" v="186"/>
          <ac:spMkLst>
            <pc:docMk/>
            <pc:sldMk cId="3347668983" sldId="298"/>
            <ac:spMk id="6" creationId="{3FC4F845-8784-0CFD-82DB-B4DA5C1CD071}"/>
          </ac:spMkLst>
        </pc:spChg>
        <pc:spChg chg="add mod">
          <ac:chgData name="Benjamin Dickinson" userId="5c53e5eafdd52140" providerId="LiveId" clId="{92441F89-784A-4010-9112-69D6C1C04292}" dt="2025-01-01T23:21:18.550" v="190"/>
          <ac:spMkLst>
            <pc:docMk/>
            <pc:sldMk cId="3347668983" sldId="298"/>
            <ac:spMk id="7" creationId="{22BA68A3-19D2-3F4D-1AC6-ECE599D00DA7}"/>
          </ac:spMkLst>
        </pc:spChg>
        <pc:picChg chg="add">
          <ac:chgData name="Benjamin Dickinson" userId="5c53e5eafdd52140" providerId="LiveId" clId="{92441F89-784A-4010-9112-69D6C1C04292}" dt="2025-01-01T19:58:12.251" v="177" actId="22"/>
          <ac:picMkLst>
            <pc:docMk/>
            <pc:sldMk cId="3347668983" sldId="298"/>
            <ac:picMk id="5" creationId="{0400C0BE-A46B-63A7-0AC8-2DD9C8B7AD4C}"/>
          </ac:picMkLst>
        </pc:picChg>
      </pc:sldChg>
      <pc:sldChg chg="addSp delSp modSp new mod">
        <pc:chgData name="Benjamin Dickinson" userId="5c53e5eafdd52140" providerId="LiveId" clId="{92441F89-784A-4010-9112-69D6C1C04292}" dt="2025-01-01T23:21:19.226" v="191"/>
        <pc:sldMkLst>
          <pc:docMk/>
          <pc:sldMk cId="3787606346" sldId="299"/>
        </pc:sldMkLst>
        <pc:spChg chg="add mod">
          <ac:chgData name="Benjamin Dickinson" userId="5c53e5eafdd52140" providerId="LiveId" clId="{92441F89-784A-4010-9112-69D6C1C04292}" dt="2025-01-01T20:37:13.604" v="187"/>
          <ac:spMkLst>
            <pc:docMk/>
            <pc:sldMk cId="3787606346" sldId="299"/>
            <ac:spMk id="6" creationId="{F4325214-A489-F6F3-9363-ED16FCBEC86D}"/>
          </ac:spMkLst>
        </pc:spChg>
        <pc:spChg chg="add mod">
          <ac:chgData name="Benjamin Dickinson" userId="5c53e5eafdd52140" providerId="LiveId" clId="{92441F89-784A-4010-9112-69D6C1C04292}" dt="2025-01-01T23:21:19.226" v="191"/>
          <ac:spMkLst>
            <pc:docMk/>
            <pc:sldMk cId="3787606346" sldId="299"/>
            <ac:spMk id="7" creationId="{52D76AAE-E32C-21E4-CD8B-687EBF604301}"/>
          </ac:spMkLst>
        </pc:spChg>
        <pc:picChg chg="add">
          <ac:chgData name="Benjamin Dickinson" userId="5c53e5eafdd52140" providerId="LiveId" clId="{92441F89-784A-4010-9112-69D6C1C04292}" dt="2025-01-01T19:58:57.548" v="181" actId="22"/>
          <ac:picMkLst>
            <pc:docMk/>
            <pc:sldMk cId="3787606346" sldId="299"/>
            <ac:picMk id="5" creationId="{19309E71-707F-FE6F-35EA-26A98ACC28F2}"/>
          </ac:picMkLst>
        </pc:picChg>
      </pc:sldChg>
      <pc:sldChg chg="addSp delSp modSp new mod">
        <pc:chgData name="Benjamin Dickinson" userId="5c53e5eafdd52140" providerId="LiveId" clId="{92441F89-784A-4010-9112-69D6C1C04292}" dt="2025-01-01T23:21:21.933" v="192"/>
        <pc:sldMkLst>
          <pc:docMk/>
          <pc:sldMk cId="1411013249" sldId="300"/>
        </pc:sldMkLst>
        <pc:spChg chg="add mod">
          <ac:chgData name="Benjamin Dickinson" userId="5c53e5eafdd52140" providerId="LiveId" clId="{92441F89-784A-4010-9112-69D6C1C04292}" dt="2025-01-01T20:37:14.493" v="188"/>
          <ac:spMkLst>
            <pc:docMk/>
            <pc:sldMk cId="1411013249" sldId="300"/>
            <ac:spMk id="6" creationId="{44F805F3-5FF5-3E7D-EA17-EE416C813CE8}"/>
          </ac:spMkLst>
        </pc:spChg>
        <pc:spChg chg="add mod">
          <ac:chgData name="Benjamin Dickinson" userId="5c53e5eafdd52140" providerId="LiveId" clId="{92441F89-784A-4010-9112-69D6C1C04292}" dt="2025-01-01T23:21:21.933" v="192"/>
          <ac:spMkLst>
            <pc:docMk/>
            <pc:sldMk cId="1411013249" sldId="300"/>
            <ac:spMk id="7" creationId="{3E862F12-EA6B-6082-E22C-DAA26E2CF7F5}"/>
          </ac:spMkLst>
        </pc:spChg>
        <pc:picChg chg="add">
          <ac:chgData name="Benjamin Dickinson" userId="5c53e5eafdd52140" providerId="LiveId" clId="{92441F89-784A-4010-9112-69D6C1C04292}" dt="2025-01-01T20:00:54.870" v="185" actId="22"/>
          <ac:picMkLst>
            <pc:docMk/>
            <pc:sldMk cId="1411013249" sldId="300"/>
            <ac:picMk id="5" creationId="{1DAE6F01-B390-3544-65CF-FCE9DAED1B17}"/>
          </ac:picMkLst>
        </pc:picChg>
      </pc:sldChg>
      <pc:sldChg chg="addSp delSp modSp new mod">
        <pc:chgData name="Benjamin Dickinson" userId="5c53e5eafdd52140" providerId="LiveId" clId="{92441F89-784A-4010-9112-69D6C1C04292}" dt="2025-01-11T19:22:13.319" v="341"/>
        <pc:sldMkLst>
          <pc:docMk/>
          <pc:sldMk cId="2188877143" sldId="301"/>
        </pc:sldMkLst>
        <pc:spChg chg="add mod">
          <ac:chgData name="Benjamin Dickinson" userId="5c53e5eafdd52140" providerId="LiveId" clId="{92441F89-784A-4010-9112-69D6C1C04292}" dt="2025-01-11T19:22:13.319" v="341"/>
          <ac:spMkLst>
            <pc:docMk/>
            <pc:sldMk cId="2188877143" sldId="301"/>
            <ac:spMk id="9" creationId="{7A82E4BE-8B0B-69B3-15B2-C10571671E79}"/>
          </ac:spMkLst>
        </pc:spChg>
        <pc:picChg chg="add mod">
          <ac:chgData name="Benjamin Dickinson" userId="5c53e5eafdd52140" providerId="LiveId" clId="{92441F89-784A-4010-9112-69D6C1C04292}" dt="2025-01-11T16:17:52.590" v="337" actId="14100"/>
          <ac:picMkLst>
            <pc:docMk/>
            <pc:sldMk cId="2188877143" sldId="301"/>
            <ac:picMk id="5" creationId="{C0C212C2-6359-49C8-DB7D-759896A9F75E}"/>
          </ac:picMkLst>
        </pc:picChg>
      </pc:sldChg>
      <pc:sldChg chg="addSp delSp new mod">
        <pc:chgData name="Benjamin Dickinson" userId="5c53e5eafdd52140" providerId="LiveId" clId="{92441F89-784A-4010-9112-69D6C1C04292}" dt="2025-01-13T01:29:55.501" v="369" actId="22"/>
        <pc:sldMkLst>
          <pc:docMk/>
          <pc:sldMk cId="4103914080" sldId="302"/>
        </pc:sldMkLst>
        <pc:spChg chg="del">
          <ac:chgData name="Benjamin Dickinson" userId="5c53e5eafdd52140" providerId="LiveId" clId="{92441F89-784A-4010-9112-69D6C1C04292}" dt="2025-01-13T01:29:53.845" v="368" actId="478"/>
          <ac:spMkLst>
            <pc:docMk/>
            <pc:sldMk cId="4103914080" sldId="302"/>
            <ac:spMk id="2" creationId="{395B6E7E-DB93-E53E-743D-C576701D740F}"/>
          </ac:spMkLst>
        </pc:spChg>
        <pc:spChg chg="del">
          <ac:chgData name="Benjamin Dickinson" userId="5c53e5eafdd52140" providerId="LiveId" clId="{92441F89-784A-4010-9112-69D6C1C04292}" dt="2025-01-13T01:29:52.268" v="367" actId="478"/>
          <ac:spMkLst>
            <pc:docMk/>
            <pc:sldMk cId="4103914080" sldId="302"/>
            <ac:spMk id="3" creationId="{A625DBFB-7669-0352-C06F-6EABF651F305}"/>
          </ac:spMkLst>
        </pc:spChg>
        <pc:picChg chg="add">
          <ac:chgData name="Benjamin Dickinson" userId="5c53e5eafdd52140" providerId="LiveId" clId="{92441F89-784A-4010-9112-69D6C1C04292}" dt="2025-01-13T01:29:55.501" v="369" actId="22"/>
          <ac:picMkLst>
            <pc:docMk/>
            <pc:sldMk cId="4103914080" sldId="302"/>
            <ac:picMk id="5" creationId="{85EC1C06-1025-AFA4-15A7-6BB82E14703F}"/>
          </ac:picMkLst>
        </pc:picChg>
      </pc:sldChg>
    </pc:docChg>
  </pc:docChgLst>
  <pc:docChgLst>
    <pc:chgData name="Benjamin Dickinson" userId="5c53e5eafdd52140" providerId="LiveId" clId="{26E8AD77-5CBE-4F8D-89F7-BCCE2164138F}"/>
    <pc:docChg chg="addSld">
      <pc:chgData name="Benjamin Dickinson" userId="5c53e5eafdd52140" providerId="LiveId" clId="{26E8AD77-5CBE-4F8D-89F7-BCCE2164138F}" dt="2024-10-27T23:54:28.364" v="0" actId="680"/>
      <pc:docMkLst>
        <pc:docMk/>
      </pc:docMkLst>
      <pc:sldChg chg="new">
        <pc:chgData name="Benjamin Dickinson" userId="5c53e5eafdd52140" providerId="LiveId" clId="{26E8AD77-5CBE-4F8D-89F7-BCCE2164138F}" dt="2024-10-27T23:54:28.364" v="0" actId="680"/>
        <pc:sldMkLst>
          <pc:docMk/>
          <pc:sldMk cId="591423275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7519-435B-DDA6-9D90-5B7C8843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B9709-4F29-7C85-2667-5DB7631FC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6EFCA-708A-7B73-AA97-C5603835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7101B-23D1-5863-AED0-D3ADC13E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68DE-4077-C0A1-CDEC-3E699B6E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3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40B1-348B-AE91-3CAC-0A26AC06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A4D1-0F2E-FA5B-F1A7-1AFE48137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60D2-F48B-EDD2-CFF3-D836F9BF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181C-A087-C88D-6FD0-ECEEF6F4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B3BC-E43D-1EDC-2A4E-8F3DF7A7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6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3098F-06FF-32C6-61D8-737F6EBC3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415FB-275A-4FC6-8CA0-293C398E6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3D49-8F0A-7DA4-8815-4C9441C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5564-13EC-03CA-42EF-B7960BA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A25F-A4FB-BE2C-A4A6-C02725CD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82F2-4562-B801-1A90-EB04A6AA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F451-D7D4-5F18-75DF-C572A757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D928-BAEE-E51A-D0DA-B841F31D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F5F1-0FA9-2E46-03B8-61499F3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4F93-2FD9-E18B-FCA4-C847ABF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EB77-9C57-4A2E-6D0C-129864DB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CDE8-17F9-8DFF-6F11-292AF623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90A5-352B-4BDE-8E8D-A221AD81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E411E-5AE3-654F-7BBF-DA97557F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BAB3-12BD-3C36-93BF-B4FCF735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4F2F-D547-FAA1-B770-88BAE58F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606E-6504-2B6A-55B0-66781BCD0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7CC48-525B-8345-9384-29F60424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0A4BD-756B-B070-434B-7FE63C78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6BD52-616D-F092-19F9-92AFFFC3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093B-D4E3-A1CD-6674-E9C46632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BAF6-630B-2F57-FA9A-65F567D0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40BC-7A51-F41B-9E68-843051913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84C1B-5927-EF0D-792A-2622CE94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52A8-8DB5-A42A-AC90-FC8C8ECD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F575-083B-0C8B-3D8C-C76BC1035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BB5A-0EA8-5C16-5CFA-36F77329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42628-0CA2-22B8-DA4F-8C22873B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9A226-68AE-245A-09C5-420799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EDBF-BA1E-6380-555A-472E53DB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51624-2A26-69B9-BC8E-CEC4E1C9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C097E-EAE0-73E2-4308-AEDD8CBF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10553-08C0-150A-6247-18A0998B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A83C9-2B3B-412C-91A7-71D00200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3A81B-8216-8E37-AE5B-13EDED95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68B33-9092-44FF-8DCC-4B3E6AC0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C2F8-5A63-057D-4587-50B2B016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8E96-8088-8E66-64C5-31E39086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D7516-20E8-3561-C8BA-51204F4F5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EC447-10CA-FCB4-189D-D4407668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E6C4E-F65A-E77C-6DDD-C5D325AF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42CCF-6B4D-B16B-530D-FAB5400A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32E2-C339-E5D8-FF5B-C1407216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57633-5996-3451-5DAE-D6E07635A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CB84B-E2BA-1C7D-54B5-E9BE2008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5E117-98B7-3B6E-A37D-22179EDB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BFDF4-0F1C-BB22-1D43-71F9F9A9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DDFE-8A80-59E3-F8BD-37A07776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A8A2F-2CEA-8BEB-1D5A-B494DD77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5D84-C493-2A94-54B2-68484BB8B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7EC3-1590-730F-0D78-CFECDCDEE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B6BE8-8984-4510-BF03-EF1028AA931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3E4A-A7B0-87E6-F78C-E74A42C3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67B66-0220-D5DF-C491-D81D92545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D8D9B-38DB-4DEE-851D-FA1D6FC7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0217-89CA-F721-708D-495D91A6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130465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1839B8-D1B3-8E19-5BEF-57E95D34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0" y="0"/>
            <a:ext cx="994321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0CFD9-32B3-7694-5080-621CF7E5C835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73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A8281D-9D9A-0060-8453-50315827D716}"/>
              </a:ext>
            </a:extLst>
          </p:cNvPr>
          <p:cNvCxnSpPr/>
          <p:nvPr/>
        </p:nvCxnSpPr>
        <p:spPr>
          <a:xfrm>
            <a:off x="1385392" y="3510955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CC23E-2B5E-E054-1361-517EA1F8D11F}"/>
              </a:ext>
            </a:extLst>
          </p:cNvPr>
          <p:cNvCxnSpPr/>
          <p:nvPr/>
        </p:nvCxnSpPr>
        <p:spPr>
          <a:xfrm>
            <a:off x="5005106" y="157633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8C454C-C8BD-9AA7-418A-60A5E87A0E31}"/>
              </a:ext>
            </a:extLst>
          </p:cNvPr>
          <p:cNvSpPr txBox="1"/>
          <p:nvPr/>
        </p:nvSpPr>
        <p:spPr>
          <a:xfrm>
            <a:off x="2447206" y="59819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9B684-863B-75B8-24E1-C2E736B0622D}"/>
              </a:ext>
            </a:extLst>
          </p:cNvPr>
          <p:cNvSpPr txBox="1"/>
          <p:nvPr/>
        </p:nvSpPr>
        <p:spPr>
          <a:xfrm>
            <a:off x="10453338" y="59180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22801-D2FA-AC1A-5C2C-662344675D00}"/>
              </a:ext>
            </a:extLst>
          </p:cNvPr>
          <p:cNvSpPr txBox="1"/>
          <p:nvPr/>
        </p:nvSpPr>
        <p:spPr>
          <a:xfrm>
            <a:off x="5019676" y="3126343"/>
            <a:ext cx="29466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Wind tunnel is dashed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CBEEB-EFF2-5324-650D-994987C033C3}"/>
              </a:ext>
            </a:extLst>
          </p:cNvPr>
          <p:cNvSpPr txBox="1"/>
          <p:nvPr/>
        </p:nvSpPr>
        <p:spPr>
          <a:xfrm>
            <a:off x="297190" y="3526236"/>
            <a:ext cx="22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CLAlpha_pdeg</a:t>
            </a:r>
            <a:r>
              <a:rPr lang="en-US" dirty="0">
                <a:solidFill>
                  <a:srgbClr val="00B050"/>
                </a:solidFill>
              </a:rPr>
              <a:t> = 0.03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268963-B6B9-CDE3-9AAC-EACCC2808AFE}"/>
              </a:ext>
            </a:extLst>
          </p:cNvPr>
          <p:cNvSpPr/>
          <p:nvPr/>
        </p:nvSpPr>
        <p:spPr>
          <a:xfrm>
            <a:off x="9914862" y="356190"/>
            <a:ext cx="1881962" cy="3170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simulation, but not used given CL data.</a:t>
            </a:r>
          </a:p>
        </p:txBody>
      </p:sp>
    </p:spTree>
    <p:extLst>
      <p:ext uri="{BB962C8B-B14F-4D97-AF65-F5344CB8AC3E}">
        <p14:creationId xmlns:p14="http://schemas.microsoft.com/office/powerpoint/2010/main" val="282909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E34B3-2D6C-14AE-E72E-6F7FA321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92" y="1363904"/>
            <a:ext cx="8941746" cy="4130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B2BA7-4029-6143-9797-AD5B603568C9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73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B08042-7038-E97B-8B8A-47B45BABE672}"/>
              </a:ext>
            </a:extLst>
          </p:cNvPr>
          <p:cNvCxnSpPr/>
          <p:nvPr/>
        </p:nvCxnSpPr>
        <p:spPr>
          <a:xfrm>
            <a:off x="1385392" y="3730030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64694-2603-4AE1-C0E6-A1490C679547}"/>
              </a:ext>
            </a:extLst>
          </p:cNvPr>
          <p:cNvCxnSpPr/>
          <p:nvPr/>
        </p:nvCxnSpPr>
        <p:spPr>
          <a:xfrm>
            <a:off x="4871756" y="1363904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2AC3BB-06A8-2F7D-F229-FED41E8E232D}"/>
              </a:ext>
            </a:extLst>
          </p:cNvPr>
          <p:cNvSpPr txBox="1"/>
          <p:nvPr/>
        </p:nvSpPr>
        <p:spPr>
          <a:xfrm>
            <a:off x="2475781" y="532049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BFF8B-F805-13E8-2CA7-3086EADA1BED}"/>
              </a:ext>
            </a:extLst>
          </p:cNvPr>
          <p:cNvSpPr txBox="1"/>
          <p:nvPr/>
        </p:nvSpPr>
        <p:spPr>
          <a:xfrm>
            <a:off x="9589436" y="532049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2026B-242C-77C1-A4F8-A0226A4304EB}"/>
              </a:ext>
            </a:extLst>
          </p:cNvPr>
          <p:cNvSpPr txBox="1"/>
          <p:nvPr/>
        </p:nvSpPr>
        <p:spPr>
          <a:xfrm>
            <a:off x="0" y="377541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CLdele_pdeg</a:t>
            </a:r>
            <a:r>
              <a:rPr lang="en-US" dirty="0">
                <a:solidFill>
                  <a:srgbClr val="00B050"/>
                </a:solidFill>
              </a:rPr>
              <a:t> = 0.005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32325E-DE46-DCE7-1B8E-6E96658A681F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72774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6136-59CC-C0EF-7DD9-75E64571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674B-91B7-D66A-C2BD-196986D7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869B8-5B55-C2E1-8B61-E1446A85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48" y="0"/>
            <a:ext cx="881950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ECDA68-E0BC-0210-6F74-7D270D4D1D3F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130801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BC7B0-D064-4E77-E7CC-5F3D5ABD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01" y="0"/>
            <a:ext cx="848539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BA61DB-3AF4-3FE3-362E-B47B1CEC1801}"/>
              </a:ext>
            </a:extLst>
          </p:cNvPr>
          <p:cNvSpPr txBox="1"/>
          <p:nvPr/>
        </p:nvSpPr>
        <p:spPr>
          <a:xfrm>
            <a:off x="7488450" y="640466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CDwb</a:t>
            </a:r>
            <a:r>
              <a:rPr lang="en-US" dirty="0">
                <a:solidFill>
                  <a:srgbClr val="00B050"/>
                </a:solidFill>
              </a:rPr>
              <a:t> = 0.058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6CD654-9B87-9B03-F725-74DE36A71A66}"/>
              </a:ext>
            </a:extLst>
          </p:cNvPr>
          <p:cNvCxnSpPr/>
          <p:nvPr/>
        </p:nvCxnSpPr>
        <p:spPr>
          <a:xfrm>
            <a:off x="2051456" y="5597673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B59772-7FCD-734F-F7F1-D10E968A001E}"/>
              </a:ext>
            </a:extLst>
          </p:cNvPr>
          <p:cNvCxnSpPr/>
          <p:nvPr/>
        </p:nvCxnSpPr>
        <p:spPr>
          <a:xfrm>
            <a:off x="7555046" y="1914711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6FC73D-34AD-2B80-6F9B-ECF919785BD8}"/>
              </a:ext>
            </a:extLst>
          </p:cNvPr>
          <p:cNvSpPr txBox="1"/>
          <p:nvPr/>
        </p:nvSpPr>
        <p:spPr>
          <a:xfrm>
            <a:off x="194553" y="6254886"/>
            <a:ext cx="276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Saltzmann66, pdf page 31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3F43C-7DF3-FF28-8ACC-A935E4F82A47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20381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B4D05-ABC2-455C-F05D-9A091A1A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78" y="0"/>
            <a:ext cx="915884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3D82F-B254-19FB-39E6-6E41F717B4F7}"/>
              </a:ext>
            </a:extLst>
          </p:cNvPr>
          <p:cNvSpPr txBox="1"/>
          <p:nvPr/>
        </p:nvSpPr>
        <p:spPr>
          <a:xfrm>
            <a:off x="194553" y="6254886"/>
            <a:ext cx="276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Saltzmann66, pdf page 32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E6D343-C676-5BB2-D0E0-41AA88925A81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61121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5EDAB9-76FD-F2A8-06F2-F63AB2D2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69" y="0"/>
            <a:ext cx="868606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AF7984-995B-3096-6ECB-D2F3308B75F1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97803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91594-5DAD-8B9C-3534-2BD3C7B9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38" y="0"/>
            <a:ext cx="7661323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7C68B2-D505-439D-BC13-D0B7BDDE38ED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40996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2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FC82-7A3C-CD84-9E51-574DE38109C6}"/>
              </a:ext>
            </a:extLst>
          </p:cNvPr>
          <p:cNvSpPr txBox="1"/>
          <p:nvPr/>
        </p:nvSpPr>
        <p:spPr>
          <a:xfrm>
            <a:off x="466344" y="420624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CDdele_pdeg</a:t>
            </a:r>
            <a:r>
              <a:rPr lang="en-US" dirty="0"/>
              <a:t>=0</a:t>
            </a:r>
          </a:p>
          <a:p>
            <a:r>
              <a:rPr lang="en-US" dirty="0"/>
              <a:t>(Assumed zero)</a:t>
            </a:r>
          </a:p>
        </p:txBody>
      </p:sp>
    </p:spTree>
    <p:extLst>
      <p:ext uri="{BB962C8B-B14F-4D97-AF65-F5344CB8AC3E}">
        <p14:creationId xmlns:p14="http://schemas.microsoft.com/office/powerpoint/2010/main" val="338036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FC82-7A3C-CD84-9E51-574DE38109C6}"/>
              </a:ext>
            </a:extLst>
          </p:cNvPr>
          <p:cNvSpPr txBox="1"/>
          <p:nvPr/>
        </p:nvSpPr>
        <p:spPr>
          <a:xfrm>
            <a:off x="466344" y="420624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CDdelsb_pdeg</a:t>
            </a:r>
            <a:r>
              <a:rPr lang="en-US" dirty="0"/>
              <a:t>=0</a:t>
            </a:r>
          </a:p>
          <a:p>
            <a:r>
              <a:rPr lang="en-US" dirty="0"/>
              <a:t>(Not included)</a:t>
            </a:r>
          </a:p>
        </p:txBody>
      </p:sp>
    </p:spTree>
    <p:extLst>
      <p:ext uri="{BB962C8B-B14F-4D97-AF65-F5344CB8AC3E}">
        <p14:creationId xmlns:p14="http://schemas.microsoft.com/office/powerpoint/2010/main" val="311506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736F40-C0CC-D503-ED89-65BA141D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6" y="0"/>
            <a:ext cx="4761867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2B038E-1547-FB32-63C5-602590C83658}"/>
              </a:ext>
            </a:extLst>
          </p:cNvPr>
          <p:cNvCxnSpPr/>
          <p:nvPr/>
        </p:nvCxnSpPr>
        <p:spPr>
          <a:xfrm>
            <a:off x="1873055" y="4596805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FC63C5-2578-6448-313D-B15AF79B86F2}"/>
              </a:ext>
            </a:extLst>
          </p:cNvPr>
          <p:cNvSpPr txBox="1"/>
          <p:nvPr/>
        </p:nvSpPr>
        <p:spPr>
          <a:xfrm>
            <a:off x="1873055" y="4227473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Nominal </a:t>
            </a:r>
            <a:r>
              <a:rPr lang="en-US" dirty="0" err="1">
                <a:solidFill>
                  <a:srgbClr val="00B050"/>
                </a:solidFill>
              </a:rPr>
              <a:t>AoA</a:t>
            </a:r>
            <a:r>
              <a:rPr lang="en-US" dirty="0">
                <a:solidFill>
                  <a:srgbClr val="00B050"/>
                </a:solidFill>
              </a:rPr>
              <a:t> = 0 deg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4B47D1-EB13-9530-A0BE-A17D979E7EED}"/>
              </a:ext>
            </a:extLst>
          </p:cNvPr>
          <p:cNvCxnSpPr/>
          <p:nvPr/>
        </p:nvCxnSpPr>
        <p:spPr>
          <a:xfrm>
            <a:off x="1873055" y="767755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16DC37-72A5-2372-23CE-ACEE3E7E531C}"/>
              </a:ext>
            </a:extLst>
          </p:cNvPr>
          <p:cNvSpPr txBox="1"/>
          <p:nvPr/>
        </p:nvSpPr>
        <p:spPr>
          <a:xfrm>
            <a:off x="1873055" y="398423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Nominal M = 3.4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C2692-51A2-A85A-D5F2-2C60122200A5}"/>
              </a:ext>
            </a:extLst>
          </p:cNvPr>
          <p:cNvSpPr txBox="1"/>
          <p:nvPr/>
        </p:nvSpPr>
        <p:spPr>
          <a:xfrm>
            <a:off x="2274264" y="2630527"/>
            <a:ext cx="121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1.4s, .3 r/s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E4857-D206-9D7E-C9A8-13336EF96233}"/>
              </a:ext>
            </a:extLst>
          </p:cNvPr>
          <p:cNvSpPr txBox="1"/>
          <p:nvPr/>
        </p:nvSpPr>
        <p:spPr>
          <a:xfrm>
            <a:off x="2274263" y="3059668"/>
            <a:ext cx="121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5.6s, .1 r/s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65161A-4E86-6942-2ABD-3FE0003D6628}"/>
              </a:ext>
            </a:extLst>
          </p:cNvPr>
          <p:cNvSpPr/>
          <p:nvPr/>
        </p:nvSpPr>
        <p:spPr>
          <a:xfrm>
            <a:off x="6157546" y="2497613"/>
            <a:ext cx="64477" cy="873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C04EF-A295-5CF5-6AB9-5731C50A7FA8}"/>
              </a:ext>
            </a:extLst>
          </p:cNvPr>
          <p:cNvSpPr/>
          <p:nvPr/>
        </p:nvSpPr>
        <p:spPr>
          <a:xfrm>
            <a:off x="7699130" y="2912534"/>
            <a:ext cx="64477" cy="873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038DF-475E-92C2-F322-76B20473FB63}"/>
              </a:ext>
            </a:extLst>
          </p:cNvPr>
          <p:cNvSpPr txBox="1"/>
          <p:nvPr/>
        </p:nvSpPr>
        <p:spPr>
          <a:xfrm>
            <a:off x="233916" y="6103088"/>
            <a:ext cx="202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Yancey64, page 27</a:t>
            </a:r>
          </a:p>
        </p:txBody>
      </p:sp>
    </p:spTree>
    <p:extLst>
      <p:ext uri="{BB962C8B-B14F-4D97-AF65-F5344CB8AC3E}">
        <p14:creationId xmlns:p14="http://schemas.microsoft.com/office/powerpoint/2010/main" val="4002785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94A6A-34DA-F939-F13C-76666B89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528"/>
            <a:ext cx="12192000" cy="444094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F12312-0751-474B-A436-1DF4977376F8}"/>
              </a:ext>
            </a:extLst>
          </p:cNvPr>
          <p:cNvCxnSpPr/>
          <p:nvPr/>
        </p:nvCxnSpPr>
        <p:spPr>
          <a:xfrm>
            <a:off x="1642567" y="3034704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EFD4FF-8F73-C0C1-DE0E-2DF9B22B6DFC}"/>
              </a:ext>
            </a:extLst>
          </p:cNvPr>
          <p:cNvCxnSpPr/>
          <p:nvPr/>
        </p:nvCxnSpPr>
        <p:spPr>
          <a:xfrm>
            <a:off x="3423956" y="1133855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A76552-EEF1-118F-4FBA-7C8B805F3A38}"/>
              </a:ext>
            </a:extLst>
          </p:cNvPr>
          <p:cNvSpPr txBox="1"/>
          <p:nvPr/>
        </p:nvSpPr>
        <p:spPr>
          <a:xfrm>
            <a:off x="238125" y="3109378"/>
            <a:ext cx="225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CYBeta_pdeg</a:t>
            </a:r>
            <a:r>
              <a:rPr lang="en-US" dirty="0">
                <a:solidFill>
                  <a:srgbClr val="00B050"/>
                </a:solidFill>
              </a:rPr>
              <a:t> = -0.02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4F5FE-AEAC-B3B5-2F70-E8247148E7EB}"/>
              </a:ext>
            </a:extLst>
          </p:cNvPr>
          <p:cNvSpPr txBox="1"/>
          <p:nvPr/>
        </p:nvSpPr>
        <p:spPr>
          <a:xfrm>
            <a:off x="1834095" y="547963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A5606-8D5C-8680-4B6F-24BE2A9C19FD}"/>
              </a:ext>
            </a:extLst>
          </p:cNvPr>
          <p:cNvSpPr txBox="1"/>
          <p:nvPr/>
        </p:nvSpPr>
        <p:spPr>
          <a:xfrm>
            <a:off x="11178098" y="537988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7F1BC3-7C38-0153-F99D-BA6B8830214B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33117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F322B2-3F6B-8EF2-1A46-CFCDE0E8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60902" y="1827088"/>
            <a:ext cx="11860285" cy="31518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54CE2E-C437-D0BC-7443-06099A934516}"/>
              </a:ext>
            </a:extLst>
          </p:cNvPr>
          <p:cNvCxnSpPr/>
          <p:nvPr/>
        </p:nvCxnSpPr>
        <p:spPr>
          <a:xfrm>
            <a:off x="1918792" y="4520604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50BE98-FCA7-8061-0767-8FDE7168C1DA}"/>
              </a:ext>
            </a:extLst>
          </p:cNvPr>
          <p:cNvCxnSpPr/>
          <p:nvPr/>
        </p:nvCxnSpPr>
        <p:spPr>
          <a:xfrm>
            <a:off x="3652556" y="970395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51A7B1-07F2-FE92-433B-7FCD65BD89F4}"/>
              </a:ext>
            </a:extLst>
          </p:cNvPr>
          <p:cNvSpPr txBox="1"/>
          <p:nvPr/>
        </p:nvSpPr>
        <p:spPr>
          <a:xfrm>
            <a:off x="244212" y="4118234"/>
            <a:ext cx="192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CYP_prps</a:t>
            </a:r>
            <a:r>
              <a:rPr lang="en-US" dirty="0">
                <a:solidFill>
                  <a:srgbClr val="00B050"/>
                </a:solidFill>
              </a:rPr>
              <a:t> = 0.017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02ADF-52BD-67A5-4C52-278EDCC062D2}"/>
              </a:ext>
            </a:extLst>
          </p:cNvPr>
          <p:cNvSpPr txBox="1"/>
          <p:nvPr/>
        </p:nvSpPr>
        <p:spPr>
          <a:xfrm>
            <a:off x="1995995" y="48238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C768E-91D7-444A-8C9C-52D0EF8CD1B9}"/>
              </a:ext>
            </a:extLst>
          </p:cNvPr>
          <p:cNvSpPr txBox="1"/>
          <p:nvPr/>
        </p:nvSpPr>
        <p:spPr>
          <a:xfrm>
            <a:off x="11143978" y="482385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34BED-7B3B-ECA8-77A0-DACCA464F77A}"/>
              </a:ext>
            </a:extLst>
          </p:cNvPr>
          <p:cNvSpPr txBox="1"/>
          <p:nvPr/>
        </p:nvSpPr>
        <p:spPr>
          <a:xfrm>
            <a:off x="758952" y="5943600"/>
            <a:ext cx="56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Note, significant side force due to roll as </a:t>
            </a:r>
            <a:r>
              <a:rPr lang="en-US" dirty="0" err="1"/>
              <a:t>AoA</a:t>
            </a:r>
            <a:r>
              <a:rPr lang="en-US" dirty="0"/>
              <a:t> increases.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0E26A-CDF1-3EAC-191F-8CECE1555566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224809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880F6-E49C-75D0-0AB4-D770D0CA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510"/>
            <a:ext cx="12192000" cy="37849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B460FC-5029-D962-7785-92FE98E550B1}"/>
              </a:ext>
            </a:extLst>
          </p:cNvPr>
          <p:cNvCxnSpPr/>
          <p:nvPr/>
        </p:nvCxnSpPr>
        <p:spPr>
          <a:xfrm>
            <a:off x="1712580" y="3258640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4AA83C-FC70-5A22-8A8A-DAF480DB00E0}"/>
              </a:ext>
            </a:extLst>
          </p:cNvPr>
          <p:cNvCxnSpPr/>
          <p:nvPr/>
        </p:nvCxnSpPr>
        <p:spPr>
          <a:xfrm>
            <a:off x="3231932" y="96349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E02EA2-EBE9-467C-C016-5C097E5AF317}"/>
              </a:ext>
            </a:extLst>
          </p:cNvPr>
          <p:cNvSpPr txBox="1"/>
          <p:nvPr/>
        </p:nvSpPr>
        <p:spPr>
          <a:xfrm>
            <a:off x="308220" y="1536510"/>
            <a:ext cx="18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CYr_prps</a:t>
            </a:r>
            <a:r>
              <a:rPr lang="en-US" dirty="0">
                <a:solidFill>
                  <a:srgbClr val="00B050"/>
                </a:solidFill>
              </a:rPr>
              <a:t> = -0.92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976B8-12EC-87AA-E272-DB386307EBE6}"/>
              </a:ext>
            </a:extLst>
          </p:cNvPr>
          <p:cNvSpPr txBox="1"/>
          <p:nvPr/>
        </p:nvSpPr>
        <p:spPr>
          <a:xfrm>
            <a:off x="1517079" y="518445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3761C-BA5B-730E-C0C0-90A306ABF312}"/>
              </a:ext>
            </a:extLst>
          </p:cNvPr>
          <p:cNvSpPr txBox="1"/>
          <p:nvPr/>
        </p:nvSpPr>
        <p:spPr>
          <a:xfrm>
            <a:off x="11341718" y="518445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65359-241D-FCA2-D7A2-85916E968DF4}"/>
              </a:ext>
            </a:extLst>
          </p:cNvPr>
          <p:cNvSpPr txBox="1"/>
          <p:nvPr/>
        </p:nvSpPr>
        <p:spPr>
          <a:xfrm>
            <a:off x="308220" y="5915062"/>
            <a:ext cx="356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Assumed that </a:t>
            </a:r>
            <a:r>
              <a:rPr lang="en-US" dirty="0" err="1">
                <a:solidFill>
                  <a:srgbClr val="00B050"/>
                </a:solidFill>
              </a:rPr>
              <a:t>CYbetadot_prps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939C6-DF19-766F-770E-040718532A29}"/>
              </a:ext>
            </a:extLst>
          </p:cNvPr>
          <p:cNvSpPr txBox="1"/>
          <p:nvPr/>
        </p:nvSpPr>
        <p:spPr>
          <a:xfrm>
            <a:off x="2320504" y="315209"/>
            <a:ext cx="908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The effect of sidewash lag at the vertical tail is analyzed in</a:t>
            </a:r>
          </a:p>
          <a:p>
            <a:pPr algn="l"/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reference 50, in which it is shown that the derivatives are related</a:t>
            </a:r>
          </a:p>
          <a:p>
            <a:pPr algn="l"/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to the rate of change of sidewash angle with angle of sideslip as</a:t>
            </a:r>
          </a:p>
          <a:p>
            <a:pPr algn="l"/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follows... The sidewash variations at the tail , however, are not significant, and</a:t>
            </a:r>
          </a:p>
          <a:p>
            <a:pPr algn="l"/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the derivatives (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CYbetadot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and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Cnbetadot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) therefore have been dropped. – Walker 1960, page 32</a:t>
            </a:r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7B7477-7873-8A81-E558-EAF3B3B64737}"/>
              </a:ext>
            </a:extLst>
          </p:cNvPr>
          <p:cNvSpPr/>
          <p:nvPr/>
        </p:nvSpPr>
        <p:spPr>
          <a:xfrm>
            <a:off x="9920375" y="404063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5134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74683-6C7E-0E38-4C71-A06866A7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550"/>
            <a:ext cx="12192000" cy="389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F6EFB4-C01C-549F-AC34-9EA773AE9D29}"/>
              </a:ext>
            </a:extLst>
          </p:cNvPr>
          <p:cNvSpPr txBox="1"/>
          <p:nvPr/>
        </p:nvSpPr>
        <p:spPr>
          <a:xfrm>
            <a:off x="250888" y="5378450"/>
            <a:ext cx="258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CYdela_pdeg</a:t>
            </a:r>
            <a:r>
              <a:rPr lang="en-US" dirty="0">
                <a:solidFill>
                  <a:srgbClr val="00B050"/>
                </a:solidFill>
              </a:rPr>
              <a:t> = -0.00030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0C5A1E-0C90-F354-8EF5-63FBFDB8E406}"/>
              </a:ext>
            </a:extLst>
          </p:cNvPr>
          <p:cNvCxnSpPr/>
          <p:nvPr/>
        </p:nvCxnSpPr>
        <p:spPr>
          <a:xfrm>
            <a:off x="2016950" y="2871208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ACAC1F-6B23-D52A-82D3-F3C18B1F641B}"/>
              </a:ext>
            </a:extLst>
          </p:cNvPr>
          <p:cNvCxnSpPr/>
          <p:nvPr/>
        </p:nvCxnSpPr>
        <p:spPr>
          <a:xfrm>
            <a:off x="5070638" y="60349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9A43AA-03DD-9063-82C5-0297863355AC}"/>
              </a:ext>
            </a:extLst>
          </p:cNvPr>
          <p:cNvSpPr txBox="1"/>
          <p:nvPr/>
        </p:nvSpPr>
        <p:spPr>
          <a:xfrm>
            <a:off x="3561878" y="496174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B62FD-5DD9-2F16-1D0F-DB6E39A669EF}"/>
              </a:ext>
            </a:extLst>
          </p:cNvPr>
          <p:cNvSpPr txBox="1"/>
          <p:nvPr/>
        </p:nvSpPr>
        <p:spPr>
          <a:xfrm>
            <a:off x="11131681" y="500911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666AD-A901-0439-C4BE-F5F61B5ABDA0}"/>
              </a:ext>
            </a:extLst>
          </p:cNvPr>
          <p:cNvSpPr txBox="1"/>
          <p:nvPr/>
        </p:nvSpPr>
        <p:spPr>
          <a:xfrm>
            <a:off x="194553" y="6254886"/>
            <a:ext cx="250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115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A51F4D-5A02-AE8B-2247-4C85EA05A094}"/>
              </a:ext>
            </a:extLst>
          </p:cNvPr>
          <p:cNvCxnSpPr>
            <a:cxnSpLocks/>
          </p:cNvCxnSpPr>
          <p:nvPr/>
        </p:nvCxnSpPr>
        <p:spPr>
          <a:xfrm>
            <a:off x="2169350" y="3014464"/>
            <a:ext cx="6654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FCF49A-BFD9-8DD0-8A11-6B4C7C5E9629}"/>
              </a:ext>
            </a:extLst>
          </p:cNvPr>
          <p:cNvSpPr/>
          <p:nvPr/>
        </p:nvSpPr>
        <p:spPr>
          <a:xfrm>
            <a:off x="9920375" y="404063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38103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1D0CE6-1BC5-C4A5-DDE6-5CF6BA9E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901"/>
            <a:ext cx="12192000" cy="5566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060C0B-C96E-7858-EB03-3B361E000618}"/>
              </a:ext>
            </a:extLst>
          </p:cNvPr>
          <p:cNvSpPr txBox="1"/>
          <p:nvPr/>
        </p:nvSpPr>
        <p:spPr>
          <a:xfrm>
            <a:off x="194553" y="6254886"/>
            <a:ext cx="250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113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F5971-4FE7-BF2D-55D9-9F0925CFF59F}"/>
              </a:ext>
            </a:extLst>
          </p:cNvPr>
          <p:cNvSpPr txBox="1"/>
          <p:nvPr/>
        </p:nvSpPr>
        <p:spPr>
          <a:xfrm>
            <a:off x="1686214" y="2980429"/>
            <a:ext cx="23354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CYdelr_pdeg</a:t>
            </a:r>
            <a:r>
              <a:rPr lang="en-US" dirty="0">
                <a:solidFill>
                  <a:srgbClr val="00B050"/>
                </a:solidFill>
              </a:rPr>
              <a:t> = 0.0057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2003E-E29E-C007-1912-3F10FD5C83AE}"/>
              </a:ext>
            </a:extLst>
          </p:cNvPr>
          <p:cNvCxnSpPr/>
          <p:nvPr/>
        </p:nvCxnSpPr>
        <p:spPr>
          <a:xfrm>
            <a:off x="2026094" y="3593592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EDCA53-E156-2DE6-0912-A86CB18FEA71}"/>
              </a:ext>
            </a:extLst>
          </p:cNvPr>
          <p:cNvCxnSpPr/>
          <p:nvPr/>
        </p:nvCxnSpPr>
        <p:spPr>
          <a:xfrm>
            <a:off x="5043206" y="1463157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E12A25-A91D-88A8-322E-B5E9EE7C7912}"/>
              </a:ext>
            </a:extLst>
          </p:cNvPr>
          <p:cNvSpPr txBox="1"/>
          <p:nvPr/>
        </p:nvSpPr>
        <p:spPr>
          <a:xfrm>
            <a:off x="3561878" y="586982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63BF1-9463-CFDF-4EC4-E6C3D8998C99}"/>
              </a:ext>
            </a:extLst>
          </p:cNvPr>
          <p:cNvSpPr txBox="1"/>
          <p:nvPr/>
        </p:nvSpPr>
        <p:spPr>
          <a:xfrm>
            <a:off x="11259745" y="58785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1202BC-59E8-077D-80F0-0DB00AF726CD}"/>
              </a:ext>
            </a:extLst>
          </p:cNvPr>
          <p:cNvCxnSpPr>
            <a:cxnSpLocks/>
          </p:cNvCxnSpPr>
          <p:nvPr/>
        </p:nvCxnSpPr>
        <p:spPr>
          <a:xfrm>
            <a:off x="2026094" y="3837424"/>
            <a:ext cx="6654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EC9CC2-4B21-9C84-45E3-000502A839FF}"/>
              </a:ext>
            </a:extLst>
          </p:cNvPr>
          <p:cNvSpPr/>
          <p:nvPr/>
        </p:nvSpPr>
        <p:spPr>
          <a:xfrm>
            <a:off x="9914862" y="361506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182029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0217-89CA-F721-708D-495D91A6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Moments: Roll</a:t>
            </a:r>
          </a:p>
        </p:txBody>
      </p:sp>
    </p:spTree>
    <p:extLst>
      <p:ext uri="{BB962C8B-B14F-4D97-AF65-F5344CB8AC3E}">
        <p14:creationId xmlns:p14="http://schemas.microsoft.com/office/powerpoint/2010/main" val="79520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ED012-C329-B2D0-203A-5006745D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620"/>
            <a:ext cx="12192000" cy="2270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07D02C-A996-20D3-D872-72C0D127F088}"/>
              </a:ext>
            </a:extLst>
          </p:cNvPr>
          <p:cNvCxnSpPr/>
          <p:nvPr/>
        </p:nvCxnSpPr>
        <p:spPr>
          <a:xfrm>
            <a:off x="1833067" y="3310929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7125D7-2E31-5661-7BAF-6678569EFC21}"/>
              </a:ext>
            </a:extLst>
          </p:cNvPr>
          <p:cNvCxnSpPr/>
          <p:nvPr/>
        </p:nvCxnSpPr>
        <p:spPr>
          <a:xfrm>
            <a:off x="3671606" y="105765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DDCA16-D3C5-23EF-5972-B4BFB00A17E6}"/>
              </a:ext>
            </a:extLst>
          </p:cNvPr>
          <p:cNvSpPr txBox="1"/>
          <p:nvPr/>
        </p:nvSpPr>
        <p:spPr>
          <a:xfrm>
            <a:off x="244213" y="3475990"/>
            <a:ext cx="18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ClBeta_pdeg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9464B-8E33-35E6-155D-A0C31420F2F2}"/>
              </a:ext>
            </a:extLst>
          </p:cNvPr>
          <p:cNvSpPr txBox="1"/>
          <p:nvPr/>
        </p:nvSpPr>
        <p:spPr>
          <a:xfrm>
            <a:off x="2062695" y="43797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BA366-30F1-9B7E-3BA4-0EF4044C031F}"/>
              </a:ext>
            </a:extLst>
          </p:cNvPr>
          <p:cNvSpPr txBox="1"/>
          <p:nvPr/>
        </p:nvSpPr>
        <p:spPr>
          <a:xfrm>
            <a:off x="11520998" y="426871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1E41D5-300F-8DCC-817B-1896BF4DD499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9729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84BD4-556C-8C98-77AD-067A27A7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13698"/>
            <a:ext cx="11182350" cy="443060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D60B1B-A449-E8C5-6CA2-10E49B07B49D}"/>
              </a:ext>
            </a:extLst>
          </p:cNvPr>
          <p:cNvCxnSpPr/>
          <p:nvPr/>
        </p:nvCxnSpPr>
        <p:spPr>
          <a:xfrm>
            <a:off x="1834070" y="3429000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F91543-53A8-F001-E613-A3BD6959611C}"/>
              </a:ext>
            </a:extLst>
          </p:cNvPr>
          <p:cNvCxnSpPr/>
          <p:nvPr/>
        </p:nvCxnSpPr>
        <p:spPr>
          <a:xfrm>
            <a:off x="3900206" y="931027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D8FEBB-C273-060B-BD29-3B5E4C827D66}"/>
              </a:ext>
            </a:extLst>
          </p:cNvPr>
          <p:cNvSpPr txBox="1"/>
          <p:nvPr/>
        </p:nvSpPr>
        <p:spPr>
          <a:xfrm>
            <a:off x="252892" y="3429000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ClP_prps</a:t>
            </a:r>
            <a:r>
              <a:rPr lang="en-US" dirty="0">
                <a:solidFill>
                  <a:srgbClr val="00B050"/>
                </a:solidFill>
              </a:rPr>
              <a:t> = -0.185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BAB4A-AB7D-BD05-DBBD-4A26F334E64C}"/>
              </a:ext>
            </a:extLst>
          </p:cNvPr>
          <p:cNvSpPr txBox="1"/>
          <p:nvPr/>
        </p:nvSpPr>
        <p:spPr>
          <a:xfrm>
            <a:off x="1834070" y="502320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DEAB3-CB80-3ECC-ABBC-0F977E127BA5}"/>
              </a:ext>
            </a:extLst>
          </p:cNvPr>
          <p:cNvSpPr txBox="1"/>
          <p:nvPr/>
        </p:nvSpPr>
        <p:spPr>
          <a:xfrm>
            <a:off x="10982053" y="502320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49D55-2BAC-6E93-9EEE-967771C8A7E7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1759515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A99B2-0AEA-3424-6BC5-9E216A06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508"/>
            <a:ext cx="12192000" cy="371098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7F5DD7-F7E1-9045-959C-5F47C6121F63}"/>
              </a:ext>
            </a:extLst>
          </p:cNvPr>
          <p:cNvCxnSpPr/>
          <p:nvPr/>
        </p:nvCxnSpPr>
        <p:spPr>
          <a:xfrm>
            <a:off x="1500604" y="1865376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4D8EDB-5204-172D-B172-CDD70988BF66}"/>
              </a:ext>
            </a:extLst>
          </p:cNvPr>
          <p:cNvCxnSpPr/>
          <p:nvPr/>
        </p:nvCxnSpPr>
        <p:spPr>
          <a:xfrm>
            <a:off x="3287558" y="949315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EB2A65-EB89-2A92-FEE2-926EE3FA3272}"/>
              </a:ext>
            </a:extLst>
          </p:cNvPr>
          <p:cNvSpPr txBox="1"/>
          <p:nvPr/>
        </p:nvSpPr>
        <p:spPr>
          <a:xfrm>
            <a:off x="447714" y="120417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ClR_prps</a:t>
            </a:r>
            <a:r>
              <a:rPr lang="en-US" dirty="0">
                <a:solidFill>
                  <a:srgbClr val="00B050"/>
                </a:solidFill>
              </a:rPr>
              <a:t> = -0.08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83CCA-26FB-B3EC-5242-C2E028020CCF}"/>
              </a:ext>
            </a:extLst>
          </p:cNvPr>
          <p:cNvSpPr txBox="1"/>
          <p:nvPr/>
        </p:nvSpPr>
        <p:spPr>
          <a:xfrm>
            <a:off x="447713" y="6038304"/>
            <a:ext cx="306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Assumed </a:t>
            </a:r>
            <a:r>
              <a:rPr lang="en-US" dirty="0" err="1">
                <a:solidFill>
                  <a:srgbClr val="00B050"/>
                </a:solidFill>
              </a:rPr>
              <a:t>Clbetadot_prps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F5C400-50F4-978C-5AF7-65A44CFD46A9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48586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4F79B-9F1C-7BCD-8559-0C2806E0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28"/>
            <a:ext cx="12192000" cy="3930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5E9A4-A23E-2D2F-4985-A76A2D59D2D8}"/>
              </a:ext>
            </a:extLst>
          </p:cNvPr>
          <p:cNvSpPr txBox="1"/>
          <p:nvPr/>
        </p:nvSpPr>
        <p:spPr>
          <a:xfrm>
            <a:off x="24765" y="4034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Cldela_pdeg</a:t>
            </a:r>
            <a:r>
              <a:rPr lang="en-US" dirty="0">
                <a:solidFill>
                  <a:srgbClr val="00B050"/>
                </a:solidFill>
              </a:rPr>
              <a:t> = 0.0007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843F7F-3549-90ED-7B27-A7F6CCD9F912}"/>
              </a:ext>
            </a:extLst>
          </p:cNvPr>
          <p:cNvCxnSpPr/>
          <p:nvPr/>
        </p:nvCxnSpPr>
        <p:spPr>
          <a:xfrm>
            <a:off x="1991588" y="3930022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AB2B6-52B0-2187-0506-11BA887F8606}"/>
              </a:ext>
            </a:extLst>
          </p:cNvPr>
          <p:cNvCxnSpPr/>
          <p:nvPr/>
        </p:nvCxnSpPr>
        <p:spPr>
          <a:xfrm>
            <a:off x="5000074" y="1463157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C49DF-32F8-B1B5-2138-29BCD124493B}"/>
              </a:ext>
            </a:extLst>
          </p:cNvPr>
          <p:cNvSpPr txBox="1"/>
          <p:nvPr/>
        </p:nvSpPr>
        <p:spPr>
          <a:xfrm>
            <a:off x="1896980" y="50629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M=0.0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AF330-AA46-34F6-6B9F-662DFEB1EFB7}"/>
              </a:ext>
            </a:extLst>
          </p:cNvPr>
          <p:cNvSpPr txBox="1"/>
          <p:nvPr/>
        </p:nvSpPr>
        <p:spPr>
          <a:xfrm>
            <a:off x="11302877" y="506295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82632-A6E2-A6BC-B5AC-7215EF6F8B9C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134736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EC1C06-1025-AFA4-15A7-6BB82E14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77" y="0"/>
            <a:ext cx="4552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1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687E1-BEA9-E3BB-03AF-95265F2F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938"/>
            <a:ext cx="12192000" cy="3884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06EBA-BEED-E375-5921-BF23D9F7CCAB}"/>
              </a:ext>
            </a:extLst>
          </p:cNvPr>
          <p:cNvSpPr txBox="1"/>
          <p:nvPr/>
        </p:nvSpPr>
        <p:spPr>
          <a:xfrm>
            <a:off x="162538" y="2458360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Cldelr_pdeg</a:t>
            </a:r>
            <a:r>
              <a:rPr lang="en-US" dirty="0">
                <a:solidFill>
                  <a:srgbClr val="00B050"/>
                </a:solidFill>
              </a:rPr>
              <a:t> = 0.00025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9D6EA6-E6EF-BD06-54C9-0EEFDA9391BB}"/>
              </a:ext>
            </a:extLst>
          </p:cNvPr>
          <p:cNvCxnSpPr/>
          <p:nvPr/>
        </p:nvCxnSpPr>
        <p:spPr>
          <a:xfrm>
            <a:off x="1922577" y="3024248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9EDEAF-3F15-2C2B-DFD6-6011F2D8139A}"/>
              </a:ext>
            </a:extLst>
          </p:cNvPr>
          <p:cNvCxnSpPr/>
          <p:nvPr/>
        </p:nvCxnSpPr>
        <p:spPr>
          <a:xfrm>
            <a:off x="5000074" y="1463157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EF1DCB-2990-638C-6778-8A179ABA091B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44539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0217-89CA-F721-708D-495D91A6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Moments: Pitch</a:t>
            </a:r>
          </a:p>
        </p:txBody>
      </p:sp>
    </p:spTree>
    <p:extLst>
      <p:ext uri="{BB962C8B-B14F-4D97-AF65-F5344CB8AC3E}">
        <p14:creationId xmlns:p14="http://schemas.microsoft.com/office/powerpoint/2010/main" val="396555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212C2-6359-49C8-DB7D-759896A9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456" y="0"/>
            <a:ext cx="615027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82E4BE-8B0B-69B3-15B2-C10571671E79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188877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B6C2CB-0FB1-C397-06AC-83774AE7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52" y="0"/>
            <a:ext cx="1033529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C3AE7F-CD01-09F2-128B-AE638CEFBC21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75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507BAE-9E0E-A60A-56DB-508B229E9E46}"/>
              </a:ext>
            </a:extLst>
          </p:cNvPr>
          <p:cNvCxnSpPr/>
          <p:nvPr/>
        </p:nvCxnSpPr>
        <p:spPr>
          <a:xfrm>
            <a:off x="1642567" y="3082330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475DF6-723D-F88E-3998-E9166DA2B1F7}"/>
              </a:ext>
            </a:extLst>
          </p:cNvPr>
          <p:cNvCxnSpPr/>
          <p:nvPr/>
        </p:nvCxnSpPr>
        <p:spPr>
          <a:xfrm>
            <a:off x="4986056" y="1249604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73574A-C22A-8208-C740-1DBD9C2ABC64}"/>
              </a:ext>
            </a:extLst>
          </p:cNvPr>
          <p:cNvSpPr txBox="1"/>
          <p:nvPr/>
        </p:nvSpPr>
        <p:spPr>
          <a:xfrm>
            <a:off x="142551" y="2299038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CMAlpha_pdeg</a:t>
            </a:r>
            <a:r>
              <a:rPr lang="en-US" dirty="0">
                <a:solidFill>
                  <a:srgbClr val="00B050"/>
                </a:solidFill>
              </a:rPr>
              <a:t> = -0.01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D8F720-BBE0-4176-088A-6B293813673C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716848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98954-8FE2-2FEE-8A79-E9B695DE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182"/>
            <a:ext cx="12192000" cy="44796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827BF1-E3DB-4127-BD55-6A44342DB871}"/>
              </a:ext>
            </a:extLst>
          </p:cNvPr>
          <p:cNvCxnSpPr/>
          <p:nvPr/>
        </p:nvCxnSpPr>
        <p:spPr>
          <a:xfrm>
            <a:off x="1341682" y="3291880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2B6B1C-4F8F-A5D2-F8EC-2305A068BC3A}"/>
              </a:ext>
            </a:extLst>
          </p:cNvPr>
          <p:cNvCxnSpPr/>
          <p:nvPr/>
        </p:nvCxnSpPr>
        <p:spPr>
          <a:xfrm>
            <a:off x="3214406" y="113385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D5A1F3-3CC6-B384-C2AD-829289DA18F9}"/>
              </a:ext>
            </a:extLst>
          </p:cNvPr>
          <p:cNvSpPr txBox="1"/>
          <p:nvPr/>
        </p:nvSpPr>
        <p:spPr>
          <a:xfrm>
            <a:off x="104775" y="399242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CMQ_prps</a:t>
            </a:r>
            <a:r>
              <a:rPr lang="en-US" dirty="0">
                <a:solidFill>
                  <a:srgbClr val="00B050"/>
                </a:solidFill>
              </a:rPr>
              <a:t> = -4.4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704A7-19E9-489E-192A-07220721236A}"/>
              </a:ext>
            </a:extLst>
          </p:cNvPr>
          <p:cNvSpPr txBox="1"/>
          <p:nvPr/>
        </p:nvSpPr>
        <p:spPr>
          <a:xfrm>
            <a:off x="1350381" y="56088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82D42-8D9F-22F4-5DBF-0566CA9E1660}"/>
              </a:ext>
            </a:extLst>
          </p:cNvPr>
          <p:cNvSpPr txBox="1"/>
          <p:nvPr/>
        </p:nvSpPr>
        <p:spPr>
          <a:xfrm>
            <a:off x="11285376" y="54424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99852-D3EC-FF24-B1A9-5CC64EA3749E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84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E120D5-C680-BBC3-8278-FE91BB301168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10430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00C0BE-A46B-63A7-0AC8-2DD9C8B7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269"/>
            <a:ext cx="12192000" cy="4291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4F845-8784-0CFD-82DB-B4DA5C1CD071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84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A68A3-19D2-3F4D-1AC6-ECE599D00DA7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347668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309E71-707F-FE6F-35EA-26A98ACC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874"/>
            <a:ext cx="12192000" cy="4342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25214-A489-F6F3-9363-ED16FCBEC86D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84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76AAE-E32C-21E4-CD8B-687EBF604301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78760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E6F01-B390-3544-65CF-FCE9DAED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289"/>
            <a:ext cx="12192000" cy="473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805F3-5FF5-3E7D-EA17-EE416C813CE8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84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62F12-EA6B-6082-E22C-DAA26E2CF7F5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1411013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17F4C-B49D-CDDF-226F-F483F6E7C7BF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84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300B6-A188-72D2-2529-9389306C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614362" y="1551857"/>
            <a:ext cx="10963275" cy="37542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9C4F3-1A17-10E2-A3E5-2411EA9787A5}"/>
              </a:ext>
            </a:extLst>
          </p:cNvPr>
          <p:cNvCxnSpPr/>
          <p:nvPr/>
        </p:nvCxnSpPr>
        <p:spPr>
          <a:xfrm>
            <a:off x="1385392" y="3453804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8EE60-C1F6-DFE5-754B-9F4F8E3B5A01}"/>
              </a:ext>
            </a:extLst>
          </p:cNvPr>
          <p:cNvCxnSpPr/>
          <p:nvPr/>
        </p:nvCxnSpPr>
        <p:spPr>
          <a:xfrm>
            <a:off x="4843181" y="1133855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58AF91-EB39-8137-BE84-DCE51810D980}"/>
              </a:ext>
            </a:extLst>
          </p:cNvPr>
          <p:cNvSpPr txBox="1"/>
          <p:nvPr/>
        </p:nvSpPr>
        <p:spPr>
          <a:xfrm>
            <a:off x="194553" y="386198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CMAlphadot_prps</a:t>
            </a:r>
            <a:r>
              <a:rPr lang="en-US" dirty="0">
                <a:solidFill>
                  <a:srgbClr val="00B050"/>
                </a:solidFill>
              </a:rPr>
              <a:t> = -0.1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A9810-09A4-8D0B-1305-E52A5DF22D5D}"/>
              </a:ext>
            </a:extLst>
          </p:cNvPr>
          <p:cNvSpPr txBox="1"/>
          <p:nvPr/>
        </p:nvSpPr>
        <p:spPr>
          <a:xfrm>
            <a:off x="3388731" y="500883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2F9E9-94BD-A5B9-1643-EED7C86A1983}"/>
              </a:ext>
            </a:extLst>
          </p:cNvPr>
          <p:cNvSpPr txBox="1"/>
          <p:nvPr/>
        </p:nvSpPr>
        <p:spPr>
          <a:xfrm>
            <a:off x="10673273" y="500883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AD424-F068-5449-1741-F88D22FBD2C2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 Included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287474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2E2D3A-C588-4D67-3903-D0322530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19" y="0"/>
            <a:ext cx="9233962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C2866-13D6-9832-FD61-10D0387B5575}"/>
              </a:ext>
            </a:extLst>
          </p:cNvPr>
          <p:cNvCxnSpPr/>
          <p:nvPr/>
        </p:nvCxnSpPr>
        <p:spPr>
          <a:xfrm>
            <a:off x="1479019" y="3853855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9F8E2A-9A3F-EEE4-7362-D7D59ABE0771}"/>
              </a:ext>
            </a:extLst>
          </p:cNvPr>
          <p:cNvCxnSpPr/>
          <p:nvPr/>
        </p:nvCxnSpPr>
        <p:spPr>
          <a:xfrm>
            <a:off x="5090831" y="1697279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53B6B6-76DA-3B49-EB01-42460263DECE}"/>
              </a:ext>
            </a:extLst>
          </p:cNvPr>
          <p:cNvSpPr txBox="1"/>
          <p:nvPr/>
        </p:nvSpPr>
        <p:spPr>
          <a:xfrm>
            <a:off x="104775" y="3992423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CMdele_pdeg</a:t>
            </a:r>
            <a:r>
              <a:rPr lang="en-US" dirty="0">
                <a:solidFill>
                  <a:srgbClr val="00B050"/>
                </a:solidFill>
              </a:rPr>
              <a:t> = -0.008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DAE1C-A86E-54A1-9B41-849DE2021EAA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77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F0643-1A02-1CA6-1688-CDFD7181F33E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13557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0217-89CA-F721-708D-495D91A6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Inertia Products and Moments</a:t>
            </a:r>
          </a:p>
        </p:txBody>
      </p:sp>
    </p:spTree>
    <p:extLst>
      <p:ext uri="{BB962C8B-B14F-4D97-AF65-F5344CB8AC3E}">
        <p14:creationId xmlns:p14="http://schemas.microsoft.com/office/powerpoint/2010/main" val="2452406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B8BBDF-5616-AF8B-F22B-05B3853167E6}"/>
              </a:ext>
            </a:extLst>
          </p:cNvPr>
          <p:cNvSpPr txBox="1"/>
          <p:nvPr/>
        </p:nvSpPr>
        <p:spPr>
          <a:xfrm>
            <a:off x="196215" y="27995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CMdelsb_pdeg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43656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0217-89CA-F721-708D-495D91A6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Moments: Yaw</a:t>
            </a:r>
          </a:p>
        </p:txBody>
      </p:sp>
    </p:spTree>
    <p:extLst>
      <p:ext uri="{BB962C8B-B14F-4D97-AF65-F5344CB8AC3E}">
        <p14:creationId xmlns:p14="http://schemas.microsoft.com/office/powerpoint/2010/main" val="2001287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5F4093-1763-9034-0877-8033ACC5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673"/>
            <a:ext cx="12192000" cy="519065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EB2B-F03A-53B5-EB6B-C579E1A31C5A}"/>
              </a:ext>
            </a:extLst>
          </p:cNvPr>
          <p:cNvCxnSpPr/>
          <p:nvPr/>
        </p:nvCxnSpPr>
        <p:spPr>
          <a:xfrm>
            <a:off x="1747342" y="2720379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31B054-563B-688E-AF18-76A73A0679A4}"/>
              </a:ext>
            </a:extLst>
          </p:cNvPr>
          <p:cNvCxnSpPr/>
          <p:nvPr/>
        </p:nvCxnSpPr>
        <p:spPr>
          <a:xfrm>
            <a:off x="3623981" y="113385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3C46A5-E1AE-B2A8-30B2-6B6FD659F5B7}"/>
              </a:ext>
            </a:extLst>
          </p:cNvPr>
          <p:cNvSpPr txBox="1"/>
          <p:nvPr/>
        </p:nvSpPr>
        <p:spPr>
          <a:xfrm>
            <a:off x="276225" y="2221883"/>
            <a:ext cx="250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CnBeta_pdeg</a:t>
            </a:r>
            <a:r>
              <a:rPr lang="en-US" dirty="0">
                <a:solidFill>
                  <a:srgbClr val="00B050"/>
                </a:solidFill>
              </a:rPr>
              <a:t> = 0.0046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7650C-53E7-F45C-712C-7F631215800B}"/>
              </a:ext>
            </a:extLst>
          </p:cNvPr>
          <p:cNvSpPr txBox="1"/>
          <p:nvPr/>
        </p:nvSpPr>
        <p:spPr>
          <a:xfrm>
            <a:off x="1872195" y="58769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8505-3DDF-3FD3-C752-CC478465CD9C}"/>
              </a:ext>
            </a:extLst>
          </p:cNvPr>
          <p:cNvSpPr txBox="1"/>
          <p:nvPr/>
        </p:nvSpPr>
        <p:spPr>
          <a:xfrm>
            <a:off x="11330498" y="576599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B3C575-EDC2-C80B-0EE0-932438E7B767}"/>
              </a:ext>
            </a:extLst>
          </p:cNvPr>
          <p:cNvCxnSpPr>
            <a:cxnSpLocks/>
          </p:cNvCxnSpPr>
          <p:nvPr/>
        </p:nvCxnSpPr>
        <p:spPr>
          <a:xfrm>
            <a:off x="1864026" y="2636935"/>
            <a:ext cx="6654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E413B8-5D6C-DB68-0177-0CE67DB2BD0C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636722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E8EF6-DC55-E7A1-318B-8417AC0A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214811" y="1807967"/>
            <a:ext cx="11976653" cy="33052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2BDF23-634E-FE49-756C-C81ABEBB61C5}"/>
              </a:ext>
            </a:extLst>
          </p:cNvPr>
          <p:cNvCxnSpPr/>
          <p:nvPr/>
        </p:nvCxnSpPr>
        <p:spPr>
          <a:xfrm>
            <a:off x="1834070" y="2385736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F0B8C6-745F-E43D-EB6C-631888E4A0E6}"/>
              </a:ext>
            </a:extLst>
          </p:cNvPr>
          <p:cNvCxnSpPr/>
          <p:nvPr/>
        </p:nvCxnSpPr>
        <p:spPr>
          <a:xfrm>
            <a:off x="3623981" y="997702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77579A-8847-833C-C7D2-3893C97D1D98}"/>
              </a:ext>
            </a:extLst>
          </p:cNvPr>
          <p:cNvSpPr txBox="1"/>
          <p:nvPr/>
        </p:nvSpPr>
        <p:spPr>
          <a:xfrm>
            <a:off x="186880" y="199064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CnP_prps</a:t>
            </a:r>
            <a:r>
              <a:rPr lang="en-US" dirty="0">
                <a:solidFill>
                  <a:srgbClr val="00B050"/>
                </a:solidFill>
              </a:rPr>
              <a:t> = -0.01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C995D-811D-4B2F-3570-DD9814824467}"/>
              </a:ext>
            </a:extLst>
          </p:cNvPr>
          <p:cNvSpPr txBox="1"/>
          <p:nvPr/>
        </p:nvSpPr>
        <p:spPr>
          <a:xfrm>
            <a:off x="1834070" y="502320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BAC7C-01F6-0679-107A-CF3DED855812}"/>
              </a:ext>
            </a:extLst>
          </p:cNvPr>
          <p:cNvSpPr txBox="1"/>
          <p:nvPr/>
        </p:nvSpPr>
        <p:spPr>
          <a:xfrm>
            <a:off x="10982053" y="502320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C59C12-B063-945A-A623-A1DC3B0DB1C2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514156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EA95F-B2C3-8C76-7A62-B69BC074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963"/>
            <a:ext cx="12192000" cy="549007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C3849C-B456-338D-9D0B-E494A87074EA}"/>
              </a:ext>
            </a:extLst>
          </p:cNvPr>
          <p:cNvCxnSpPr/>
          <p:nvPr/>
        </p:nvCxnSpPr>
        <p:spPr>
          <a:xfrm>
            <a:off x="1376870" y="3833172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C3D3F7-72E1-82DE-8D1A-FB974F1E1C4A}"/>
              </a:ext>
            </a:extLst>
          </p:cNvPr>
          <p:cNvCxnSpPr/>
          <p:nvPr/>
        </p:nvCxnSpPr>
        <p:spPr>
          <a:xfrm>
            <a:off x="3121061" y="1583748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149604-0582-85A4-D39A-401C7D28B25C}"/>
              </a:ext>
            </a:extLst>
          </p:cNvPr>
          <p:cNvSpPr txBox="1"/>
          <p:nvPr/>
        </p:nvSpPr>
        <p:spPr>
          <a:xfrm>
            <a:off x="205168" y="3953510"/>
            <a:ext cx="18792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CnR_prps</a:t>
            </a:r>
            <a:r>
              <a:rPr lang="en-US" dirty="0">
                <a:solidFill>
                  <a:srgbClr val="00B050"/>
                </a:solidFill>
              </a:rPr>
              <a:t> = -1.19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258AA-F2F5-F299-0E66-9246E8A688E8}"/>
              </a:ext>
            </a:extLst>
          </p:cNvPr>
          <p:cNvSpPr txBox="1"/>
          <p:nvPr/>
        </p:nvSpPr>
        <p:spPr>
          <a:xfrm>
            <a:off x="1376870" y="598937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A6967-BA4C-E588-4E15-31087A5CD7C8}"/>
              </a:ext>
            </a:extLst>
          </p:cNvPr>
          <p:cNvSpPr txBox="1"/>
          <p:nvPr/>
        </p:nvSpPr>
        <p:spPr>
          <a:xfrm>
            <a:off x="11338669" y="594727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05FB9-A07C-FB40-E844-9DBAD3DBB5B4}"/>
              </a:ext>
            </a:extLst>
          </p:cNvPr>
          <p:cNvSpPr txBox="1"/>
          <p:nvPr/>
        </p:nvSpPr>
        <p:spPr>
          <a:xfrm>
            <a:off x="205168" y="6345181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Assume </a:t>
            </a:r>
            <a:r>
              <a:rPr lang="en-US" dirty="0" err="1">
                <a:solidFill>
                  <a:srgbClr val="00B050"/>
                </a:solidFill>
              </a:rPr>
              <a:t>Cnbetadot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8106F2-B13D-5009-B05D-EE4FD1C5E17D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1297958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7C3D8-8124-6A15-046A-BADE8871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101"/>
            <a:ext cx="12192000" cy="4377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6C0EC5-926A-DB67-52E0-90442F0C4A69}"/>
              </a:ext>
            </a:extLst>
          </p:cNvPr>
          <p:cNvSpPr txBox="1"/>
          <p:nvPr/>
        </p:nvSpPr>
        <p:spPr>
          <a:xfrm>
            <a:off x="145534" y="40779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Cndela_pdeg</a:t>
            </a:r>
            <a:r>
              <a:rPr lang="en-US" dirty="0">
                <a:solidFill>
                  <a:srgbClr val="00B050"/>
                </a:solidFill>
              </a:rPr>
              <a:t> = 0.00045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51BFAA-0F18-D5B8-A4C5-80BD773159EA}"/>
              </a:ext>
            </a:extLst>
          </p:cNvPr>
          <p:cNvCxnSpPr/>
          <p:nvPr/>
        </p:nvCxnSpPr>
        <p:spPr>
          <a:xfrm>
            <a:off x="1784554" y="3954404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CB0FC5-0EC2-85BC-EC5D-783DC1748EE0}"/>
              </a:ext>
            </a:extLst>
          </p:cNvPr>
          <p:cNvCxnSpPr/>
          <p:nvPr/>
        </p:nvCxnSpPr>
        <p:spPr>
          <a:xfrm>
            <a:off x="4784413" y="113385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7718130-0078-D926-C604-71AE10D99A8E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513583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2AE2E9-84CD-1D65-FF22-4BE0CAC8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83"/>
            <a:ext cx="12192000" cy="5048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031A5-910A-6A22-1896-267C908F5931}"/>
              </a:ext>
            </a:extLst>
          </p:cNvPr>
          <p:cNvSpPr txBox="1"/>
          <p:nvPr/>
        </p:nvSpPr>
        <p:spPr>
          <a:xfrm>
            <a:off x="305946" y="2131693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Cndelr_pdeg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>
                <a:solidFill>
                  <a:srgbClr val="00B050"/>
                </a:solidFill>
              </a:rPr>
              <a:t>= -0.0039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EB9993-9EDD-F97F-603E-4AF1069CF511}"/>
              </a:ext>
            </a:extLst>
          </p:cNvPr>
          <p:cNvCxnSpPr/>
          <p:nvPr/>
        </p:nvCxnSpPr>
        <p:spPr>
          <a:xfrm>
            <a:off x="1200932" y="2720481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83B1BE-4B7F-77AA-F7C0-3DCE29B52B5A}"/>
              </a:ext>
            </a:extLst>
          </p:cNvPr>
          <p:cNvCxnSpPr/>
          <p:nvPr/>
        </p:nvCxnSpPr>
        <p:spPr>
          <a:xfrm>
            <a:off x="4687985" y="1031740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340E9-AA2A-DDFC-8045-4C3BD7EFE3DC}"/>
              </a:ext>
            </a:extLst>
          </p:cNvPr>
          <p:cNvSpPr txBox="1"/>
          <p:nvPr/>
        </p:nvSpPr>
        <p:spPr>
          <a:xfrm>
            <a:off x="1822551" y="58262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9CCEF-17B7-D0AB-BFBE-FF1AD9D2E8E4}"/>
              </a:ext>
            </a:extLst>
          </p:cNvPr>
          <p:cNvSpPr txBox="1"/>
          <p:nvPr/>
        </p:nvSpPr>
        <p:spPr>
          <a:xfrm>
            <a:off x="10923314" y="58262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M=12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328F3A-79EE-4F9C-B8A1-413C9D9157C4}"/>
              </a:ext>
            </a:extLst>
          </p:cNvPr>
          <p:cNvCxnSpPr>
            <a:cxnSpLocks/>
          </p:cNvCxnSpPr>
          <p:nvPr/>
        </p:nvCxnSpPr>
        <p:spPr>
          <a:xfrm>
            <a:off x="1822551" y="3066703"/>
            <a:ext cx="6654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827A97-D892-4936-A5CF-B1A6F99962DF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4569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AAE46-A72E-432C-DDAA-E0C4327C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022"/>
            <a:ext cx="12192000" cy="446595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BFA28E-9321-3999-C992-035A72509411}"/>
              </a:ext>
            </a:extLst>
          </p:cNvPr>
          <p:cNvCxnSpPr/>
          <p:nvPr/>
        </p:nvCxnSpPr>
        <p:spPr>
          <a:xfrm>
            <a:off x="3449483" y="193334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704C79-3985-581A-65E9-26C3482EF17F}"/>
              </a:ext>
            </a:extLst>
          </p:cNvPr>
          <p:cNvCxnSpPr/>
          <p:nvPr/>
        </p:nvCxnSpPr>
        <p:spPr>
          <a:xfrm>
            <a:off x="1594141" y="4133662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BBBA36-C5E2-8CC1-211C-96959C4D1EB2}"/>
              </a:ext>
            </a:extLst>
          </p:cNvPr>
          <p:cNvSpPr txBox="1"/>
          <p:nvPr/>
        </p:nvSpPr>
        <p:spPr>
          <a:xfrm>
            <a:off x="480871" y="4133662"/>
            <a:ext cx="192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Jxz</a:t>
            </a:r>
            <a:r>
              <a:rPr lang="en-US" dirty="0">
                <a:solidFill>
                  <a:srgbClr val="00B050"/>
                </a:solidFill>
              </a:rPr>
              <a:t> = -700 slug-ft2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2FDF2F-84AE-01B2-5C23-FF995D9D8DFD}"/>
              </a:ext>
            </a:extLst>
          </p:cNvPr>
          <p:cNvCxnSpPr/>
          <p:nvPr/>
        </p:nvCxnSpPr>
        <p:spPr>
          <a:xfrm>
            <a:off x="1444789" y="2393254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47A4FC-069C-8BD9-01CE-8BE29848F738}"/>
              </a:ext>
            </a:extLst>
          </p:cNvPr>
          <p:cNvSpPr txBox="1"/>
          <p:nvPr/>
        </p:nvSpPr>
        <p:spPr>
          <a:xfrm>
            <a:off x="166927" y="2023921"/>
            <a:ext cx="198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Jxx</a:t>
            </a:r>
            <a:r>
              <a:rPr lang="en-US" dirty="0">
                <a:solidFill>
                  <a:srgbClr val="00B050"/>
                </a:solidFill>
              </a:rPr>
              <a:t> = 3600 slug-ft2</a:t>
            </a:r>
          </a:p>
        </p:txBody>
      </p:sp>
    </p:spTree>
    <p:extLst>
      <p:ext uri="{BB962C8B-B14F-4D97-AF65-F5344CB8AC3E}">
        <p14:creationId xmlns:p14="http://schemas.microsoft.com/office/powerpoint/2010/main" val="379145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11233-C2C3-EB6D-A65C-E7CE13D8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562"/>
            <a:ext cx="12192000" cy="4296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E2369-ECF3-B2B5-A7DA-9E5B19731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72" y="5236480"/>
            <a:ext cx="12192000" cy="10943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D704-DB0A-43EB-542B-884E526CA980}"/>
              </a:ext>
            </a:extLst>
          </p:cNvPr>
          <p:cNvCxnSpPr/>
          <p:nvPr/>
        </p:nvCxnSpPr>
        <p:spPr>
          <a:xfrm>
            <a:off x="3531779" y="193334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7827BA-3982-BF87-DD30-80C36B1B30DE}"/>
              </a:ext>
            </a:extLst>
          </p:cNvPr>
          <p:cNvCxnSpPr/>
          <p:nvPr/>
        </p:nvCxnSpPr>
        <p:spPr>
          <a:xfrm>
            <a:off x="1584997" y="4654870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75E8C-69A0-9107-B029-FC6D01913AAD}"/>
              </a:ext>
            </a:extLst>
          </p:cNvPr>
          <p:cNvSpPr txBox="1"/>
          <p:nvPr/>
        </p:nvSpPr>
        <p:spPr>
          <a:xfrm>
            <a:off x="573536" y="472802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Jyy</a:t>
            </a:r>
            <a:r>
              <a:rPr lang="en-US" dirty="0">
                <a:solidFill>
                  <a:srgbClr val="00B050"/>
                </a:solidFill>
              </a:rPr>
              <a:t> = 86000 slug-ft2</a:t>
            </a:r>
          </a:p>
        </p:txBody>
      </p:sp>
    </p:spTree>
    <p:extLst>
      <p:ext uri="{BB962C8B-B14F-4D97-AF65-F5344CB8AC3E}">
        <p14:creationId xmlns:p14="http://schemas.microsoft.com/office/powerpoint/2010/main" val="327158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3AF32-55DA-D348-521F-69A21226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696"/>
            <a:ext cx="12192000" cy="4158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1E09F0-DE0F-F46F-3A0D-0DB356C3E0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3"/>
          <a:stretch/>
        </p:blipFill>
        <p:spPr>
          <a:xfrm>
            <a:off x="1554480" y="5367527"/>
            <a:ext cx="12192000" cy="10500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591CD3-F5EA-F043-D191-7D583C719FAE}"/>
              </a:ext>
            </a:extLst>
          </p:cNvPr>
          <p:cNvCxnSpPr/>
          <p:nvPr/>
        </p:nvCxnSpPr>
        <p:spPr>
          <a:xfrm>
            <a:off x="3531779" y="1933346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3D68EF-C5DE-4F20-2E72-6614247D7170}"/>
              </a:ext>
            </a:extLst>
          </p:cNvPr>
          <p:cNvCxnSpPr/>
          <p:nvPr/>
        </p:nvCxnSpPr>
        <p:spPr>
          <a:xfrm>
            <a:off x="1621573" y="4526854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2364CE-091B-7C19-24F4-F96EE6EEC514}"/>
              </a:ext>
            </a:extLst>
          </p:cNvPr>
          <p:cNvSpPr txBox="1"/>
          <p:nvPr/>
        </p:nvSpPr>
        <p:spPr>
          <a:xfrm>
            <a:off x="499672" y="4577859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Jzz</a:t>
            </a:r>
            <a:r>
              <a:rPr lang="en-US" dirty="0">
                <a:solidFill>
                  <a:srgbClr val="00B050"/>
                </a:solidFill>
              </a:rPr>
              <a:t> = 88500 slug-ft2</a:t>
            </a:r>
          </a:p>
        </p:txBody>
      </p:sp>
    </p:spTree>
    <p:extLst>
      <p:ext uri="{BB962C8B-B14F-4D97-AF65-F5344CB8AC3E}">
        <p14:creationId xmlns:p14="http://schemas.microsoft.com/office/powerpoint/2010/main" val="265505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0217-89CA-F721-708D-495D91A6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Forces: Lift, Drag, and </a:t>
            </a:r>
            <a:r>
              <a:rPr lang="en-US" sz="6600" dirty="0" err="1"/>
              <a:t>Sideforce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0521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157B0-B3CD-6A8B-38BE-ED81B884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61" y="0"/>
            <a:ext cx="559183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A3D20-D679-99C1-206A-1E4415715D5A}"/>
              </a:ext>
            </a:extLst>
          </p:cNvPr>
          <p:cNvSpPr txBox="1"/>
          <p:nvPr/>
        </p:nvSpPr>
        <p:spPr>
          <a:xfrm>
            <a:off x="194553" y="6254886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Walker60, pdf page 66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7088E-080C-5143-D262-CCB84942803D}"/>
              </a:ext>
            </a:extLst>
          </p:cNvPr>
          <p:cNvCxnSpPr/>
          <p:nvPr/>
        </p:nvCxnSpPr>
        <p:spPr>
          <a:xfrm>
            <a:off x="1149155" y="5844580"/>
            <a:ext cx="7859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FF326B-1DD2-84F5-95C5-66226E29F659}"/>
              </a:ext>
            </a:extLst>
          </p:cNvPr>
          <p:cNvCxnSpPr/>
          <p:nvPr/>
        </p:nvCxnSpPr>
        <p:spPr>
          <a:xfrm>
            <a:off x="3833531" y="2033930"/>
            <a:ext cx="0" cy="4590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74513A-4013-82D9-94AE-406756BB2ABF}"/>
              </a:ext>
            </a:extLst>
          </p:cNvPr>
          <p:cNvSpPr txBox="1"/>
          <p:nvPr/>
        </p:nvSpPr>
        <p:spPr>
          <a:xfrm>
            <a:off x="1149155" y="5475248"/>
            <a:ext cx="109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CLwb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BCB4E-4CC9-AEEC-7A0C-7BA49883258C}"/>
              </a:ext>
            </a:extLst>
          </p:cNvPr>
          <p:cNvSpPr/>
          <p:nvPr/>
        </p:nvSpPr>
        <p:spPr>
          <a:xfrm>
            <a:off x="9914862" y="356190"/>
            <a:ext cx="1881962" cy="159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Digitized and integrated in simulation</a:t>
            </a:r>
          </a:p>
        </p:txBody>
      </p:sp>
    </p:spTree>
    <p:extLst>
      <p:ext uri="{BB962C8B-B14F-4D97-AF65-F5344CB8AC3E}">
        <p14:creationId xmlns:p14="http://schemas.microsoft.com/office/powerpoint/2010/main" val="375706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80752</TotalTime>
  <Words>647</Words>
  <Application>Microsoft Office PowerPoint</Application>
  <PresentationFormat>Widescreen</PresentationFormat>
  <Paragraphs>130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Dickinson</dc:creator>
  <cp:lastModifiedBy>Benjamin Dickinson</cp:lastModifiedBy>
  <cp:revision>42</cp:revision>
  <dcterms:created xsi:type="dcterms:W3CDTF">2024-09-02T14:43:17Z</dcterms:created>
  <dcterms:modified xsi:type="dcterms:W3CDTF">2025-01-13T01:29:56Z</dcterms:modified>
</cp:coreProperties>
</file>