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6688D-E74D-4DE2-9ACD-DA86B8CD9D3C}" v="2" dt="2024-12-07T02:43:54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Dickinson" userId="5c53e5eafdd52140" providerId="LiveId" clId="{92D6688D-E74D-4DE2-9ACD-DA86B8CD9D3C}"/>
    <pc:docChg chg="custSel addSld modSld">
      <pc:chgData name="Benjamin Dickinson" userId="5c53e5eafdd52140" providerId="LiveId" clId="{92D6688D-E74D-4DE2-9ACD-DA86B8CD9D3C}" dt="2024-12-07T02:43:54.595" v="5" actId="22"/>
      <pc:docMkLst>
        <pc:docMk/>
      </pc:docMkLst>
      <pc:sldChg chg="addSp delSp new mod">
        <pc:chgData name="Benjamin Dickinson" userId="5c53e5eafdd52140" providerId="LiveId" clId="{92D6688D-E74D-4DE2-9ACD-DA86B8CD9D3C}" dt="2024-12-07T02:42:36.539" v="3" actId="22"/>
        <pc:sldMkLst>
          <pc:docMk/>
          <pc:sldMk cId="3774203411" sldId="263"/>
        </pc:sldMkLst>
        <pc:spChg chg="del">
          <ac:chgData name="Benjamin Dickinson" userId="5c53e5eafdd52140" providerId="LiveId" clId="{92D6688D-E74D-4DE2-9ACD-DA86B8CD9D3C}" dt="2024-12-07T02:42:34.681" v="2" actId="478"/>
          <ac:spMkLst>
            <pc:docMk/>
            <pc:sldMk cId="3774203411" sldId="263"/>
            <ac:spMk id="2" creationId="{6A5F1543-3906-A06F-5D49-2562A545C75D}"/>
          </ac:spMkLst>
        </pc:spChg>
        <pc:spChg chg="del">
          <ac:chgData name="Benjamin Dickinson" userId="5c53e5eafdd52140" providerId="LiveId" clId="{92D6688D-E74D-4DE2-9ACD-DA86B8CD9D3C}" dt="2024-12-07T02:42:33.560" v="1" actId="478"/>
          <ac:spMkLst>
            <pc:docMk/>
            <pc:sldMk cId="3774203411" sldId="263"/>
            <ac:spMk id="3" creationId="{24712049-CA79-C4A0-E493-93EDAE1289E7}"/>
          </ac:spMkLst>
        </pc:spChg>
        <pc:picChg chg="add">
          <ac:chgData name="Benjamin Dickinson" userId="5c53e5eafdd52140" providerId="LiveId" clId="{92D6688D-E74D-4DE2-9ACD-DA86B8CD9D3C}" dt="2024-12-07T02:42:36.539" v="3" actId="22"/>
          <ac:picMkLst>
            <pc:docMk/>
            <pc:sldMk cId="3774203411" sldId="263"/>
            <ac:picMk id="5" creationId="{ABC23D1A-43D6-4E99-4567-596195CDEA3A}"/>
          </ac:picMkLst>
        </pc:picChg>
      </pc:sldChg>
      <pc:sldChg chg="addSp new mod">
        <pc:chgData name="Benjamin Dickinson" userId="5c53e5eafdd52140" providerId="LiveId" clId="{92D6688D-E74D-4DE2-9ACD-DA86B8CD9D3C}" dt="2024-12-07T02:43:54.595" v="5" actId="22"/>
        <pc:sldMkLst>
          <pc:docMk/>
          <pc:sldMk cId="1214351670" sldId="264"/>
        </pc:sldMkLst>
        <pc:picChg chg="add">
          <ac:chgData name="Benjamin Dickinson" userId="5c53e5eafdd52140" providerId="LiveId" clId="{92D6688D-E74D-4DE2-9ACD-DA86B8CD9D3C}" dt="2024-12-07T02:43:54.595" v="5" actId="22"/>
          <ac:picMkLst>
            <pc:docMk/>
            <pc:sldMk cId="1214351670" sldId="264"/>
            <ac:picMk id="5" creationId="{DCE6BA9A-01A1-DBFA-C13D-A0935E662C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A1AC-3551-66B0-8BEA-65FBEDF3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45E0E-87AB-202A-AAE2-19830D2A8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46B1-DC11-0EBB-0314-66094106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6D9A-36C9-0DBD-674F-3062A66F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218C-61A4-6873-E7FC-82231260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9C4-42A4-E3A1-ABDC-C0BD87A0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D7B47-357D-4F39-5FD3-ECA5F44A1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D2B-65B1-C596-89EC-45D218E7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FC3F-2451-E135-E24A-41D5E867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1580-88AD-50AB-6625-C1E0CDDF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27511-3A2E-7596-EFC8-ADF3F83CE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5A950-A73F-442D-0B7A-07CE32A0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684E-F663-6E7E-5DAD-31A205BB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F45E-56C8-875A-F48B-62D12513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2B99-A028-5658-3D2B-3F292673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3FA5-3B1F-8B6D-C15A-BBF4F337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1D18-584D-ED64-BE88-C7A7F474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7A29-4986-B66A-3FF9-3CBD91D0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E5FBC-6499-CA82-9606-074C3466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DC6A-65B9-CCDF-DB46-F5532A77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D812-8874-A320-1A1C-DCC75968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61BD-3E5C-E900-A518-40ADB49E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7B63-A6F4-6A2C-D6FD-58DED0ED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6B3E-00F8-37A5-ABA1-35215A14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87C0-147E-606E-BA0A-BE187DC3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AE67-1F27-6F2E-C925-206F673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1184-5F89-217B-1DD4-4CEF66478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2281D-F8BD-6ABC-9B26-226142D4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E8ECB-F6E0-613E-1822-F3D0EF6F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7D031-4DA3-B522-D9BC-0E2D1ED9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BA923-4092-181B-7A97-1F1FC53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FEE2-A800-74CA-3C0A-A97130AB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45F51-8CEC-FE6F-D35D-5AD93A51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24D2-5011-5076-02C6-4A1B12C7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07CAE-0C79-488E-059B-E1588311E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721AB-A05D-E941-4360-78AE3B6C0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C3D26-50B7-EA16-62AF-28E8D20D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95F2A-0C74-1AB4-9E6E-57A63D6D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687DF-A1E9-DD33-CA6E-4E544A61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F8F0-9751-7DFC-7058-FABA7BF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7694-AA7B-520E-2957-C7BF08E6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A3FCF-1B0D-1882-1761-7E2B3162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C68F9-5A3B-4E62-68BB-5C73CE88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D34FD-58FF-A280-AB8E-97AAF60C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7E9BD-4EBB-DE9E-1867-2529956A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CDE17-22C2-9306-C56F-324FC8AA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5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B9F-72E0-E719-0527-E79CA55B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2C2C-3845-1357-324B-E57BE919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8214-1CBE-A762-4CA5-FB67CCE8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B8437-A7C4-11BC-17AE-43C5E80B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EDA5B-ACA8-C3F5-5168-1C79346B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E71F7-E80F-5334-7869-0D64449C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86B8-287C-7793-9D6D-B826769D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BCD7F-2459-337D-9551-C921E39B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445A1-3F58-8E3F-0714-509110257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E53FC-D9EE-3C81-B94A-4AE67158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78C90-8445-DACB-15A1-6DBC4723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E7527-4214-6367-FADC-42BAC111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D7515-9FE2-FB2C-B1B2-52BEA6C6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C6293-E9B8-4F32-2217-AA96145A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36E35-565F-CD50-F80A-3C0620FDC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8D0AC-110C-4A8C-A3BB-AE63CE8563E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4DC4-7A23-F7EC-3EE2-463FEE0C8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9BD49-0107-AA7D-038D-917464A6F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B6F42-DEE2-4954-8FEC-28C5E6FC3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79D7C3-3ECE-D7AB-2EA5-96CA1AFB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79" y="569627"/>
            <a:ext cx="9531842" cy="5418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4D41CF-CAA4-AD8C-4360-68F34D7913EF}"/>
              </a:ext>
            </a:extLst>
          </p:cNvPr>
          <p:cNvSpPr txBox="1"/>
          <p:nvPr/>
        </p:nvSpPr>
        <p:spPr>
          <a:xfrm>
            <a:off x="0" y="6488668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Saltzmann66, Page 29</a:t>
            </a:r>
          </a:p>
        </p:txBody>
      </p:sp>
    </p:spTree>
    <p:extLst>
      <p:ext uri="{BB962C8B-B14F-4D97-AF65-F5344CB8AC3E}">
        <p14:creationId xmlns:p14="http://schemas.microsoft.com/office/powerpoint/2010/main" val="337629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43EA63-6D18-E60F-930A-0F40B82C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662"/>
            <a:ext cx="12192000" cy="4986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A9060-E930-2108-13E6-F8D54684B485}"/>
              </a:ext>
            </a:extLst>
          </p:cNvPr>
          <p:cNvSpPr txBox="1"/>
          <p:nvPr/>
        </p:nvSpPr>
        <p:spPr>
          <a:xfrm>
            <a:off x="0" y="6488668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Saltzmann66, Page 30</a:t>
            </a:r>
          </a:p>
        </p:txBody>
      </p:sp>
    </p:spTree>
    <p:extLst>
      <p:ext uri="{BB962C8B-B14F-4D97-AF65-F5344CB8AC3E}">
        <p14:creationId xmlns:p14="http://schemas.microsoft.com/office/powerpoint/2010/main" val="92115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F350D-E483-9CA2-C481-749C8E054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772"/>
            <a:ext cx="12192000" cy="554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3E747B-CBF8-55F2-1567-1F34FE335919}"/>
              </a:ext>
            </a:extLst>
          </p:cNvPr>
          <p:cNvSpPr txBox="1"/>
          <p:nvPr/>
        </p:nvSpPr>
        <p:spPr>
          <a:xfrm>
            <a:off x="0" y="6488668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Saltzmann66, Page 31</a:t>
            </a:r>
          </a:p>
        </p:txBody>
      </p:sp>
    </p:spTree>
    <p:extLst>
      <p:ext uri="{BB962C8B-B14F-4D97-AF65-F5344CB8AC3E}">
        <p14:creationId xmlns:p14="http://schemas.microsoft.com/office/powerpoint/2010/main" val="132865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7862F-0550-B54E-BA38-C53676B3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201"/>
            <a:ext cx="12192000" cy="4643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9B90B-43ED-C737-EA47-D9BDD037747A}"/>
              </a:ext>
            </a:extLst>
          </p:cNvPr>
          <p:cNvSpPr txBox="1"/>
          <p:nvPr/>
        </p:nvSpPr>
        <p:spPr>
          <a:xfrm>
            <a:off x="0" y="6488668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Saltzmann66, Page 32</a:t>
            </a:r>
          </a:p>
        </p:txBody>
      </p:sp>
    </p:spTree>
    <p:extLst>
      <p:ext uri="{BB962C8B-B14F-4D97-AF65-F5344CB8AC3E}">
        <p14:creationId xmlns:p14="http://schemas.microsoft.com/office/powerpoint/2010/main" val="297048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BD067-E83C-2FC6-9758-A52C6B3D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551"/>
            <a:ext cx="12192000" cy="5128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B6D49-C4B7-F3AF-2782-F80AB47C9393}"/>
              </a:ext>
            </a:extLst>
          </p:cNvPr>
          <p:cNvSpPr txBox="1"/>
          <p:nvPr/>
        </p:nvSpPr>
        <p:spPr>
          <a:xfrm>
            <a:off x="0" y="6488668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Saltzmann66, Page 33</a:t>
            </a:r>
          </a:p>
        </p:txBody>
      </p:sp>
    </p:spTree>
    <p:extLst>
      <p:ext uri="{BB962C8B-B14F-4D97-AF65-F5344CB8AC3E}">
        <p14:creationId xmlns:p14="http://schemas.microsoft.com/office/powerpoint/2010/main" val="29546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FB235-021A-C66D-EA36-C0FBD0564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330"/>
            <a:ext cx="12192000" cy="5999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A86B4-660F-0798-ADDA-1679318EF003}"/>
              </a:ext>
            </a:extLst>
          </p:cNvPr>
          <p:cNvSpPr txBox="1"/>
          <p:nvPr/>
        </p:nvSpPr>
        <p:spPr>
          <a:xfrm>
            <a:off x="0" y="6488668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Saltzmann66, </a:t>
            </a:r>
            <a:r>
              <a:rPr lang="en-US"/>
              <a:t>Page 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5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23D1A-43D6-4E99-4567-596195CD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69" y="0"/>
            <a:ext cx="8686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0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406B-BC3A-392C-9507-5301C2FE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227A-5ADB-2E67-F790-00B6822E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6BA9A-01A1-DBFA-C13D-A0935E66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38" y="0"/>
            <a:ext cx="766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5197</TotalTime>
  <Words>24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Dickinson</dc:creator>
  <cp:lastModifiedBy>Benjamin Dickinson</cp:lastModifiedBy>
  <cp:revision>3</cp:revision>
  <dcterms:created xsi:type="dcterms:W3CDTF">2024-08-21T02:13:10Z</dcterms:created>
  <dcterms:modified xsi:type="dcterms:W3CDTF">2024-12-07T02:44:01Z</dcterms:modified>
</cp:coreProperties>
</file>