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281E-B171-9A5C-AEC7-001E3FAA3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5678C-D1B2-89D9-232A-D65FCB33A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92C7-AE2C-B828-A8D0-F3476068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A13C-06CF-98C1-512B-2BBF1A4F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6D4E-2781-6F86-8CFF-C51FD98F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42A4-F93C-FBA8-3728-0E695382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85CB3-7E91-1A17-68EA-C0B94841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587C-9851-91A0-1C8A-C5E7FD9E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4231-79FC-A0FF-D7CE-F560499F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423F-C067-37D2-2CF3-153D75A5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84EEF-7AA4-9AEC-AC35-63D408655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5D2C-5E90-2D30-A27C-F29565614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9CA7-4942-C78B-E556-5302A689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3E9-28A9-BC00-DA96-703D8FFC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07E4-8EE8-7BF0-0CEF-A69A41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1D54-FE1D-0E19-9C1C-8E162CB2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9E05-4FBA-DFCC-5BE9-CFB6FCEC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E6957-9312-9C31-7C56-35FF732E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BA11-A587-0644-7956-69EB1C0F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2CD2-C75D-4CC1-36B4-6D3791A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0107-D699-EE08-1BE6-0EDEB76E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7E9C-F186-A6D5-D21F-F1B5B645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7494-AC75-CE22-C8AB-BA699DA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9ABA-2CFC-895F-B5C4-EE49F204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B6A4-EEAE-E198-1DF6-FA40D400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20ED-714F-2A70-9101-570F8696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50EB-3DEC-4583-622E-97F54110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96DCB-D494-C881-AFAA-0F02C2093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8D4D6-CAB6-5986-3169-BBA3C4EA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6D40-1761-EF55-A711-B40405AB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3451-ED8C-3E5E-8DB3-CA5EE7B6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6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F3BD-1FBC-B5D1-C7A0-D9FFB69C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68D3-216D-0C0E-BA07-834706105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0DD73-408E-ABCF-C621-DAC0E9B37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F661C-9DB3-FE73-F1F8-CCA0CF29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2AAFF-F7AF-ABB9-8D2D-45A1177CC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BB23D-B9D5-2574-8C7A-AA792829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3CEA4-B54B-8C95-B718-AE0DEF11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FB27B-FA79-D6C2-6805-FE22FA7A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F520-215D-C09B-50ED-BB200B63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A56F0-DC9F-A80A-6F1C-BF76423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E47D7-42A4-874F-4000-8EB64A3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1B94E-EE97-8935-21F2-6E7D8AF2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5AFE5-B345-E9CC-024F-E7C050D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ACD76-84BB-3120-E4BC-515EC9D1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0A71-7A2F-846D-322A-BB0E68B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CC59-9125-B1DD-65B1-F2DCF2E8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A375-1FF7-AD2A-43FE-619E2D9B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C388C-1C17-32A3-5F72-19FDE422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3040C-FB6A-B86E-44E0-E6839B9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7C68-B37F-85DB-891D-26DE3B48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0D643-A730-D484-034E-3582738D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287E-B19B-4B15-BFA0-0A3CA7BE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60BBE-59FF-E8FC-28A8-01155F85D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A0D92-4FE7-02EF-D080-521E71D2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F66B-7B4D-CCD1-8724-A6FC162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CD92-7088-5D96-FCC9-643C7FE1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2E5A9-FDE2-D144-89F4-C8B94A53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C7AF4-9BFF-6F4A-EC50-17FF3FD0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D0A3A-41A8-4961-0693-3BD38FEC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9C0E-EFA3-BBD6-9ADC-6876A4A8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8053E-DA6F-4E95-A636-C2E61A9A7DC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75B5-97A6-3DD5-9F51-6B7A7E15A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34EE-BC4C-3100-A459-57220C25A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C5DA7-5440-4459-AD85-311B0039E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F2C10-C8D5-6816-529F-358C9C6D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807"/>
            <a:ext cx="12192000" cy="4632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E510D-E231-F480-F518-64CA30CA0F9E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37</a:t>
            </a:r>
          </a:p>
        </p:txBody>
      </p:sp>
    </p:spTree>
    <p:extLst>
      <p:ext uri="{BB962C8B-B14F-4D97-AF65-F5344CB8AC3E}">
        <p14:creationId xmlns:p14="http://schemas.microsoft.com/office/powerpoint/2010/main" val="15160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DF0A84-D65B-F683-DBA7-4EBD21EC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734"/>
            <a:ext cx="12191999" cy="5038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052DB-6F8F-B3E7-785E-76463DAAE1B6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36</a:t>
            </a:r>
          </a:p>
        </p:txBody>
      </p:sp>
    </p:spTree>
    <p:extLst>
      <p:ext uri="{BB962C8B-B14F-4D97-AF65-F5344CB8AC3E}">
        <p14:creationId xmlns:p14="http://schemas.microsoft.com/office/powerpoint/2010/main" val="52013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0D8210-4D96-0A8F-F104-57C5860DE532}"/>
              </a:ext>
            </a:extLst>
          </p:cNvPr>
          <p:cNvGrpSpPr/>
          <p:nvPr/>
        </p:nvGrpSpPr>
        <p:grpSpPr>
          <a:xfrm>
            <a:off x="1837426" y="224866"/>
            <a:ext cx="10354574" cy="6085418"/>
            <a:chOff x="1837426" y="224866"/>
            <a:chExt cx="10354574" cy="60854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68A01D-E316-A0FC-53DC-48D78428E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7426" y="224866"/>
              <a:ext cx="10354574" cy="54424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8B74EF-6716-558F-814E-0DA0CE0FD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23"/>
            <a:stretch/>
          </p:blipFill>
          <p:spPr>
            <a:xfrm>
              <a:off x="4123426" y="5405379"/>
              <a:ext cx="7841411" cy="90490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1052D1F-4527-FDB1-DF9F-D2CB167B1248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37</a:t>
            </a:r>
          </a:p>
        </p:txBody>
      </p:sp>
    </p:spTree>
    <p:extLst>
      <p:ext uri="{BB962C8B-B14F-4D97-AF65-F5344CB8AC3E}">
        <p14:creationId xmlns:p14="http://schemas.microsoft.com/office/powerpoint/2010/main" val="249060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FCE5-3191-2F30-7984-7983EA11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F8A352-A122-DA0D-C3DD-2AC2982400BF}"/>
              </a:ext>
            </a:extLst>
          </p:cNvPr>
          <p:cNvGrpSpPr/>
          <p:nvPr/>
        </p:nvGrpSpPr>
        <p:grpSpPr>
          <a:xfrm>
            <a:off x="1518248" y="123494"/>
            <a:ext cx="10673751" cy="6186790"/>
            <a:chOff x="1518248" y="123494"/>
            <a:chExt cx="10673751" cy="61867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145BF6-6AD3-AAEB-1841-767AB5924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248" y="1692304"/>
              <a:ext cx="10673751" cy="388728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1432C3-7EDA-5405-E07F-9C5A15C2E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2989" y="123494"/>
              <a:ext cx="5592734" cy="15688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1EB0D-A522-DEC2-89BB-A4FC39B70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223"/>
            <a:stretch/>
          </p:blipFill>
          <p:spPr>
            <a:xfrm>
              <a:off x="3847380" y="5373523"/>
              <a:ext cx="8117457" cy="93676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5A8AD0-CDBC-BEE9-537D-E3048BEE30AC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37</a:t>
            </a:r>
          </a:p>
        </p:txBody>
      </p:sp>
    </p:spTree>
    <p:extLst>
      <p:ext uri="{BB962C8B-B14F-4D97-AF65-F5344CB8AC3E}">
        <p14:creationId xmlns:p14="http://schemas.microsoft.com/office/powerpoint/2010/main" val="214425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743F28-DF6C-42B4-F07D-3808691851EF}"/>
              </a:ext>
            </a:extLst>
          </p:cNvPr>
          <p:cNvGrpSpPr/>
          <p:nvPr/>
        </p:nvGrpSpPr>
        <p:grpSpPr>
          <a:xfrm>
            <a:off x="0" y="129294"/>
            <a:ext cx="12192000" cy="6728706"/>
            <a:chOff x="0" y="129294"/>
            <a:chExt cx="12192000" cy="67287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5FEF24-4149-D93B-E4B4-02934E109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92180"/>
              <a:ext cx="12192000" cy="53658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47D453-69CE-B623-7B6A-B1DEC9E0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2041" y="129294"/>
              <a:ext cx="5234474" cy="146831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9C3C34-A8E8-775A-BC63-F9C5700B1D1A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37</a:t>
            </a:r>
          </a:p>
        </p:txBody>
      </p:sp>
    </p:spTree>
    <p:extLst>
      <p:ext uri="{BB962C8B-B14F-4D97-AF65-F5344CB8AC3E}">
        <p14:creationId xmlns:p14="http://schemas.microsoft.com/office/powerpoint/2010/main" val="168044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14B66-0C48-40EA-5DC3-857193CF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932"/>
            <a:ext cx="12192000" cy="5400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BB83B-A211-2008-9D4E-441AA7938FC7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39</a:t>
            </a:r>
          </a:p>
        </p:txBody>
      </p:sp>
    </p:spTree>
    <p:extLst>
      <p:ext uri="{BB962C8B-B14F-4D97-AF65-F5344CB8AC3E}">
        <p14:creationId xmlns:p14="http://schemas.microsoft.com/office/powerpoint/2010/main" val="24671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BC96D4-0E74-445A-8DDC-09AFEB43E4EF}"/>
              </a:ext>
            </a:extLst>
          </p:cNvPr>
          <p:cNvGrpSpPr/>
          <p:nvPr/>
        </p:nvGrpSpPr>
        <p:grpSpPr>
          <a:xfrm>
            <a:off x="0" y="1208314"/>
            <a:ext cx="12192000" cy="4939799"/>
            <a:chOff x="0" y="1208314"/>
            <a:chExt cx="12192000" cy="4939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FB7D5D-E201-6313-27AF-63A50CE9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08314"/>
              <a:ext cx="12192000" cy="44413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92B7BB-888E-2270-73D8-5E2A3F21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919" y="4879911"/>
              <a:ext cx="8957388" cy="12682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E5AECF-DBFB-6BD7-DA75-ED067AE419A1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40</a:t>
            </a:r>
          </a:p>
        </p:txBody>
      </p:sp>
    </p:spTree>
    <p:extLst>
      <p:ext uri="{BB962C8B-B14F-4D97-AF65-F5344CB8AC3E}">
        <p14:creationId xmlns:p14="http://schemas.microsoft.com/office/powerpoint/2010/main" val="20963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97468-7CCD-6E83-DEC9-67843475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022"/>
            <a:ext cx="12192000" cy="4295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A3937-DCBF-6AA8-DDFD-ABF690284B2B}"/>
              </a:ext>
            </a:extLst>
          </p:cNvPr>
          <p:cNvSpPr txBox="1"/>
          <p:nvPr/>
        </p:nvSpPr>
        <p:spPr>
          <a:xfrm>
            <a:off x="422694" y="6288657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Yancey 1964, Page 40</a:t>
            </a:r>
          </a:p>
        </p:txBody>
      </p:sp>
    </p:spTree>
    <p:extLst>
      <p:ext uri="{BB962C8B-B14F-4D97-AF65-F5344CB8AC3E}">
        <p14:creationId xmlns:p14="http://schemas.microsoft.com/office/powerpoint/2010/main" val="235052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Dickinson</dc:creator>
  <cp:lastModifiedBy>Benjamin Dickinson</cp:lastModifiedBy>
  <cp:revision>4</cp:revision>
  <dcterms:created xsi:type="dcterms:W3CDTF">2024-08-17T22:49:01Z</dcterms:created>
  <dcterms:modified xsi:type="dcterms:W3CDTF">2024-08-17T22:59:06Z</dcterms:modified>
</cp:coreProperties>
</file>