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72E8-536B-BD4E-A92A-4F9AA7A3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84D15-23C3-F544-B13F-85ABCCD16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689C-4B12-0140-9877-AE230EB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6C54-440F-CE4B-AD87-15E531A1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D939-098A-F245-A942-751E0D01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79D7-162B-4246-AB49-3490616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5B6A-10E1-0440-95A7-024064117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9CC9-0128-0F4C-8EFA-46451643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C9EA-518D-DF4F-9CA0-CBF19FDF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A1DE-588B-7046-990E-36778DE3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51138-F9A0-4640-B9E4-83361AADD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6EF4C-FFF9-1B45-9243-1751D736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0C74-B6CE-BB4B-B7F6-EDF9EADB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0B15-0D7C-B140-A6EE-13443CFB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CA6C-A329-B64A-926B-5FBFC803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1B13-E94A-6843-A10F-51AE60B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B6A2-339E-6E4E-A990-439D2E98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875F-BEEB-414E-93FB-FAA3C490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0EBC-1FD3-F44A-995A-B515A509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AAFF-3FF8-FD4C-8E31-6F52D4E5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39E-12B4-B046-B022-C2BD7965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87470-D838-D348-B9B7-E41DC1D4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6617-659A-F144-A3EC-AFE5C86B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C8DE-86C7-2948-9A30-59EE6C38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E30C-5A5E-8445-A224-0B5AE155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079-4238-3746-AC7D-B9A61B75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49A4-29A3-C24D-A5EB-64685CE85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0301-BC9E-1840-8BF0-9B4E0F4B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5646-41B4-224C-B389-CE966DF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BE7C-DE26-8246-8803-91A76082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B7DC4-D63A-CF46-A101-A1A0E60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1645-1DBA-1B46-9A53-32D87DE7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3137-8EA2-9948-93A8-A00D6663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7984B-172E-0243-ACD6-561C36F7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D2F4-625A-544C-991C-9A3A6CD4F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24A2B-D1EE-5C45-B032-6DA9BD1D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C3693-3EBB-104D-AC1F-926971D8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9F812-88F8-A04F-B948-D68E4C6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BB508-7076-F142-B388-96451B5B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0C1A-DBD1-4341-A1CD-E4CB0AB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B844-5F56-BC44-8859-F9CA4796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81085-F592-5C4A-81E2-5CDE9707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A64B-B0B9-AC46-9054-18DFD5C3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E20DB-08DC-B74D-AF82-A65A795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3F06F-B222-5E4D-A520-14FAF9A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EAA4F-0C73-AB42-B641-A82AE8F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CD9F-21C6-6D4E-8B22-2D493BB3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9352-1C41-534D-AE16-FE4D1255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5D3B6-FA8D-9343-B110-8A86B06F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3D22-59BC-B64C-9C36-7A35D64E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E32A-5FCD-FA4D-A05E-040BCF1F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BEF3-F6B2-AE42-B4E3-00A21D6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95C-07E1-C842-9B09-CDF9F93E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82D34-CE9D-3449-88FD-03EB3F8AF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905B2-7192-6F40-AC30-67577A2A3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C1E1-E31D-8F44-9491-3CBA6BE5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0E68-1F90-D447-96EC-2EE996DF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FDA0-BE1F-C546-959B-9D99A336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5141C-22F4-B846-B2A1-55515DB1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892C-098E-6448-86D0-ED7334D5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E7B-45B4-2A48-A727-B966FF745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AC27-2378-524A-946D-12D4A613C80C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9E94-1D77-6444-80E7-1D2D64173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5112-F846-E842-BBC0-90CD32DC5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78CD-8A35-6B43-8762-810B80F7C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F40AABB-B82A-6F4D-B6A2-DFBB8295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3" y="0"/>
            <a:ext cx="1059287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6AF1D3-389A-3347-9FFD-0E40B13C4708}"/>
              </a:ext>
            </a:extLst>
          </p:cNvPr>
          <p:cNvSpPr/>
          <p:nvPr/>
        </p:nvSpPr>
        <p:spPr>
          <a:xfrm>
            <a:off x="5827419" y="3929447"/>
            <a:ext cx="1571864" cy="1866439"/>
          </a:xfrm>
          <a:prstGeom prst="ellipse">
            <a:avLst/>
          </a:prstGeom>
          <a:solidFill>
            <a:srgbClr val="FFFF00">
              <a:alpha val="292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5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Cotton</dc:creator>
  <cp:lastModifiedBy>Peter Cotton</cp:lastModifiedBy>
  <cp:revision>2</cp:revision>
  <dcterms:created xsi:type="dcterms:W3CDTF">2021-10-28T18:06:24Z</dcterms:created>
  <dcterms:modified xsi:type="dcterms:W3CDTF">2021-10-28T18:14:43Z</dcterms:modified>
</cp:coreProperties>
</file>