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44BD-C30B-4F15-8676-03D6F5309304}" type="datetimeFigureOut">
              <a:rPr lang="zh-CN" altLang="en-US" smtClean="0"/>
              <a:pPr/>
              <a:t>2023/6/9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A1DC-50B1-471D-AB9D-D5279E404E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产品开发\说明书\说明书用图\RS-232款\立式RS-232连线图.jpg"/>
          <p:cNvPicPr>
            <a:picLocks noChangeAspect="1" noChangeArrowheads="1"/>
          </p:cNvPicPr>
          <p:nvPr/>
        </p:nvPicPr>
        <p:blipFill>
          <a:blip r:embed="rId2" cstate="print"/>
          <a:srcRect l="19718" t="3273" r="31883" b="26268"/>
          <a:stretch>
            <a:fillRect/>
          </a:stretch>
        </p:blipFill>
        <p:spPr bwMode="auto">
          <a:xfrm>
            <a:off x="5004049" y="3789040"/>
            <a:ext cx="1865789" cy="1440000"/>
          </a:xfrm>
          <a:prstGeom prst="rect">
            <a:avLst/>
          </a:prstGeom>
          <a:noFill/>
        </p:spPr>
      </p:pic>
      <p:pic>
        <p:nvPicPr>
          <p:cNvPr id="1027" name="Picture 3" descr="E:\产品开发\说明书\说明书用图\RS-232款\立式RS-485连线图.jpg"/>
          <p:cNvPicPr>
            <a:picLocks noChangeAspect="1" noChangeArrowheads="1"/>
          </p:cNvPicPr>
          <p:nvPr/>
        </p:nvPicPr>
        <p:blipFill>
          <a:blip r:embed="rId3" cstate="print"/>
          <a:srcRect l="19843" t="3733" r="31274" b="25334"/>
          <a:stretch>
            <a:fillRect/>
          </a:stretch>
        </p:blipFill>
        <p:spPr bwMode="auto">
          <a:xfrm>
            <a:off x="1331640" y="3807282"/>
            <a:ext cx="1892722" cy="1440000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1965778" y="404664"/>
            <a:ext cx="5167337" cy="365947"/>
          </a:xfrm>
          <a:prstGeom prst="rect">
            <a:avLst/>
          </a:prstGeom>
        </p:spPr>
        <p:txBody>
          <a:bodyPr wrap="none" lIns="57607" tIns="28804" rIns="57607" bIns="28804">
            <a:spAutoFit/>
          </a:bodyPr>
          <a:lstStyle/>
          <a:p>
            <a:r>
              <a:rPr lang="en-US" altLang="zh-CN" sz="2000" b="1" smtClean="0"/>
              <a:t>Online control instructions for DC power supply</a:t>
            </a:r>
            <a:endParaRPr lang="zh-CN" altLang="en-US" sz="2000" b="1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577" y="995726"/>
            <a:ext cx="7704855" cy="489058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altLang="zh-CN" sz="1400" b="1" smtClean="0">
                <a:latin typeface="+mn-ea"/>
              </a:rPr>
              <a:t>This machine can be equipped with RS-232, RS-485, or USB transmission standards to communicate with the computer. The installation steps are as follows:</a:t>
            </a:r>
            <a:endParaRPr lang="zh-CN" altLang="zh-CN" sz="1400" b="1" smtClean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577" y="1680109"/>
            <a:ext cx="7488832" cy="1676883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200" smtClean="0">
                <a:latin typeface="+mn-ea"/>
              </a:rPr>
              <a:t>Connect the DC power supply to the PC using a communication cable.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zh-CN" sz="1200" smtClean="0">
                <a:latin typeface="+mn-ea"/>
              </a:rPr>
              <a:t>   Note: Factory machines are only shipped with USB communication cables, and RS-232 and RS-485 communication cables need to be purchased by customers themselves.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zh-CN" sz="1200" smtClean="0">
                <a:latin typeface="+mn-ea"/>
              </a:rPr>
              <a:t>2. Place the PC and DC power supply in the startup state, and install the driver program and upper computer software of the DC power supply on the computer end.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zh-CN" sz="1200" smtClean="0">
                <a:latin typeface="+mn-ea"/>
              </a:rPr>
              <a:t>3. Open the installed upper computer software to use it.</a:t>
            </a:r>
            <a:endParaRPr lang="zh-CN" altLang="zh-CN" sz="1200" smtClean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35696" y="5310870"/>
            <a:ext cx="1584176" cy="242837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altLang="zh-CN" sz="1200" smtClean="0"/>
              <a:t>(RS-485 interface )</a:t>
            </a:r>
            <a:endParaRPr lang="zh-CN" altLang="zh-CN" sz="1200" smtClean="0"/>
          </a:p>
        </p:txBody>
      </p:sp>
      <p:sp>
        <p:nvSpPr>
          <p:cNvPr id="21" name="矩形 20"/>
          <p:cNvSpPr/>
          <p:nvPr/>
        </p:nvSpPr>
        <p:spPr>
          <a:xfrm>
            <a:off x="5364088" y="5301208"/>
            <a:ext cx="2016224" cy="242837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altLang="zh-CN" sz="1200" smtClean="0"/>
              <a:t>(RS-232/USB interface )</a:t>
            </a:r>
            <a:endParaRPr lang="zh-CN" altLang="zh-CN" sz="1200" smtClean="0"/>
          </a:p>
        </p:txBody>
      </p:sp>
      <p:pic>
        <p:nvPicPr>
          <p:cNvPr id="10" name="图片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140968"/>
            <a:ext cx="43204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755576" y="5661248"/>
            <a:ext cx="7344816" cy="950723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smtClean="0">
                <a:latin typeface="+mn-ea"/>
              </a:rPr>
              <a:t>Download address of upper computer software and related materials </a:t>
            </a:r>
            <a:r>
              <a:rPr lang="zh-CN" altLang="en-US" sz="1400" smtClean="0">
                <a:latin typeface="+mn-ea"/>
              </a:rPr>
              <a:t>：</a:t>
            </a:r>
            <a:endParaRPr lang="en-US" altLang="zh-CN" sz="1400" smtClean="0">
              <a:latin typeface="+mn-ea"/>
            </a:endParaRPr>
          </a:p>
          <a:p>
            <a:r>
              <a:rPr lang="en-US" altLang="zh-CN" sz="1600" smtClean="0"/>
              <a:t>https://nice-power.com.cn/Download </a:t>
            </a:r>
          </a:p>
          <a:p>
            <a:endParaRPr lang="zh-CN" altLang="zh-CN" sz="1400" b="1" smtClean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6155856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179512" y="2204864"/>
            <a:ext cx="20162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1927865"/>
            <a:ext cx="1199367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Model Selection</a:t>
            </a:r>
            <a:endParaRPr lang="zh-CN" altLang="en-US" sz="120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203848" y="1196752"/>
            <a:ext cx="0" cy="936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059832" y="1196752"/>
            <a:ext cx="1440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82" y="908720"/>
            <a:ext cx="3029362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After installing the driver, refresh and select the corresponding COM port</a:t>
            </a:r>
            <a:endParaRPr lang="zh-CN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4355976" y="620688"/>
            <a:ext cx="172819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Only models with RS-485 functionality require setting addresses</a:t>
            </a:r>
            <a:endParaRPr lang="zh-CN" altLang="en-US" sz="1200"/>
          </a:p>
        </p:txBody>
      </p:sp>
      <p:cxnSp>
        <p:nvCxnSpPr>
          <p:cNvPr id="25" name="直接连接符 24"/>
          <p:cNvCxnSpPr/>
          <p:nvPr/>
        </p:nvCxnSpPr>
        <p:spPr>
          <a:xfrm>
            <a:off x="4499992" y="1268760"/>
            <a:ext cx="0" cy="7505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00192" y="550421"/>
            <a:ext cx="2736303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Communication connection or disconnection button between upper computer software and DC power supply</a:t>
            </a:r>
            <a:endParaRPr lang="zh-CN" altLang="en-US" sz="1200"/>
          </a:p>
        </p:txBody>
      </p:sp>
      <p:cxnSp>
        <p:nvCxnSpPr>
          <p:cNvPr id="28" name="直接连接符 27"/>
          <p:cNvCxnSpPr/>
          <p:nvPr/>
        </p:nvCxnSpPr>
        <p:spPr>
          <a:xfrm>
            <a:off x="5220072" y="1412776"/>
            <a:ext cx="0" cy="648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20072" y="1412776"/>
            <a:ext cx="20162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236296" y="1196752"/>
            <a:ext cx="0" cy="216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7544" y="303039"/>
            <a:ext cx="3384377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Commonly used values, click the corresponding button to directly output the corresponding value</a:t>
            </a:r>
            <a:endParaRPr lang="zh-CN" altLang="en-US" sz="1200"/>
          </a:p>
        </p:txBody>
      </p:sp>
      <p:cxnSp>
        <p:nvCxnSpPr>
          <p:cNvPr id="42" name="直接连接符 41"/>
          <p:cNvCxnSpPr/>
          <p:nvPr/>
        </p:nvCxnSpPr>
        <p:spPr>
          <a:xfrm>
            <a:off x="4108779" y="692696"/>
            <a:ext cx="0" cy="1800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3851920" y="692696"/>
            <a:ext cx="2464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40352" y="2420888"/>
            <a:ext cx="1403648" cy="17543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Edit the required voltage, current value, and output time by serial number here, and the power supply can achieve programming output</a:t>
            </a:r>
            <a:endParaRPr lang="zh-CN" altLang="en-US" sz="1200"/>
          </a:p>
        </p:txBody>
      </p:sp>
      <p:cxnSp>
        <p:nvCxnSpPr>
          <p:cNvPr id="59" name="直接连接符 58"/>
          <p:cNvCxnSpPr/>
          <p:nvPr/>
        </p:nvCxnSpPr>
        <p:spPr>
          <a:xfrm>
            <a:off x="7236296" y="2420888"/>
            <a:ext cx="13681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9512" y="2996952"/>
            <a:ext cx="1296144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Voltage adjustment knob</a:t>
            </a:r>
            <a:endParaRPr lang="zh-CN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72007" y="2420888"/>
            <a:ext cx="1331641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Current adjustment knob</a:t>
            </a:r>
            <a:endParaRPr lang="zh-CN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62346" y="3511399"/>
            <a:ext cx="1383071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Voltage value input</a:t>
            </a:r>
            <a:endParaRPr lang="zh-CN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35496" y="3861048"/>
            <a:ext cx="1387624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Current value input</a:t>
            </a:r>
            <a:endParaRPr lang="zh-CN" alt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20812" y="4581128"/>
            <a:ext cx="1565621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Output control button</a:t>
            </a:r>
            <a:endParaRPr lang="zh-CN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855211" y="6093296"/>
            <a:ext cx="1492653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Voltage output curve</a:t>
            </a:r>
            <a:endParaRPr lang="zh-CN" altLang="en-US" sz="1200"/>
          </a:p>
        </p:txBody>
      </p:sp>
      <p:cxnSp>
        <p:nvCxnSpPr>
          <p:cNvPr id="74" name="直接连接符 73"/>
          <p:cNvCxnSpPr/>
          <p:nvPr/>
        </p:nvCxnSpPr>
        <p:spPr>
          <a:xfrm>
            <a:off x="1403648" y="3789040"/>
            <a:ext cx="5968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424430" y="4005064"/>
            <a:ext cx="17794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203848" y="3850657"/>
            <a:ext cx="0" cy="1440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486414" y="3284984"/>
            <a:ext cx="360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403648" y="2780928"/>
            <a:ext cx="12961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699792" y="2780928"/>
            <a:ext cx="288032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234292" y="4241870"/>
            <a:ext cx="0" cy="216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454874" y="4457894"/>
            <a:ext cx="17794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1331640" y="4457894"/>
            <a:ext cx="123234" cy="1232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707904" y="6093296"/>
            <a:ext cx="149720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Current output curve</a:t>
            </a:r>
            <a:endParaRPr lang="zh-CN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5508105" y="5964657"/>
            <a:ext cx="3456384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Programming output start button, click the start button, and the power supply will output according to the programming steps and numerical values</a:t>
            </a:r>
            <a:endParaRPr lang="zh-CN" alt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7809979" y="4869160"/>
            <a:ext cx="1288134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Programming control project</a:t>
            </a:r>
            <a:endParaRPr lang="zh-CN" altLang="en-US" sz="1200"/>
          </a:p>
        </p:txBody>
      </p:sp>
      <p:cxnSp>
        <p:nvCxnSpPr>
          <p:cNvPr id="93" name="直接连接符 92"/>
          <p:cNvCxnSpPr/>
          <p:nvPr/>
        </p:nvCxnSpPr>
        <p:spPr>
          <a:xfrm>
            <a:off x="2627784" y="5517232"/>
            <a:ext cx="0" cy="576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427984" y="5517232"/>
            <a:ext cx="0" cy="576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7236296" y="5589240"/>
            <a:ext cx="0" cy="360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7452320" y="5157192"/>
            <a:ext cx="360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261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30</cp:revision>
  <dcterms:created xsi:type="dcterms:W3CDTF">2023-06-01T10:40:01Z</dcterms:created>
  <dcterms:modified xsi:type="dcterms:W3CDTF">2023-06-09T03:14:56Z</dcterms:modified>
</cp:coreProperties>
</file>