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26"/>
  </p:notesMasterIdLst>
  <p:sldIdLst>
    <p:sldId id="256" r:id="rId2"/>
    <p:sldId id="261" r:id="rId3"/>
    <p:sldId id="258" r:id="rId4"/>
    <p:sldId id="259" r:id="rId5"/>
    <p:sldId id="260" r:id="rId6"/>
    <p:sldId id="262" r:id="rId7"/>
    <p:sldId id="277" r:id="rId8"/>
    <p:sldId id="280" r:id="rId9"/>
    <p:sldId id="263" r:id="rId10"/>
    <p:sldId id="264" r:id="rId11"/>
    <p:sldId id="265" r:id="rId12"/>
    <p:sldId id="266" r:id="rId13"/>
    <p:sldId id="267" r:id="rId14"/>
    <p:sldId id="274" r:id="rId15"/>
    <p:sldId id="276" r:id="rId16"/>
    <p:sldId id="269" r:id="rId17"/>
    <p:sldId id="275" r:id="rId18"/>
    <p:sldId id="271" r:id="rId19"/>
    <p:sldId id="272" r:id="rId20"/>
    <p:sldId id="268" r:id="rId21"/>
    <p:sldId id="282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C44987-7992-4BC6-A896-EE8EC9AF50D1}">
          <p14:sldIdLst>
            <p14:sldId id="256"/>
          </p14:sldIdLst>
        </p14:section>
        <p14:section name="Diseño" id="{315FC30F-9D1E-4512-9874-29C17F931AAD}">
          <p14:sldIdLst>
            <p14:sldId id="261"/>
            <p14:sldId id="258"/>
            <p14:sldId id="259"/>
          </p14:sldIdLst>
        </p14:section>
        <p14:section name="Implementación" id="{5845E4FE-CA73-47DC-99F7-94901E2198F4}">
          <p14:sldIdLst>
            <p14:sldId id="260"/>
            <p14:sldId id="262"/>
            <p14:sldId id="277"/>
          </p14:sldIdLst>
        </p14:section>
        <p14:section name="Encoder" id="{8F73CD87-2CBE-446F-A460-C94452EBAA95}">
          <p14:sldIdLst>
            <p14:sldId id="280"/>
            <p14:sldId id="263"/>
            <p14:sldId id="264"/>
            <p14:sldId id="265"/>
            <p14:sldId id="266"/>
          </p14:sldIdLst>
        </p14:section>
        <p14:section name="Timers" id="{5BDA7AE8-AEED-4818-B787-8405172266A2}">
          <p14:sldIdLst>
            <p14:sldId id="267"/>
          </p14:sldIdLst>
        </p14:section>
        <p14:section name="Display" id="{05882ACD-6B47-4CF9-8FF6-1771C034BA9D}">
          <p14:sldIdLst>
            <p14:sldId id="274"/>
            <p14:sldId id="276"/>
            <p14:sldId id="269"/>
            <p14:sldId id="275"/>
            <p14:sldId id="271"/>
            <p14:sldId id="272"/>
          </p14:sldIdLst>
        </p14:section>
        <p14:section name="Tarjeta" id="{A8453E7D-F965-4264-BE8E-904C1C5448BB}">
          <p14:sldIdLst>
            <p14:sldId id="268"/>
            <p14:sldId id="282"/>
          </p14:sldIdLst>
        </p14:section>
        <p14:section name="Database" id="{01460753-655A-4646-8AE4-CC982295525F}">
          <p14:sldIdLst>
            <p14:sldId id="278"/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A25"/>
    <a:srgbClr val="529A21"/>
    <a:srgbClr val="DEB421"/>
    <a:srgbClr val="5AA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65749-8760-4291-85E1-2037986A7092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BBFF42-7A93-481F-937E-0847C70A93A5}">
      <dgm:prSet phldrT="[Text]"/>
      <dgm:spPr/>
      <dgm:t>
        <a:bodyPr/>
        <a:lstStyle/>
        <a:p>
          <a:r>
            <a:rPr lang="es-ES" dirty="0"/>
            <a:t>Control de acceso</a:t>
          </a:r>
          <a:endParaRPr lang="en-US" dirty="0"/>
        </a:p>
      </dgm:t>
    </dgm:pt>
    <dgm:pt modelId="{0D2175AB-6273-4620-8E27-3CE801D69289}" type="parTrans" cxnId="{B135B9AB-2DAF-4D7A-BAB4-13F1A20397FE}">
      <dgm:prSet/>
      <dgm:spPr/>
      <dgm:t>
        <a:bodyPr/>
        <a:lstStyle/>
        <a:p>
          <a:endParaRPr lang="en-US"/>
        </a:p>
      </dgm:t>
    </dgm:pt>
    <dgm:pt modelId="{0982E9EA-77F6-434B-BA3F-E3D53FCB5B2D}" type="sibTrans" cxnId="{B135B9AB-2DAF-4D7A-BAB4-13F1A20397FE}">
      <dgm:prSet/>
      <dgm:spPr/>
      <dgm:t>
        <a:bodyPr/>
        <a:lstStyle/>
        <a:p>
          <a:endParaRPr lang="en-US"/>
        </a:p>
      </dgm:t>
    </dgm:pt>
    <dgm:pt modelId="{1B5F3F71-AE75-4706-997B-3F74E92FAF45}">
      <dgm:prSet phldrT="[Text]"/>
      <dgm:spPr/>
      <dgm:t>
        <a:bodyPr/>
        <a:lstStyle/>
        <a:p>
          <a:r>
            <a:rPr lang="en-US" dirty="0"/>
            <a:t>GPIO</a:t>
          </a:r>
        </a:p>
      </dgm:t>
    </dgm:pt>
    <dgm:pt modelId="{48227871-3F8A-4030-91C9-9F5835768F1B}" type="parTrans" cxnId="{2059AA1D-4982-4669-8754-DF08DEAE122A}">
      <dgm:prSet/>
      <dgm:spPr/>
      <dgm:t>
        <a:bodyPr/>
        <a:lstStyle/>
        <a:p>
          <a:endParaRPr lang="en-US"/>
        </a:p>
      </dgm:t>
    </dgm:pt>
    <dgm:pt modelId="{0FE7F655-0716-4BAC-9BAD-7B466D2A8FE5}" type="sibTrans" cxnId="{2059AA1D-4982-4669-8754-DF08DEAE122A}">
      <dgm:prSet/>
      <dgm:spPr/>
      <dgm:t>
        <a:bodyPr/>
        <a:lstStyle/>
        <a:p>
          <a:endParaRPr lang="en-US"/>
        </a:p>
      </dgm:t>
    </dgm:pt>
    <dgm:pt modelId="{F73D25D0-5041-4A2B-974C-E5DC6CA0EC86}">
      <dgm:prSet phldrT="[Text]"/>
      <dgm:spPr/>
      <dgm:t>
        <a:bodyPr/>
        <a:lstStyle/>
        <a:p>
          <a:r>
            <a:rPr lang="es-ES" dirty="0"/>
            <a:t>Display</a:t>
          </a:r>
          <a:endParaRPr lang="en-US" dirty="0"/>
        </a:p>
      </dgm:t>
    </dgm:pt>
    <dgm:pt modelId="{6B7741F0-1DC3-41FD-814C-766428F447B7}" type="parTrans" cxnId="{83C25DFF-F2DC-44C9-87C8-AC1EF7C82C00}">
      <dgm:prSet/>
      <dgm:spPr/>
      <dgm:t>
        <a:bodyPr/>
        <a:lstStyle/>
        <a:p>
          <a:endParaRPr lang="en-US"/>
        </a:p>
      </dgm:t>
    </dgm:pt>
    <dgm:pt modelId="{2F896BC7-9C64-420B-8F8C-49A7FE18CBB4}" type="sibTrans" cxnId="{83C25DFF-F2DC-44C9-87C8-AC1EF7C82C00}">
      <dgm:prSet/>
      <dgm:spPr/>
      <dgm:t>
        <a:bodyPr/>
        <a:lstStyle/>
        <a:p>
          <a:endParaRPr lang="en-US"/>
        </a:p>
      </dgm:t>
    </dgm:pt>
    <dgm:pt modelId="{BF7B27F5-0556-467C-AE9B-58F697AAE3E2}">
      <dgm:prSet phldrT="[Text]"/>
      <dgm:spPr/>
      <dgm:t>
        <a:bodyPr/>
        <a:lstStyle/>
        <a:p>
          <a:r>
            <a:rPr lang="es-ES" dirty="0"/>
            <a:t>Lector </a:t>
          </a:r>
          <a:r>
            <a:rPr lang="es-ES" dirty="0" err="1"/>
            <a:t>Magtek</a:t>
          </a:r>
          <a:endParaRPr lang="en-US" dirty="0"/>
        </a:p>
      </dgm:t>
    </dgm:pt>
    <dgm:pt modelId="{934EA749-63E7-44D8-A2CD-01045D7ED715}" type="parTrans" cxnId="{515654FD-FE5C-405B-9B28-8BA9AB07EB8C}">
      <dgm:prSet/>
      <dgm:spPr/>
      <dgm:t>
        <a:bodyPr/>
        <a:lstStyle/>
        <a:p>
          <a:endParaRPr lang="en-US"/>
        </a:p>
      </dgm:t>
    </dgm:pt>
    <dgm:pt modelId="{F32B90EB-1F86-4725-A511-7866BE2D1F16}" type="sibTrans" cxnId="{515654FD-FE5C-405B-9B28-8BA9AB07EB8C}">
      <dgm:prSet/>
      <dgm:spPr/>
      <dgm:t>
        <a:bodyPr/>
        <a:lstStyle/>
        <a:p>
          <a:endParaRPr lang="en-US"/>
        </a:p>
      </dgm:t>
    </dgm:pt>
    <dgm:pt modelId="{732B20B4-39B9-46AA-A3D6-34EFC46A65B7}">
      <dgm:prSet phldrT="[Text]"/>
      <dgm:spPr/>
      <dgm:t>
        <a:bodyPr/>
        <a:lstStyle/>
        <a:p>
          <a:r>
            <a:rPr lang="es-ES" dirty="0" err="1"/>
            <a:t>Encoder</a:t>
          </a:r>
          <a:r>
            <a:rPr lang="es-ES" dirty="0"/>
            <a:t> rotativo</a:t>
          </a:r>
          <a:endParaRPr lang="en-US" dirty="0"/>
        </a:p>
      </dgm:t>
    </dgm:pt>
    <dgm:pt modelId="{76B22C52-4D2A-4A19-B8ED-E0E5D9B32520}" type="parTrans" cxnId="{91D59C57-0258-4084-A730-1E83F5B68B3D}">
      <dgm:prSet/>
      <dgm:spPr/>
      <dgm:t>
        <a:bodyPr/>
        <a:lstStyle/>
        <a:p>
          <a:endParaRPr lang="en-US"/>
        </a:p>
      </dgm:t>
    </dgm:pt>
    <dgm:pt modelId="{E34E2206-7CB4-446C-B36F-054BFB1E14D3}" type="sibTrans" cxnId="{91D59C57-0258-4084-A730-1E83F5B68B3D}">
      <dgm:prSet/>
      <dgm:spPr/>
      <dgm:t>
        <a:bodyPr/>
        <a:lstStyle/>
        <a:p>
          <a:endParaRPr lang="en-US"/>
        </a:p>
      </dgm:t>
    </dgm:pt>
    <dgm:pt modelId="{5489887C-8938-4F2E-948E-210211000A01}">
      <dgm:prSet phldrT="[Text]"/>
      <dgm:spPr/>
      <dgm:t>
        <a:bodyPr/>
        <a:lstStyle/>
        <a:p>
          <a:r>
            <a:rPr lang="es-ES" dirty="0"/>
            <a:t>Siete segmentos</a:t>
          </a:r>
          <a:endParaRPr lang="en-US" dirty="0"/>
        </a:p>
      </dgm:t>
    </dgm:pt>
    <dgm:pt modelId="{6BC72DAE-4978-4ACA-9731-D808B27B9232}" type="parTrans" cxnId="{38C001E0-3586-43C7-855D-2C33E2083B61}">
      <dgm:prSet/>
      <dgm:spPr/>
      <dgm:t>
        <a:bodyPr/>
        <a:lstStyle/>
        <a:p>
          <a:endParaRPr lang="en-US"/>
        </a:p>
      </dgm:t>
    </dgm:pt>
    <dgm:pt modelId="{E9BD7FE9-A771-4304-BD2A-A1A0B1B36D55}" type="sibTrans" cxnId="{38C001E0-3586-43C7-855D-2C33E2083B61}">
      <dgm:prSet/>
      <dgm:spPr/>
      <dgm:t>
        <a:bodyPr/>
        <a:lstStyle/>
        <a:p>
          <a:endParaRPr lang="en-US"/>
        </a:p>
      </dgm:t>
    </dgm:pt>
    <dgm:pt modelId="{FAC6CDBC-2C02-414D-9CDB-EE12D26C9FC6}">
      <dgm:prSet phldrT="[Text]"/>
      <dgm:spPr/>
      <dgm:t>
        <a:bodyPr/>
        <a:lstStyle/>
        <a:p>
          <a:r>
            <a:rPr lang="es-ES" dirty="0"/>
            <a:t>Tarjeta magnética</a:t>
          </a:r>
          <a:endParaRPr lang="en-US" dirty="0"/>
        </a:p>
      </dgm:t>
    </dgm:pt>
    <dgm:pt modelId="{A0807AA7-60E8-42BF-B0CB-D735E2748A0C}" type="parTrans" cxnId="{CA1322DA-6E1F-4264-8678-9CA787493155}">
      <dgm:prSet/>
      <dgm:spPr/>
      <dgm:t>
        <a:bodyPr/>
        <a:lstStyle/>
        <a:p>
          <a:endParaRPr lang="en-US"/>
        </a:p>
      </dgm:t>
    </dgm:pt>
    <dgm:pt modelId="{D71904A9-DDA3-4A79-97BB-B1AB6C3C39EC}" type="sibTrans" cxnId="{CA1322DA-6E1F-4264-8678-9CA787493155}">
      <dgm:prSet/>
      <dgm:spPr/>
      <dgm:t>
        <a:bodyPr/>
        <a:lstStyle/>
        <a:p>
          <a:endParaRPr lang="en-US"/>
        </a:p>
      </dgm:t>
    </dgm:pt>
    <dgm:pt modelId="{9064DEF8-A810-4F02-B25F-491B16AF9F09}">
      <dgm:prSet phldrT="[Text]"/>
      <dgm:spPr/>
      <dgm:t>
        <a:bodyPr/>
        <a:lstStyle/>
        <a:p>
          <a:r>
            <a:rPr lang="en-US" dirty="0"/>
            <a:t>LEDs</a:t>
          </a:r>
        </a:p>
      </dgm:t>
    </dgm:pt>
    <dgm:pt modelId="{473A097E-7FA1-42C7-A378-0A1D24C0B265}" type="parTrans" cxnId="{AA8C3415-93A1-415A-A54A-189AC2EE5680}">
      <dgm:prSet/>
      <dgm:spPr/>
      <dgm:t>
        <a:bodyPr/>
        <a:lstStyle/>
        <a:p>
          <a:endParaRPr lang="en-US"/>
        </a:p>
      </dgm:t>
    </dgm:pt>
    <dgm:pt modelId="{902AEC00-05DF-4D97-A611-15DB1F77DDB5}" type="sibTrans" cxnId="{AA8C3415-93A1-415A-A54A-189AC2EE5680}">
      <dgm:prSet/>
      <dgm:spPr/>
      <dgm:t>
        <a:bodyPr/>
        <a:lstStyle/>
        <a:p>
          <a:endParaRPr lang="en-US"/>
        </a:p>
      </dgm:t>
    </dgm:pt>
    <dgm:pt modelId="{D4B143AD-C352-4FCF-B092-367314A031AF}">
      <dgm:prSet phldrT="[Text]"/>
      <dgm:spPr/>
      <dgm:t>
        <a:bodyPr/>
        <a:lstStyle/>
        <a:p>
          <a:r>
            <a:rPr lang="en-US" dirty="0"/>
            <a:t>Base de </a:t>
          </a:r>
          <a:r>
            <a:rPr lang="en-US" dirty="0" err="1"/>
            <a:t>datos</a:t>
          </a:r>
          <a:endParaRPr lang="en-US" dirty="0"/>
        </a:p>
      </dgm:t>
    </dgm:pt>
    <dgm:pt modelId="{4B2B815C-08B2-44B2-9AAD-B06F7B8D74AE}" type="parTrans" cxnId="{89CD53C7-F3B4-4592-951E-76BB75A51971}">
      <dgm:prSet/>
      <dgm:spPr/>
      <dgm:t>
        <a:bodyPr/>
        <a:lstStyle/>
        <a:p>
          <a:endParaRPr lang="en-US"/>
        </a:p>
      </dgm:t>
    </dgm:pt>
    <dgm:pt modelId="{0A929A93-A239-46F3-9339-03C1F147B180}" type="sibTrans" cxnId="{89CD53C7-F3B4-4592-951E-76BB75A51971}">
      <dgm:prSet/>
      <dgm:spPr/>
      <dgm:t>
        <a:bodyPr/>
        <a:lstStyle/>
        <a:p>
          <a:endParaRPr lang="en-US"/>
        </a:p>
      </dgm:t>
    </dgm:pt>
    <dgm:pt modelId="{37D48ECB-1E8E-4A73-B9B3-D4510EB29FD9}" type="pres">
      <dgm:prSet presAssocID="{B2365749-8760-4291-85E1-2037986A709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5A844E-B9A3-478D-870F-FA2EE44F9DF8}" type="pres">
      <dgm:prSet presAssocID="{00BBFF42-7A93-481F-937E-0847C70A93A5}" presName="hierRoot1" presStyleCnt="0">
        <dgm:presLayoutVars>
          <dgm:hierBranch val="init"/>
        </dgm:presLayoutVars>
      </dgm:prSet>
      <dgm:spPr/>
    </dgm:pt>
    <dgm:pt modelId="{CF438BD2-A8D8-4F85-ACAB-9B6EA6F39805}" type="pres">
      <dgm:prSet presAssocID="{00BBFF42-7A93-481F-937E-0847C70A93A5}" presName="rootComposite1" presStyleCnt="0"/>
      <dgm:spPr/>
    </dgm:pt>
    <dgm:pt modelId="{99FA4E85-81DC-4E4D-A65D-D4D0F93028A0}" type="pres">
      <dgm:prSet presAssocID="{00BBFF42-7A93-481F-937E-0847C70A93A5}" presName="rootText1" presStyleLbl="node0" presStyleIdx="0" presStyleCnt="2">
        <dgm:presLayoutVars>
          <dgm:chPref val="3"/>
        </dgm:presLayoutVars>
      </dgm:prSet>
      <dgm:spPr/>
    </dgm:pt>
    <dgm:pt modelId="{AC7634B8-6EB3-4974-934B-6FCF14FC5EE2}" type="pres">
      <dgm:prSet presAssocID="{00BBFF42-7A93-481F-937E-0847C70A93A5}" presName="rootConnector1" presStyleLbl="node1" presStyleIdx="0" presStyleCnt="0"/>
      <dgm:spPr/>
    </dgm:pt>
    <dgm:pt modelId="{8E0A66B1-825F-4CC8-8E75-45A3262D1AA7}" type="pres">
      <dgm:prSet presAssocID="{00BBFF42-7A93-481F-937E-0847C70A93A5}" presName="hierChild2" presStyleCnt="0"/>
      <dgm:spPr/>
    </dgm:pt>
    <dgm:pt modelId="{8B4B8631-2C1F-4B38-92B8-4475AF0EC457}" type="pres">
      <dgm:prSet presAssocID="{A0807AA7-60E8-42BF-B0CB-D735E2748A0C}" presName="Name37" presStyleLbl="parChTrans1D2" presStyleIdx="0" presStyleCnt="3"/>
      <dgm:spPr/>
    </dgm:pt>
    <dgm:pt modelId="{7DFFB63A-C85E-4CEE-9706-2C09AF08B9DD}" type="pres">
      <dgm:prSet presAssocID="{FAC6CDBC-2C02-414D-9CDB-EE12D26C9FC6}" presName="hierRoot2" presStyleCnt="0">
        <dgm:presLayoutVars>
          <dgm:hierBranch val="init"/>
        </dgm:presLayoutVars>
      </dgm:prSet>
      <dgm:spPr/>
    </dgm:pt>
    <dgm:pt modelId="{9AA8BC89-1D63-47E9-9EF2-FFAD00739B13}" type="pres">
      <dgm:prSet presAssocID="{FAC6CDBC-2C02-414D-9CDB-EE12D26C9FC6}" presName="rootComposite" presStyleCnt="0"/>
      <dgm:spPr/>
    </dgm:pt>
    <dgm:pt modelId="{C1D4CE90-245A-4C18-940D-82E92D3A70DD}" type="pres">
      <dgm:prSet presAssocID="{FAC6CDBC-2C02-414D-9CDB-EE12D26C9FC6}" presName="rootText" presStyleLbl="node2" presStyleIdx="0" presStyleCnt="3">
        <dgm:presLayoutVars>
          <dgm:chPref val="3"/>
        </dgm:presLayoutVars>
      </dgm:prSet>
      <dgm:spPr/>
    </dgm:pt>
    <dgm:pt modelId="{82E289C7-F4A1-4325-895E-2B2DC9B3ACA0}" type="pres">
      <dgm:prSet presAssocID="{FAC6CDBC-2C02-414D-9CDB-EE12D26C9FC6}" presName="rootConnector" presStyleLbl="node2" presStyleIdx="0" presStyleCnt="3"/>
      <dgm:spPr/>
    </dgm:pt>
    <dgm:pt modelId="{0A5A4228-EFBF-48AC-BFD2-1AE326928493}" type="pres">
      <dgm:prSet presAssocID="{FAC6CDBC-2C02-414D-9CDB-EE12D26C9FC6}" presName="hierChild4" presStyleCnt="0"/>
      <dgm:spPr/>
    </dgm:pt>
    <dgm:pt modelId="{BF099527-4E62-4A18-B686-44C65FB15A0F}" type="pres">
      <dgm:prSet presAssocID="{934EA749-63E7-44D8-A2CD-01045D7ED715}" presName="Name37" presStyleLbl="parChTrans1D3" presStyleIdx="0" presStyleCnt="4"/>
      <dgm:spPr/>
    </dgm:pt>
    <dgm:pt modelId="{ACAF74A3-8123-4B26-9D6C-894FC465CD9C}" type="pres">
      <dgm:prSet presAssocID="{BF7B27F5-0556-467C-AE9B-58F697AAE3E2}" presName="hierRoot2" presStyleCnt="0">
        <dgm:presLayoutVars>
          <dgm:hierBranch val="init"/>
        </dgm:presLayoutVars>
      </dgm:prSet>
      <dgm:spPr/>
    </dgm:pt>
    <dgm:pt modelId="{952B6BF3-CE12-462B-A832-B33F2B117BDC}" type="pres">
      <dgm:prSet presAssocID="{BF7B27F5-0556-467C-AE9B-58F697AAE3E2}" presName="rootComposite" presStyleCnt="0"/>
      <dgm:spPr/>
    </dgm:pt>
    <dgm:pt modelId="{C61E8997-7F4A-4AE0-9611-3F593B12637D}" type="pres">
      <dgm:prSet presAssocID="{BF7B27F5-0556-467C-AE9B-58F697AAE3E2}" presName="rootText" presStyleLbl="node3" presStyleIdx="0" presStyleCnt="4">
        <dgm:presLayoutVars>
          <dgm:chPref val="3"/>
        </dgm:presLayoutVars>
      </dgm:prSet>
      <dgm:spPr/>
    </dgm:pt>
    <dgm:pt modelId="{85E412FB-6D7B-4D0C-92D2-ED29065DDD90}" type="pres">
      <dgm:prSet presAssocID="{BF7B27F5-0556-467C-AE9B-58F697AAE3E2}" presName="rootConnector" presStyleLbl="node3" presStyleIdx="0" presStyleCnt="4"/>
      <dgm:spPr/>
    </dgm:pt>
    <dgm:pt modelId="{3753937F-F012-43E0-9E2B-C233D47B71A3}" type="pres">
      <dgm:prSet presAssocID="{BF7B27F5-0556-467C-AE9B-58F697AAE3E2}" presName="hierChild4" presStyleCnt="0"/>
      <dgm:spPr/>
    </dgm:pt>
    <dgm:pt modelId="{68186B52-1A65-42DE-94EE-171D49BD595F}" type="pres">
      <dgm:prSet presAssocID="{BF7B27F5-0556-467C-AE9B-58F697AAE3E2}" presName="hierChild5" presStyleCnt="0"/>
      <dgm:spPr/>
    </dgm:pt>
    <dgm:pt modelId="{06C0D8CA-28C6-40B6-AE8F-E9FE64110A1E}" type="pres">
      <dgm:prSet presAssocID="{FAC6CDBC-2C02-414D-9CDB-EE12D26C9FC6}" presName="hierChild5" presStyleCnt="0"/>
      <dgm:spPr/>
    </dgm:pt>
    <dgm:pt modelId="{4C631FAE-DD42-4FD5-B6BB-224690EB2D32}" type="pres">
      <dgm:prSet presAssocID="{76B22C52-4D2A-4A19-B8ED-E0E5D9B32520}" presName="Name37" presStyleLbl="parChTrans1D2" presStyleIdx="1" presStyleCnt="3"/>
      <dgm:spPr/>
    </dgm:pt>
    <dgm:pt modelId="{CFF77EE1-C326-4990-B613-1BB657B0ADEF}" type="pres">
      <dgm:prSet presAssocID="{732B20B4-39B9-46AA-A3D6-34EFC46A65B7}" presName="hierRoot2" presStyleCnt="0">
        <dgm:presLayoutVars>
          <dgm:hierBranch val="init"/>
        </dgm:presLayoutVars>
      </dgm:prSet>
      <dgm:spPr/>
    </dgm:pt>
    <dgm:pt modelId="{09044890-FC54-42C1-8209-1434EE2A6BAB}" type="pres">
      <dgm:prSet presAssocID="{732B20B4-39B9-46AA-A3D6-34EFC46A65B7}" presName="rootComposite" presStyleCnt="0"/>
      <dgm:spPr/>
    </dgm:pt>
    <dgm:pt modelId="{102EEC43-5DFD-4721-BD50-C07D3B3CB77D}" type="pres">
      <dgm:prSet presAssocID="{732B20B4-39B9-46AA-A3D6-34EFC46A65B7}" presName="rootText" presStyleLbl="node2" presStyleIdx="1" presStyleCnt="3">
        <dgm:presLayoutVars>
          <dgm:chPref val="3"/>
        </dgm:presLayoutVars>
      </dgm:prSet>
      <dgm:spPr/>
    </dgm:pt>
    <dgm:pt modelId="{F42F4B88-26CA-4C56-BBDD-F30AADB6FCEE}" type="pres">
      <dgm:prSet presAssocID="{732B20B4-39B9-46AA-A3D6-34EFC46A65B7}" presName="rootConnector" presStyleLbl="node2" presStyleIdx="1" presStyleCnt="3"/>
      <dgm:spPr/>
    </dgm:pt>
    <dgm:pt modelId="{29E860EF-FF7F-41EA-B52E-ED5497C53B87}" type="pres">
      <dgm:prSet presAssocID="{732B20B4-39B9-46AA-A3D6-34EFC46A65B7}" presName="hierChild4" presStyleCnt="0"/>
      <dgm:spPr/>
    </dgm:pt>
    <dgm:pt modelId="{14A310ED-58A5-48B0-9CD0-7FE82B4B5503}" type="pres">
      <dgm:prSet presAssocID="{48227871-3F8A-4030-91C9-9F5835768F1B}" presName="Name37" presStyleLbl="parChTrans1D3" presStyleIdx="1" presStyleCnt="4"/>
      <dgm:spPr/>
    </dgm:pt>
    <dgm:pt modelId="{BDD10063-58BF-4FBF-95B9-E199EB6FABF0}" type="pres">
      <dgm:prSet presAssocID="{1B5F3F71-AE75-4706-997B-3F74E92FAF45}" presName="hierRoot2" presStyleCnt="0">
        <dgm:presLayoutVars>
          <dgm:hierBranch val="init"/>
        </dgm:presLayoutVars>
      </dgm:prSet>
      <dgm:spPr/>
    </dgm:pt>
    <dgm:pt modelId="{A15E9EFF-6CDA-49F6-A4D1-11E6256645FE}" type="pres">
      <dgm:prSet presAssocID="{1B5F3F71-AE75-4706-997B-3F74E92FAF45}" presName="rootComposite" presStyleCnt="0"/>
      <dgm:spPr/>
    </dgm:pt>
    <dgm:pt modelId="{5F675612-2F39-455F-BBA2-9FB87721620C}" type="pres">
      <dgm:prSet presAssocID="{1B5F3F71-AE75-4706-997B-3F74E92FAF45}" presName="rootText" presStyleLbl="node3" presStyleIdx="1" presStyleCnt="4">
        <dgm:presLayoutVars>
          <dgm:chPref val="3"/>
        </dgm:presLayoutVars>
      </dgm:prSet>
      <dgm:spPr/>
    </dgm:pt>
    <dgm:pt modelId="{5ABBD23D-DA05-4FFC-A932-0A91534B4C57}" type="pres">
      <dgm:prSet presAssocID="{1B5F3F71-AE75-4706-997B-3F74E92FAF45}" presName="rootConnector" presStyleLbl="node3" presStyleIdx="1" presStyleCnt="4"/>
      <dgm:spPr/>
    </dgm:pt>
    <dgm:pt modelId="{7A2AF5C5-B554-4657-8663-B0EE7874EB96}" type="pres">
      <dgm:prSet presAssocID="{1B5F3F71-AE75-4706-997B-3F74E92FAF45}" presName="hierChild4" presStyleCnt="0"/>
      <dgm:spPr/>
    </dgm:pt>
    <dgm:pt modelId="{9F690095-F364-4135-BE55-1B87CFC22970}" type="pres">
      <dgm:prSet presAssocID="{1B5F3F71-AE75-4706-997B-3F74E92FAF45}" presName="hierChild5" presStyleCnt="0"/>
      <dgm:spPr/>
    </dgm:pt>
    <dgm:pt modelId="{A9D6541A-DE77-4490-907C-E1F0CA83EB89}" type="pres">
      <dgm:prSet presAssocID="{732B20B4-39B9-46AA-A3D6-34EFC46A65B7}" presName="hierChild5" presStyleCnt="0"/>
      <dgm:spPr/>
    </dgm:pt>
    <dgm:pt modelId="{64E1B90A-B90F-41C2-B8ED-466D14DB5D78}" type="pres">
      <dgm:prSet presAssocID="{6B7741F0-1DC3-41FD-814C-766428F447B7}" presName="Name37" presStyleLbl="parChTrans1D2" presStyleIdx="2" presStyleCnt="3"/>
      <dgm:spPr/>
    </dgm:pt>
    <dgm:pt modelId="{BBACD5F6-8D84-47CE-87B4-E0787E148BA2}" type="pres">
      <dgm:prSet presAssocID="{F73D25D0-5041-4A2B-974C-E5DC6CA0EC86}" presName="hierRoot2" presStyleCnt="0">
        <dgm:presLayoutVars>
          <dgm:hierBranch val="init"/>
        </dgm:presLayoutVars>
      </dgm:prSet>
      <dgm:spPr/>
    </dgm:pt>
    <dgm:pt modelId="{BDBEFB1E-BBA3-474C-9CC1-D3889B415F59}" type="pres">
      <dgm:prSet presAssocID="{F73D25D0-5041-4A2B-974C-E5DC6CA0EC86}" presName="rootComposite" presStyleCnt="0"/>
      <dgm:spPr/>
    </dgm:pt>
    <dgm:pt modelId="{9427073D-523A-414B-8333-31CD6FA992C2}" type="pres">
      <dgm:prSet presAssocID="{F73D25D0-5041-4A2B-974C-E5DC6CA0EC86}" presName="rootText" presStyleLbl="node2" presStyleIdx="2" presStyleCnt="3">
        <dgm:presLayoutVars>
          <dgm:chPref val="3"/>
        </dgm:presLayoutVars>
      </dgm:prSet>
      <dgm:spPr/>
    </dgm:pt>
    <dgm:pt modelId="{B8898634-43FB-44DE-AE51-E661D29674B6}" type="pres">
      <dgm:prSet presAssocID="{F73D25D0-5041-4A2B-974C-E5DC6CA0EC86}" presName="rootConnector" presStyleLbl="node2" presStyleIdx="2" presStyleCnt="3"/>
      <dgm:spPr/>
    </dgm:pt>
    <dgm:pt modelId="{C5B49DF4-0F10-4162-9D55-3672616200A3}" type="pres">
      <dgm:prSet presAssocID="{F73D25D0-5041-4A2B-974C-E5DC6CA0EC86}" presName="hierChild4" presStyleCnt="0"/>
      <dgm:spPr/>
    </dgm:pt>
    <dgm:pt modelId="{4739B041-4F2C-4BE5-937B-62C72DA93F26}" type="pres">
      <dgm:prSet presAssocID="{6BC72DAE-4978-4ACA-9731-D808B27B9232}" presName="Name37" presStyleLbl="parChTrans1D3" presStyleIdx="2" presStyleCnt="4"/>
      <dgm:spPr/>
    </dgm:pt>
    <dgm:pt modelId="{31324F9D-FD66-4093-927B-F7872C9DBB80}" type="pres">
      <dgm:prSet presAssocID="{5489887C-8938-4F2E-948E-210211000A01}" presName="hierRoot2" presStyleCnt="0">
        <dgm:presLayoutVars>
          <dgm:hierBranch val="init"/>
        </dgm:presLayoutVars>
      </dgm:prSet>
      <dgm:spPr/>
    </dgm:pt>
    <dgm:pt modelId="{65FD8D86-7651-42E3-9CA2-E70DE04DDB36}" type="pres">
      <dgm:prSet presAssocID="{5489887C-8938-4F2E-948E-210211000A01}" presName="rootComposite" presStyleCnt="0"/>
      <dgm:spPr/>
    </dgm:pt>
    <dgm:pt modelId="{A1201F8A-26BB-4C8B-8C01-EBB5EDE60F47}" type="pres">
      <dgm:prSet presAssocID="{5489887C-8938-4F2E-948E-210211000A01}" presName="rootText" presStyleLbl="node3" presStyleIdx="2" presStyleCnt="4">
        <dgm:presLayoutVars>
          <dgm:chPref val="3"/>
        </dgm:presLayoutVars>
      </dgm:prSet>
      <dgm:spPr/>
    </dgm:pt>
    <dgm:pt modelId="{58DC4AC7-E829-410C-AF42-036D3B2A3738}" type="pres">
      <dgm:prSet presAssocID="{5489887C-8938-4F2E-948E-210211000A01}" presName="rootConnector" presStyleLbl="node3" presStyleIdx="2" presStyleCnt="4"/>
      <dgm:spPr/>
    </dgm:pt>
    <dgm:pt modelId="{680735C4-112A-40B1-A9C1-9C223E674718}" type="pres">
      <dgm:prSet presAssocID="{5489887C-8938-4F2E-948E-210211000A01}" presName="hierChild4" presStyleCnt="0"/>
      <dgm:spPr/>
    </dgm:pt>
    <dgm:pt modelId="{6B6AFBB0-31A2-4E4F-960D-324F6F4C5961}" type="pres">
      <dgm:prSet presAssocID="{5489887C-8938-4F2E-948E-210211000A01}" presName="hierChild5" presStyleCnt="0"/>
      <dgm:spPr/>
    </dgm:pt>
    <dgm:pt modelId="{778567A7-AA4D-49EB-BB4A-FB5C15D9BCEA}" type="pres">
      <dgm:prSet presAssocID="{473A097E-7FA1-42C7-A378-0A1D24C0B265}" presName="Name37" presStyleLbl="parChTrans1D3" presStyleIdx="3" presStyleCnt="4"/>
      <dgm:spPr/>
    </dgm:pt>
    <dgm:pt modelId="{9BFE859F-8930-4970-A7A1-F76145973FC9}" type="pres">
      <dgm:prSet presAssocID="{9064DEF8-A810-4F02-B25F-491B16AF9F09}" presName="hierRoot2" presStyleCnt="0">
        <dgm:presLayoutVars>
          <dgm:hierBranch val="init"/>
        </dgm:presLayoutVars>
      </dgm:prSet>
      <dgm:spPr/>
    </dgm:pt>
    <dgm:pt modelId="{2BC38B9C-4F7F-48E5-9E7E-B5244ECAE80E}" type="pres">
      <dgm:prSet presAssocID="{9064DEF8-A810-4F02-B25F-491B16AF9F09}" presName="rootComposite" presStyleCnt="0"/>
      <dgm:spPr/>
    </dgm:pt>
    <dgm:pt modelId="{3708C7D8-94D8-4FDF-8A09-CBD0C88345BB}" type="pres">
      <dgm:prSet presAssocID="{9064DEF8-A810-4F02-B25F-491B16AF9F09}" presName="rootText" presStyleLbl="node3" presStyleIdx="3" presStyleCnt="4">
        <dgm:presLayoutVars>
          <dgm:chPref val="3"/>
        </dgm:presLayoutVars>
      </dgm:prSet>
      <dgm:spPr/>
    </dgm:pt>
    <dgm:pt modelId="{493ADC3A-8767-4D1D-9AC1-BEC87C732976}" type="pres">
      <dgm:prSet presAssocID="{9064DEF8-A810-4F02-B25F-491B16AF9F09}" presName="rootConnector" presStyleLbl="node3" presStyleIdx="3" presStyleCnt="4"/>
      <dgm:spPr/>
    </dgm:pt>
    <dgm:pt modelId="{81B87B6F-DB3A-4CB1-865E-C47AADDDDB7A}" type="pres">
      <dgm:prSet presAssocID="{9064DEF8-A810-4F02-B25F-491B16AF9F09}" presName="hierChild4" presStyleCnt="0"/>
      <dgm:spPr/>
    </dgm:pt>
    <dgm:pt modelId="{52AF9E82-4D4A-48F9-87C9-5612BC09DF7A}" type="pres">
      <dgm:prSet presAssocID="{9064DEF8-A810-4F02-B25F-491B16AF9F09}" presName="hierChild5" presStyleCnt="0"/>
      <dgm:spPr/>
    </dgm:pt>
    <dgm:pt modelId="{A67B1B18-1647-4C3B-94DA-27A719C373CE}" type="pres">
      <dgm:prSet presAssocID="{F73D25D0-5041-4A2B-974C-E5DC6CA0EC86}" presName="hierChild5" presStyleCnt="0"/>
      <dgm:spPr/>
    </dgm:pt>
    <dgm:pt modelId="{250087E2-7F46-4B17-AB97-1E9597137CA6}" type="pres">
      <dgm:prSet presAssocID="{00BBFF42-7A93-481F-937E-0847C70A93A5}" presName="hierChild3" presStyleCnt="0"/>
      <dgm:spPr/>
    </dgm:pt>
    <dgm:pt modelId="{84072DF8-A0DE-43AF-A507-632F848ABE32}" type="pres">
      <dgm:prSet presAssocID="{D4B143AD-C352-4FCF-B092-367314A031AF}" presName="hierRoot1" presStyleCnt="0">
        <dgm:presLayoutVars>
          <dgm:hierBranch val="init"/>
        </dgm:presLayoutVars>
      </dgm:prSet>
      <dgm:spPr/>
    </dgm:pt>
    <dgm:pt modelId="{59BB6C4A-8DFE-40E9-818D-91C926278F13}" type="pres">
      <dgm:prSet presAssocID="{D4B143AD-C352-4FCF-B092-367314A031AF}" presName="rootComposite1" presStyleCnt="0"/>
      <dgm:spPr/>
    </dgm:pt>
    <dgm:pt modelId="{F6C858FB-85BC-4E05-836D-3E1B4990E461}" type="pres">
      <dgm:prSet presAssocID="{D4B143AD-C352-4FCF-B092-367314A031AF}" presName="rootText1" presStyleLbl="node0" presStyleIdx="1" presStyleCnt="2">
        <dgm:presLayoutVars>
          <dgm:chPref val="3"/>
        </dgm:presLayoutVars>
      </dgm:prSet>
      <dgm:spPr/>
    </dgm:pt>
    <dgm:pt modelId="{454ABA71-4EF6-4580-A00E-AEE37FDEFCA1}" type="pres">
      <dgm:prSet presAssocID="{D4B143AD-C352-4FCF-B092-367314A031AF}" presName="rootConnector1" presStyleLbl="node1" presStyleIdx="0" presStyleCnt="0"/>
      <dgm:spPr/>
    </dgm:pt>
    <dgm:pt modelId="{0F3989D6-0410-4FFB-ACAB-DB370F7AD05E}" type="pres">
      <dgm:prSet presAssocID="{D4B143AD-C352-4FCF-B092-367314A031AF}" presName="hierChild2" presStyleCnt="0"/>
      <dgm:spPr/>
    </dgm:pt>
    <dgm:pt modelId="{7E333A67-9A1F-40DC-80BA-F9E9D5B0309E}" type="pres">
      <dgm:prSet presAssocID="{D4B143AD-C352-4FCF-B092-367314A031AF}" presName="hierChild3" presStyleCnt="0"/>
      <dgm:spPr/>
    </dgm:pt>
  </dgm:ptLst>
  <dgm:cxnLst>
    <dgm:cxn modelId="{F5CDFE01-DB8D-4772-9127-94B9BD1A68E1}" type="presOf" srcId="{5489887C-8938-4F2E-948E-210211000A01}" destId="{A1201F8A-26BB-4C8B-8C01-EBB5EDE60F47}" srcOrd="0" destOrd="0" presId="urn:microsoft.com/office/officeart/2005/8/layout/orgChart1"/>
    <dgm:cxn modelId="{AC3D910A-86EB-41D2-95E4-09C953B7F70A}" type="presOf" srcId="{934EA749-63E7-44D8-A2CD-01045D7ED715}" destId="{BF099527-4E62-4A18-B686-44C65FB15A0F}" srcOrd="0" destOrd="0" presId="urn:microsoft.com/office/officeart/2005/8/layout/orgChart1"/>
    <dgm:cxn modelId="{794A8A0B-CEA8-40F7-8CA6-6363E995D485}" type="presOf" srcId="{00BBFF42-7A93-481F-937E-0847C70A93A5}" destId="{99FA4E85-81DC-4E4D-A65D-D4D0F93028A0}" srcOrd="0" destOrd="0" presId="urn:microsoft.com/office/officeart/2005/8/layout/orgChart1"/>
    <dgm:cxn modelId="{D83B6310-567D-4CAD-B861-7A557BDEF074}" type="presOf" srcId="{9064DEF8-A810-4F02-B25F-491B16AF9F09}" destId="{493ADC3A-8767-4D1D-9AC1-BEC87C732976}" srcOrd="1" destOrd="0" presId="urn:microsoft.com/office/officeart/2005/8/layout/orgChart1"/>
    <dgm:cxn modelId="{7EBB0D15-988E-44C9-A86C-88C02D02C553}" type="presOf" srcId="{00BBFF42-7A93-481F-937E-0847C70A93A5}" destId="{AC7634B8-6EB3-4974-934B-6FCF14FC5EE2}" srcOrd="1" destOrd="0" presId="urn:microsoft.com/office/officeart/2005/8/layout/orgChart1"/>
    <dgm:cxn modelId="{AA8C3415-93A1-415A-A54A-189AC2EE5680}" srcId="{F73D25D0-5041-4A2B-974C-E5DC6CA0EC86}" destId="{9064DEF8-A810-4F02-B25F-491B16AF9F09}" srcOrd="1" destOrd="0" parTransId="{473A097E-7FA1-42C7-A378-0A1D24C0B265}" sibTransId="{902AEC00-05DF-4D97-A611-15DB1F77DDB5}"/>
    <dgm:cxn modelId="{2059AA1D-4982-4669-8754-DF08DEAE122A}" srcId="{732B20B4-39B9-46AA-A3D6-34EFC46A65B7}" destId="{1B5F3F71-AE75-4706-997B-3F74E92FAF45}" srcOrd="0" destOrd="0" parTransId="{48227871-3F8A-4030-91C9-9F5835768F1B}" sibTransId="{0FE7F655-0716-4BAC-9BAD-7B466D2A8FE5}"/>
    <dgm:cxn modelId="{96406720-EAFE-4C0D-85E9-1354B6871E22}" type="presOf" srcId="{9064DEF8-A810-4F02-B25F-491B16AF9F09}" destId="{3708C7D8-94D8-4FDF-8A09-CBD0C88345BB}" srcOrd="0" destOrd="0" presId="urn:microsoft.com/office/officeart/2005/8/layout/orgChart1"/>
    <dgm:cxn modelId="{77E1BE2F-B40D-4F50-9CDE-C98663780245}" type="presOf" srcId="{732B20B4-39B9-46AA-A3D6-34EFC46A65B7}" destId="{102EEC43-5DFD-4721-BD50-C07D3B3CB77D}" srcOrd="0" destOrd="0" presId="urn:microsoft.com/office/officeart/2005/8/layout/orgChart1"/>
    <dgm:cxn modelId="{9B3F3338-0588-4C7D-8FF1-B56D4CF3107C}" type="presOf" srcId="{BF7B27F5-0556-467C-AE9B-58F697AAE3E2}" destId="{C61E8997-7F4A-4AE0-9611-3F593B12637D}" srcOrd="0" destOrd="0" presId="urn:microsoft.com/office/officeart/2005/8/layout/orgChart1"/>
    <dgm:cxn modelId="{485E2341-7F09-4795-933C-AB6D8A9A87C3}" type="presOf" srcId="{BF7B27F5-0556-467C-AE9B-58F697AAE3E2}" destId="{85E412FB-6D7B-4D0C-92D2-ED29065DDD90}" srcOrd="1" destOrd="0" presId="urn:microsoft.com/office/officeart/2005/8/layout/orgChart1"/>
    <dgm:cxn modelId="{2AE9CD47-5313-4656-8210-1FE99CCE4EDD}" type="presOf" srcId="{B2365749-8760-4291-85E1-2037986A7092}" destId="{37D48ECB-1E8E-4A73-B9B3-D4510EB29FD9}" srcOrd="0" destOrd="0" presId="urn:microsoft.com/office/officeart/2005/8/layout/orgChart1"/>
    <dgm:cxn modelId="{5C029C69-E182-46D7-AF06-54E6BFE05446}" type="presOf" srcId="{5489887C-8938-4F2E-948E-210211000A01}" destId="{58DC4AC7-E829-410C-AF42-036D3B2A3738}" srcOrd="1" destOrd="0" presId="urn:microsoft.com/office/officeart/2005/8/layout/orgChart1"/>
    <dgm:cxn modelId="{91D59C57-0258-4084-A730-1E83F5B68B3D}" srcId="{00BBFF42-7A93-481F-937E-0847C70A93A5}" destId="{732B20B4-39B9-46AA-A3D6-34EFC46A65B7}" srcOrd="1" destOrd="0" parTransId="{76B22C52-4D2A-4A19-B8ED-E0E5D9B32520}" sibTransId="{E34E2206-7CB4-446C-B36F-054BFB1E14D3}"/>
    <dgm:cxn modelId="{6019DF8D-26C2-48E7-9A15-A7C223A5055D}" type="presOf" srcId="{FAC6CDBC-2C02-414D-9CDB-EE12D26C9FC6}" destId="{82E289C7-F4A1-4325-895E-2B2DC9B3ACA0}" srcOrd="1" destOrd="0" presId="urn:microsoft.com/office/officeart/2005/8/layout/orgChart1"/>
    <dgm:cxn modelId="{B9F925A1-8918-49A6-BBF8-28606CACD3E3}" type="presOf" srcId="{1B5F3F71-AE75-4706-997B-3F74E92FAF45}" destId="{5F675612-2F39-455F-BBA2-9FB87721620C}" srcOrd="0" destOrd="0" presId="urn:microsoft.com/office/officeart/2005/8/layout/orgChart1"/>
    <dgm:cxn modelId="{0107F8A1-B883-4529-B479-7396411FEA08}" type="presOf" srcId="{F73D25D0-5041-4A2B-974C-E5DC6CA0EC86}" destId="{9427073D-523A-414B-8333-31CD6FA992C2}" srcOrd="0" destOrd="0" presId="urn:microsoft.com/office/officeart/2005/8/layout/orgChart1"/>
    <dgm:cxn modelId="{DE6B4DAA-68B1-4489-A946-6E9001CE3466}" type="presOf" srcId="{D4B143AD-C352-4FCF-B092-367314A031AF}" destId="{454ABA71-4EF6-4580-A00E-AEE37FDEFCA1}" srcOrd="1" destOrd="0" presId="urn:microsoft.com/office/officeart/2005/8/layout/orgChart1"/>
    <dgm:cxn modelId="{B135B9AB-2DAF-4D7A-BAB4-13F1A20397FE}" srcId="{B2365749-8760-4291-85E1-2037986A7092}" destId="{00BBFF42-7A93-481F-937E-0847C70A93A5}" srcOrd="0" destOrd="0" parTransId="{0D2175AB-6273-4620-8E27-3CE801D69289}" sibTransId="{0982E9EA-77F6-434B-BA3F-E3D53FCB5B2D}"/>
    <dgm:cxn modelId="{501C93AE-6C05-4923-A4B0-836FE7213BE2}" type="presOf" srcId="{732B20B4-39B9-46AA-A3D6-34EFC46A65B7}" destId="{F42F4B88-26CA-4C56-BBDD-F30AADB6FCEE}" srcOrd="1" destOrd="0" presId="urn:microsoft.com/office/officeart/2005/8/layout/orgChart1"/>
    <dgm:cxn modelId="{89CD53C7-F3B4-4592-951E-76BB75A51971}" srcId="{B2365749-8760-4291-85E1-2037986A7092}" destId="{D4B143AD-C352-4FCF-B092-367314A031AF}" srcOrd="1" destOrd="0" parTransId="{4B2B815C-08B2-44B2-9AAD-B06F7B8D74AE}" sibTransId="{0A929A93-A239-46F3-9339-03C1F147B180}"/>
    <dgm:cxn modelId="{5FB0DFC8-9899-46B4-A1BD-42B2E5BB7022}" type="presOf" srcId="{D4B143AD-C352-4FCF-B092-367314A031AF}" destId="{F6C858FB-85BC-4E05-836D-3E1B4990E461}" srcOrd="0" destOrd="0" presId="urn:microsoft.com/office/officeart/2005/8/layout/orgChart1"/>
    <dgm:cxn modelId="{1C3124C9-23A7-4073-B829-B7F644B63862}" type="presOf" srcId="{473A097E-7FA1-42C7-A378-0A1D24C0B265}" destId="{778567A7-AA4D-49EB-BB4A-FB5C15D9BCEA}" srcOrd="0" destOrd="0" presId="urn:microsoft.com/office/officeart/2005/8/layout/orgChart1"/>
    <dgm:cxn modelId="{F1879EC9-7439-4187-910C-33A83D750D5F}" type="presOf" srcId="{1B5F3F71-AE75-4706-997B-3F74E92FAF45}" destId="{5ABBD23D-DA05-4FFC-A932-0A91534B4C57}" srcOrd="1" destOrd="0" presId="urn:microsoft.com/office/officeart/2005/8/layout/orgChart1"/>
    <dgm:cxn modelId="{789685CE-7C9E-454B-AFF6-B9737558D12C}" type="presOf" srcId="{6B7741F0-1DC3-41FD-814C-766428F447B7}" destId="{64E1B90A-B90F-41C2-B8ED-466D14DB5D78}" srcOrd="0" destOrd="0" presId="urn:microsoft.com/office/officeart/2005/8/layout/orgChart1"/>
    <dgm:cxn modelId="{8C5A25CF-901A-4905-A39A-BEDDFBC19774}" type="presOf" srcId="{F73D25D0-5041-4A2B-974C-E5DC6CA0EC86}" destId="{B8898634-43FB-44DE-AE51-E661D29674B6}" srcOrd="1" destOrd="0" presId="urn:microsoft.com/office/officeart/2005/8/layout/orgChart1"/>
    <dgm:cxn modelId="{CA1322DA-6E1F-4264-8678-9CA787493155}" srcId="{00BBFF42-7A93-481F-937E-0847C70A93A5}" destId="{FAC6CDBC-2C02-414D-9CDB-EE12D26C9FC6}" srcOrd="0" destOrd="0" parTransId="{A0807AA7-60E8-42BF-B0CB-D735E2748A0C}" sibTransId="{D71904A9-DDA3-4A79-97BB-B1AB6C3C39EC}"/>
    <dgm:cxn modelId="{43776FDE-DE25-467B-82C4-DFD5D67CF2E4}" type="presOf" srcId="{6BC72DAE-4978-4ACA-9731-D808B27B9232}" destId="{4739B041-4F2C-4BE5-937B-62C72DA93F26}" srcOrd="0" destOrd="0" presId="urn:microsoft.com/office/officeart/2005/8/layout/orgChart1"/>
    <dgm:cxn modelId="{38C001E0-3586-43C7-855D-2C33E2083B61}" srcId="{F73D25D0-5041-4A2B-974C-E5DC6CA0EC86}" destId="{5489887C-8938-4F2E-948E-210211000A01}" srcOrd="0" destOrd="0" parTransId="{6BC72DAE-4978-4ACA-9731-D808B27B9232}" sibTransId="{E9BD7FE9-A771-4304-BD2A-A1A0B1B36D55}"/>
    <dgm:cxn modelId="{A35AA3F1-C0BE-4484-934B-AD3AD433771E}" type="presOf" srcId="{76B22C52-4D2A-4A19-B8ED-E0E5D9B32520}" destId="{4C631FAE-DD42-4FD5-B6BB-224690EB2D32}" srcOrd="0" destOrd="0" presId="urn:microsoft.com/office/officeart/2005/8/layout/orgChart1"/>
    <dgm:cxn modelId="{512B35F8-D4CF-4882-B183-7DDCD884E711}" type="presOf" srcId="{A0807AA7-60E8-42BF-B0CB-D735E2748A0C}" destId="{8B4B8631-2C1F-4B38-92B8-4475AF0EC457}" srcOrd="0" destOrd="0" presId="urn:microsoft.com/office/officeart/2005/8/layout/orgChart1"/>
    <dgm:cxn modelId="{721A99F9-D3F6-4983-9A38-BBED02CF0D48}" type="presOf" srcId="{FAC6CDBC-2C02-414D-9CDB-EE12D26C9FC6}" destId="{C1D4CE90-245A-4C18-940D-82E92D3A70DD}" srcOrd="0" destOrd="0" presId="urn:microsoft.com/office/officeart/2005/8/layout/orgChart1"/>
    <dgm:cxn modelId="{515654FD-FE5C-405B-9B28-8BA9AB07EB8C}" srcId="{FAC6CDBC-2C02-414D-9CDB-EE12D26C9FC6}" destId="{BF7B27F5-0556-467C-AE9B-58F697AAE3E2}" srcOrd="0" destOrd="0" parTransId="{934EA749-63E7-44D8-A2CD-01045D7ED715}" sibTransId="{F32B90EB-1F86-4725-A511-7866BE2D1F16}"/>
    <dgm:cxn modelId="{770A1EFF-9E41-478B-B3C9-2D25C0E2E1A1}" type="presOf" srcId="{48227871-3F8A-4030-91C9-9F5835768F1B}" destId="{14A310ED-58A5-48B0-9CD0-7FE82B4B5503}" srcOrd="0" destOrd="0" presId="urn:microsoft.com/office/officeart/2005/8/layout/orgChart1"/>
    <dgm:cxn modelId="{83C25DFF-F2DC-44C9-87C8-AC1EF7C82C00}" srcId="{00BBFF42-7A93-481F-937E-0847C70A93A5}" destId="{F73D25D0-5041-4A2B-974C-E5DC6CA0EC86}" srcOrd="2" destOrd="0" parTransId="{6B7741F0-1DC3-41FD-814C-766428F447B7}" sibTransId="{2F896BC7-9C64-420B-8F8C-49A7FE18CBB4}"/>
    <dgm:cxn modelId="{6D5C134F-85FF-45DD-8383-AF3136E4C823}" type="presParOf" srcId="{37D48ECB-1E8E-4A73-B9B3-D4510EB29FD9}" destId="{B55A844E-B9A3-478D-870F-FA2EE44F9DF8}" srcOrd="0" destOrd="0" presId="urn:microsoft.com/office/officeart/2005/8/layout/orgChart1"/>
    <dgm:cxn modelId="{BBC87331-8F06-4F09-BE85-295F14E11AC5}" type="presParOf" srcId="{B55A844E-B9A3-478D-870F-FA2EE44F9DF8}" destId="{CF438BD2-A8D8-4F85-ACAB-9B6EA6F39805}" srcOrd="0" destOrd="0" presId="urn:microsoft.com/office/officeart/2005/8/layout/orgChart1"/>
    <dgm:cxn modelId="{6F1CA752-A44D-4FAE-9D7B-2993A4F3FFE5}" type="presParOf" srcId="{CF438BD2-A8D8-4F85-ACAB-9B6EA6F39805}" destId="{99FA4E85-81DC-4E4D-A65D-D4D0F93028A0}" srcOrd="0" destOrd="0" presId="urn:microsoft.com/office/officeart/2005/8/layout/orgChart1"/>
    <dgm:cxn modelId="{BBA0CB04-8800-4AC3-8B03-B391110728C8}" type="presParOf" srcId="{CF438BD2-A8D8-4F85-ACAB-9B6EA6F39805}" destId="{AC7634B8-6EB3-4974-934B-6FCF14FC5EE2}" srcOrd="1" destOrd="0" presId="urn:microsoft.com/office/officeart/2005/8/layout/orgChart1"/>
    <dgm:cxn modelId="{E0B70299-CCC5-4BD3-A1FC-C11092D65F42}" type="presParOf" srcId="{B55A844E-B9A3-478D-870F-FA2EE44F9DF8}" destId="{8E0A66B1-825F-4CC8-8E75-45A3262D1AA7}" srcOrd="1" destOrd="0" presId="urn:microsoft.com/office/officeart/2005/8/layout/orgChart1"/>
    <dgm:cxn modelId="{DB4CA452-E2DF-41C7-9BF1-EDBC2459B48E}" type="presParOf" srcId="{8E0A66B1-825F-4CC8-8E75-45A3262D1AA7}" destId="{8B4B8631-2C1F-4B38-92B8-4475AF0EC457}" srcOrd="0" destOrd="0" presId="urn:microsoft.com/office/officeart/2005/8/layout/orgChart1"/>
    <dgm:cxn modelId="{A8982083-12EB-4A99-B161-DFD81207BFCE}" type="presParOf" srcId="{8E0A66B1-825F-4CC8-8E75-45A3262D1AA7}" destId="{7DFFB63A-C85E-4CEE-9706-2C09AF08B9DD}" srcOrd="1" destOrd="0" presId="urn:microsoft.com/office/officeart/2005/8/layout/orgChart1"/>
    <dgm:cxn modelId="{91FD767A-0F64-4313-93CD-BCCB23DBDBC8}" type="presParOf" srcId="{7DFFB63A-C85E-4CEE-9706-2C09AF08B9DD}" destId="{9AA8BC89-1D63-47E9-9EF2-FFAD00739B13}" srcOrd="0" destOrd="0" presId="urn:microsoft.com/office/officeart/2005/8/layout/orgChart1"/>
    <dgm:cxn modelId="{C920C9F8-8CFC-4092-97F2-EDED864DC8A1}" type="presParOf" srcId="{9AA8BC89-1D63-47E9-9EF2-FFAD00739B13}" destId="{C1D4CE90-245A-4C18-940D-82E92D3A70DD}" srcOrd="0" destOrd="0" presId="urn:microsoft.com/office/officeart/2005/8/layout/orgChart1"/>
    <dgm:cxn modelId="{5B2119B6-C759-4ADD-B462-B92F25F669F9}" type="presParOf" srcId="{9AA8BC89-1D63-47E9-9EF2-FFAD00739B13}" destId="{82E289C7-F4A1-4325-895E-2B2DC9B3ACA0}" srcOrd="1" destOrd="0" presId="urn:microsoft.com/office/officeart/2005/8/layout/orgChart1"/>
    <dgm:cxn modelId="{3C18B2E2-5EC8-4416-9647-30F2C36E9B7A}" type="presParOf" srcId="{7DFFB63A-C85E-4CEE-9706-2C09AF08B9DD}" destId="{0A5A4228-EFBF-48AC-BFD2-1AE326928493}" srcOrd="1" destOrd="0" presId="urn:microsoft.com/office/officeart/2005/8/layout/orgChart1"/>
    <dgm:cxn modelId="{F466ADDF-E2A6-4F50-976F-69BCCC7A820D}" type="presParOf" srcId="{0A5A4228-EFBF-48AC-BFD2-1AE326928493}" destId="{BF099527-4E62-4A18-B686-44C65FB15A0F}" srcOrd="0" destOrd="0" presId="urn:microsoft.com/office/officeart/2005/8/layout/orgChart1"/>
    <dgm:cxn modelId="{2745977E-2A85-4609-848E-AF3C57199D30}" type="presParOf" srcId="{0A5A4228-EFBF-48AC-BFD2-1AE326928493}" destId="{ACAF74A3-8123-4B26-9D6C-894FC465CD9C}" srcOrd="1" destOrd="0" presId="urn:microsoft.com/office/officeart/2005/8/layout/orgChart1"/>
    <dgm:cxn modelId="{4F4085B9-7765-40C6-A99A-F2678737E2EE}" type="presParOf" srcId="{ACAF74A3-8123-4B26-9D6C-894FC465CD9C}" destId="{952B6BF3-CE12-462B-A832-B33F2B117BDC}" srcOrd="0" destOrd="0" presId="urn:microsoft.com/office/officeart/2005/8/layout/orgChart1"/>
    <dgm:cxn modelId="{9B788C9B-BFCA-4058-9707-896AE82048C6}" type="presParOf" srcId="{952B6BF3-CE12-462B-A832-B33F2B117BDC}" destId="{C61E8997-7F4A-4AE0-9611-3F593B12637D}" srcOrd="0" destOrd="0" presId="urn:microsoft.com/office/officeart/2005/8/layout/orgChart1"/>
    <dgm:cxn modelId="{802C24D0-1D89-4B10-8B0B-0460FD6FC6F4}" type="presParOf" srcId="{952B6BF3-CE12-462B-A832-B33F2B117BDC}" destId="{85E412FB-6D7B-4D0C-92D2-ED29065DDD90}" srcOrd="1" destOrd="0" presId="urn:microsoft.com/office/officeart/2005/8/layout/orgChart1"/>
    <dgm:cxn modelId="{90F58E38-032A-4D43-BAAC-C847B8004057}" type="presParOf" srcId="{ACAF74A3-8123-4B26-9D6C-894FC465CD9C}" destId="{3753937F-F012-43E0-9E2B-C233D47B71A3}" srcOrd="1" destOrd="0" presId="urn:microsoft.com/office/officeart/2005/8/layout/orgChart1"/>
    <dgm:cxn modelId="{A90F1BAF-74A6-4B66-9CC8-A38D8BD42E8C}" type="presParOf" srcId="{ACAF74A3-8123-4B26-9D6C-894FC465CD9C}" destId="{68186B52-1A65-42DE-94EE-171D49BD595F}" srcOrd="2" destOrd="0" presId="urn:microsoft.com/office/officeart/2005/8/layout/orgChart1"/>
    <dgm:cxn modelId="{13A6C3B0-2DDD-4C65-B8D1-464EE9191783}" type="presParOf" srcId="{7DFFB63A-C85E-4CEE-9706-2C09AF08B9DD}" destId="{06C0D8CA-28C6-40B6-AE8F-E9FE64110A1E}" srcOrd="2" destOrd="0" presId="urn:microsoft.com/office/officeart/2005/8/layout/orgChart1"/>
    <dgm:cxn modelId="{02FA5009-D54F-4BC7-9ACB-F2991B89E2F9}" type="presParOf" srcId="{8E0A66B1-825F-4CC8-8E75-45A3262D1AA7}" destId="{4C631FAE-DD42-4FD5-B6BB-224690EB2D32}" srcOrd="2" destOrd="0" presId="urn:microsoft.com/office/officeart/2005/8/layout/orgChart1"/>
    <dgm:cxn modelId="{55F7200B-C7BF-4BFE-935C-3B0A7275979F}" type="presParOf" srcId="{8E0A66B1-825F-4CC8-8E75-45A3262D1AA7}" destId="{CFF77EE1-C326-4990-B613-1BB657B0ADEF}" srcOrd="3" destOrd="0" presId="urn:microsoft.com/office/officeart/2005/8/layout/orgChart1"/>
    <dgm:cxn modelId="{8F9DEF83-93E9-4034-B1BB-C82079CB63A2}" type="presParOf" srcId="{CFF77EE1-C326-4990-B613-1BB657B0ADEF}" destId="{09044890-FC54-42C1-8209-1434EE2A6BAB}" srcOrd="0" destOrd="0" presId="urn:microsoft.com/office/officeart/2005/8/layout/orgChart1"/>
    <dgm:cxn modelId="{BF2DDC55-F3FC-40E6-ABAB-A749703BDAC1}" type="presParOf" srcId="{09044890-FC54-42C1-8209-1434EE2A6BAB}" destId="{102EEC43-5DFD-4721-BD50-C07D3B3CB77D}" srcOrd="0" destOrd="0" presId="urn:microsoft.com/office/officeart/2005/8/layout/orgChart1"/>
    <dgm:cxn modelId="{908C7664-27FB-4A80-9DC0-4A8D272B6852}" type="presParOf" srcId="{09044890-FC54-42C1-8209-1434EE2A6BAB}" destId="{F42F4B88-26CA-4C56-BBDD-F30AADB6FCEE}" srcOrd="1" destOrd="0" presId="urn:microsoft.com/office/officeart/2005/8/layout/orgChart1"/>
    <dgm:cxn modelId="{24849510-A1EA-4178-9ED5-DCC60A8EDCBB}" type="presParOf" srcId="{CFF77EE1-C326-4990-B613-1BB657B0ADEF}" destId="{29E860EF-FF7F-41EA-B52E-ED5497C53B87}" srcOrd="1" destOrd="0" presId="urn:microsoft.com/office/officeart/2005/8/layout/orgChart1"/>
    <dgm:cxn modelId="{E247A43D-3D4F-4D26-815A-5166C1FAB5ED}" type="presParOf" srcId="{29E860EF-FF7F-41EA-B52E-ED5497C53B87}" destId="{14A310ED-58A5-48B0-9CD0-7FE82B4B5503}" srcOrd="0" destOrd="0" presId="urn:microsoft.com/office/officeart/2005/8/layout/orgChart1"/>
    <dgm:cxn modelId="{A60A6295-DD3E-42DA-A876-E5E6A6C686A4}" type="presParOf" srcId="{29E860EF-FF7F-41EA-B52E-ED5497C53B87}" destId="{BDD10063-58BF-4FBF-95B9-E199EB6FABF0}" srcOrd="1" destOrd="0" presId="urn:microsoft.com/office/officeart/2005/8/layout/orgChart1"/>
    <dgm:cxn modelId="{EAB6A1AC-9292-4B4A-8559-E35DBEB4B04E}" type="presParOf" srcId="{BDD10063-58BF-4FBF-95B9-E199EB6FABF0}" destId="{A15E9EFF-6CDA-49F6-A4D1-11E6256645FE}" srcOrd="0" destOrd="0" presId="urn:microsoft.com/office/officeart/2005/8/layout/orgChart1"/>
    <dgm:cxn modelId="{0C3E139A-1F54-4773-A0B8-3F9339776936}" type="presParOf" srcId="{A15E9EFF-6CDA-49F6-A4D1-11E6256645FE}" destId="{5F675612-2F39-455F-BBA2-9FB87721620C}" srcOrd="0" destOrd="0" presId="urn:microsoft.com/office/officeart/2005/8/layout/orgChart1"/>
    <dgm:cxn modelId="{8305D72C-F2C9-43ED-B6F8-63B8466BE437}" type="presParOf" srcId="{A15E9EFF-6CDA-49F6-A4D1-11E6256645FE}" destId="{5ABBD23D-DA05-4FFC-A932-0A91534B4C57}" srcOrd="1" destOrd="0" presId="urn:microsoft.com/office/officeart/2005/8/layout/orgChart1"/>
    <dgm:cxn modelId="{2368CA48-FD21-4E4C-A049-D2E8FCA91A68}" type="presParOf" srcId="{BDD10063-58BF-4FBF-95B9-E199EB6FABF0}" destId="{7A2AF5C5-B554-4657-8663-B0EE7874EB96}" srcOrd="1" destOrd="0" presId="urn:microsoft.com/office/officeart/2005/8/layout/orgChart1"/>
    <dgm:cxn modelId="{43DE5480-6180-4157-BB96-00A961D52D66}" type="presParOf" srcId="{BDD10063-58BF-4FBF-95B9-E199EB6FABF0}" destId="{9F690095-F364-4135-BE55-1B87CFC22970}" srcOrd="2" destOrd="0" presId="urn:microsoft.com/office/officeart/2005/8/layout/orgChart1"/>
    <dgm:cxn modelId="{A8552F77-7945-4C6F-B730-7B09EEC868C6}" type="presParOf" srcId="{CFF77EE1-C326-4990-B613-1BB657B0ADEF}" destId="{A9D6541A-DE77-4490-907C-E1F0CA83EB89}" srcOrd="2" destOrd="0" presId="urn:microsoft.com/office/officeart/2005/8/layout/orgChart1"/>
    <dgm:cxn modelId="{D4B30EFA-F921-42AC-9ACA-A42E34033580}" type="presParOf" srcId="{8E0A66B1-825F-4CC8-8E75-45A3262D1AA7}" destId="{64E1B90A-B90F-41C2-B8ED-466D14DB5D78}" srcOrd="4" destOrd="0" presId="urn:microsoft.com/office/officeart/2005/8/layout/orgChart1"/>
    <dgm:cxn modelId="{F30640B1-C6D2-469C-9369-A922D0513861}" type="presParOf" srcId="{8E0A66B1-825F-4CC8-8E75-45A3262D1AA7}" destId="{BBACD5F6-8D84-47CE-87B4-E0787E148BA2}" srcOrd="5" destOrd="0" presId="urn:microsoft.com/office/officeart/2005/8/layout/orgChart1"/>
    <dgm:cxn modelId="{BE50EC89-F295-49AD-9BCD-E0097F60816C}" type="presParOf" srcId="{BBACD5F6-8D84-47CE-87B4-E0787E148BA2}" destId="{BDBEFB1E-BBA3-474C-9CC1-D3889B415F59}" srcOrd="0" destOrd="0" presId="urn:microsoft.com/office/officeart/2005/8/layout/orgChart1"/>
    <dgm:cxn modelId="{9A5FD290-9539-4298-B4D2-18F103EA9A76}" type="presParOf" srcId="{BDBEFB1E-BBA3-474C-9CC1-D3889B415F59}" destId="{9427073D-523A-414B-8333-31CD6FA992C2}" srcOrd="0" destOrd="0" presId="urn:microsoft.com/office/officeart/2005/8/layout/orgChart1"/>
    <dgm:cxn modelId="{04C4B14D-B9DE-466C-9987-55EFF335ACF1}" type="presParOf" srcId="{BDBEFB1E-BBA3-474C-9CC1-D3889B415F59}" destId="{B8898634-43FB-44DE-AE51-E661D29674B6}" srcOrd="1" destOrd="0" presId="urn:microsoft.com/office/officeart/2005/8/layout/orgChart1"/>
    <dgm:cxn modelId="{704B305C-F446-437D-A88E-77F621C37154}" type="presParOf" srcId="{BBACD5F6-8D84-47CE-87B4-E0787E148BA2}" destId="{C5B49DF4-0F10-4162-9D55-3672616200A3}" srcOrd="1" destOrd="0" presId="urn:microsoft.com/office/officeart/2005/8/layout/orgChart1"/>
    <dgm:cxn modelId="{BD904972-1602-44DE-9101-7EC2ED89E46F}" type="presParOf" srcId="{C5B49DF4-0F10-4162-9D55-3672616200A3}" destId="{4739B041-4F2C-4BE5-937B-62C72DA93F26}" srcOrd="0" destOrd="0" presId="urn:microsoft.com/office/officeart/2005/8/layout/orgChart1"/>
    <dgm:cxn modelId="{9DC60B8B-D54C-491D-B3F4-2EDC96C5213F}" type="presParOf" srcId="{C5B49DF4-0F10-4162-9D55-3672616200A3}" destId="{31324F9D-FD66-4093-927B-F7872C9DBB80}" srcOrd="1" destOrd="0" presId="urn:microsoft.com/office/officeart/2005/8/layout/orgChart1"/>
    <dgm:cxn modelId="{C400E230-ED60-4FA4-9AB5-B61BDEAD3649}" type="presParOf" srcId="{31324F9D-FD66-4093-927B-F7872C9DBB80}" destId="{65FD8D86-7651-42E3-9CA2-E70DE04DDB36}" srcOrd="0" destOrd="0" presId="urn:microsoft.com/office/officeart/2005/8/layout/orgChart1"/>
    <dgm:cxn modelId="{C14F19E7-7507-4C09-8858-B9DEC88F77F1}" type="presParOf" srcId="{65FD8D86-7651-42E3-9CA2-E70DE04DDB36}" destId="{A1201F8A-26BB-4C8B-8C01-EBB5EDE60F47}" srcOrd="0" destOrd="0" presId="urn:microsoft.com/office/officeart/2005/8/layout/orgChart1"/>
    <dgm:cxn modelId="{9796B8DA-4ADA-48DC-A7A1-C45A13AD87D5}" type="presParOf" srcId="{65FD8D86-7651-42E3-9CA2-E70DE04DDB36}" destId="{58DC4AC7-E829-410C-AF42-036D3B2A3738}" srcOrd="1" destOrd="0" presId="urn:microsoft.com/office/officeart/2005/8/layout/orgChart1"/>
    <dgm:cxn modelId="{6486561A-AE19-4A47-A1DD-B0F8C46DFE94}" type="presParOf" srcId="{31324F9D-FD66-4093-927B-F7872C9DBB80}" destId="{680735C4-112A-40B1-A9C1-9C223E674718}" srcOrd="1" destOrd="0" presId="urn:microsoft.com/office/officeart/2005/8/layout/orgChart1"/>
    <dgm:cxn modelId="{AD67B441-3550-4C8D-A3DD-50FEC937C36E}" type="presParOf" srcId="{31324F9D-FD66-4093-927B-F7872C9DBB80}" destId="{6B6AFBB0-31A2-4E4F-960D-324F6F4C5961}" srcOrd="2" destOrd="0" presId="urn:microsoft.com/office/officeart/2005/8/layout/orgChart1"/>
    <dgm:cxn modelId="{447C7750-6D2C-43F6-9CE8-CCE9214223E8}" type="presParOf" srcId="{C5B49DF4-0F10-4162-9D55-3672616200A3}" destId="{778567A7-AA4D-49EB-BB4A-FB5C15D9BCEA}" srcOrd="2" destOrd="0" presId="urn:microsoft.com/office/officeart/2005/8/layout/orgChart1"/>
    <dgm:cxn modelId="{C92A9207-A0E6-4B28-AFE3-7BF54D7A5BBD}" type="presParOf" srcId="{C5B49DF4-0F10-4162-9D55-3672616200A3}" destId="{9BFE859F-8930-4970-A7A1-F76145973FC9}" srcOrd="3" destOrd="0" presId="urn:microsoft.com/office/officeart/2005/8/layout/orgChart1"/>
    <dgm:cxn modelId="{0A7F6C97-5366-44BE-A19D-840EDABB252A}" type="presParOf" srcId="{9BFE859F-8930-4970-A7A1-F76145973FC9}" destId="{2BC38B9C-4F7F-48E5-9E7E-B5244ECAE80E}" srcOrd="0" destOrd="0" presId="urn:microsoft.com/office/officeart/2005/8/layout/orgChart1"/>
    <dgm:cxn modelId="{D8A3606B-F002-4231-A8AB-5168841714F6}" type="presParOf" srcId="{2BC38B9C-4F7F-48E5-9E7E-B5244ECAE80E}" destId="{3708C7D8-94D8-4FDF-8A09-CBD0C88345BB}" srcOrd="0" destOrd="0" presId="urn:microsoft.com/office/officeart/2005/8/layout/orgChart1"/>
    <dgm:cxn modelId="{53FE2E19-E71C-47D3-8CF6-7ECB5B60EE19}" type="presParOf" srcId="{2BC38B9C-4F7F-48E5-9E7E-B5244ECAE80E}" destId="{493ADC3A-8767-4D1D-9AC1-BEC87C732976}" srcOrd="1" destOrd="0" presId="urn:microsoft.com/office/officeart/2005/8/layout/orgChart1"/>
    <dgm:cxn modelId="{68EC124D-F447-42F6-9B04-B7F9D74B4BB1}" type="presParOf" srcId="{9BFE859F-8930-4970-A7A1-F76145973FC9}" destId="{81B87B6F-DB3A-4CB1-865E-C47AADDDDB7A}" srcOrd="1" destOrd="0" presId="urn:microsoft.com/office/officeart/2005/8/layout/orgChart1"/>
    <dgm:cxn modelId="{D4983AC7-64A5-433F-84ED-7C9E1EDD3E2A}" type="presParOf" srcId="{9BFE859F-8930-4970-A7A1-F76145973FC9}" destId="{52AF9E82-4D4A-48F9-87C9-5612BC09DF7A}" srcOrd="2" destOrd="0" presId="urn:microsoft.com/office/officeart/2005/8/layout/orgChart1"/>
    <dgm:cxn modelId="{8843023C-0011-4380-BC58-91146CBE9F16}" type="presParOf" srcId="{BBACD5F6-8D84-47CE-87B4-E0787E148BA2}" destId="{A67B1B18-1647-4C3B-94DA-27A719C373CE}" srcOrd="2" destOrd="0" presId="urn:microsoft.com/office/officeart/2005/8/layout/orgChart1"/>
    <dgm:cxn modelId="{56C36438-BD4A-4EB0-966A-CD5A8FB92CF1}" type="presParOf" srcId="{B55A844E-B9A3-478D-870F-FA2EE44F9DF8}" destId="{250087E2-7F46-4B17-AB97-1E9597137CA6}" srcOrd="2" destOrd="0" presId="urn:microsoft.com/office/officeart/2005/8/layout/orgChart1"/>
    <dgm:cxn modelId="{4A7A3A31-6FA3-4B4D-B306-B68BA0FDC487}" type="presParOf" srcId="{37D48ECB-1E8E-4A73-B9B3-D4510EB29FD9}" destId="{84072DF8-A0DE-43AF-A507-632F848ABE32}" srcOrd="1" destOrd="0" presId="urn:microsoft.com/office/officeart/2005/8/layout/orgChart1"/>
    <dgm:cxn modelId="{F247C5E7-9EC9-4733-96EE-07B6367708CD}" type="presParOf" srcId="{84072DF8-A0DE-43AF-A507-632F848ABE32}" destId="{59BB6C4A-8DFE-40E9-818D-91C926278F13}" srcOrd="0" destOrd="0" presId="urn:microsoft.com/office/officeart/2005/8/layout/orgChart1"/>
    <dgm:cxn modelId="{DB0719DA-A2B5-4348-9EEF-2202EC054246}" type="presParOf" srcId="{59BB6C4A-8DFE-40E9-818D-91C926278F13}" destId="{F6C858FB-85BC-4E05-836D-3E1B4990E461}" srcOrd="0" destOrd="0" presId="urn:microsoft.com/office/officeart/2005/8/layout/orgChart1"/>
    <dgm:cxn modelId="{4B66582B-093B-4A7B-A8F1-1F4C1F57B435}" type="presParOf" srcId="{59BB6C4A-8DFE-40E9-818D-91C926278F13}" destId="{454ABA71-4EF6-4580-A00E-AEE37FDEFCA1}" srcOrd="1" destOrd="0" presId="urn:microsoft.com/office/officeart/2005/8/layout/orgChart1"/>
    <dgm:cxn modelId="{5689B859-0597-47CD-A8CA-0090D245E975}" type="presParOf" srcId="{84072DF8-A0DE-43AF-A507-632F848ABE32}" destId="{0F3989D6-0410-4FFB-ACAB-DB370F7AD05E}" srcOrd="1" destOrd="0" presId="urn:microsoft.com/office/officeart/2005/8/layout/orgChart1"/>
    <dgm:cxn modelId="{20609420-36E0-47FA-8CBD-772BFCC791EA}" type="presParOf" srcId="{84072DF8-A0DE-43AF-A507-632F848ABE32}" destId="{7E333A67-9A1F-40DC-80BA-F9E9D5B030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9BE2C6-47EB-4FA6-B725-5E5B88A05941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7E2EE-3BC7-4567-8CFF-FDAC03A2A4D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Callback</a:t>
          </a:r>
          <a:r>
            <a:rPr lang="es-ES" dirty="0"/>
            <a:t>: en la inicialización, recibo a qué función debo llamar con los eventos “hacia afuera”</a:t>
          </a:r>
        </a:p>
        <a:p>
          <a:pPr>
            <a:lnSpc>
              <a:spcPct val="100000"/>
            </a:lnSpc>
          </a:pPr>
          <a:r>
            <a:rPr lang="en-US" dirty="0" err="1"/>
            <a:t>Proveo</a:t>
          </a:r>
          <a:r>
            <a:rPr lang="en-US" dirty="0"/>
            <a:t> </a:t>
          </a:r>
          <a:r>
            <a:rPr lang="en-US" dirty="0" err="1"/>
            <a:t>servicios</a:t>
          </a:r>
          <a:endParaRPr lang="en-US" dirty="0"/>
        </a:p>
      </dgm:t>
    </dgm:pt>
    <dgm:pt modelId="{4248C765-9590-428D-9A37-D0E9707BA7EF}" type="parTrans" cxnId="{659ABB81-DFCA-4A96-866E-28FDEE260409}">
      <dgm:prSet/>
      <dgm:spPr/>
      <dgm:t>
        <a:bodyPr/>
        <a:lstStyle/>
        <a:p>
          <a:endParaRPr lang="en-US"/>
        </a:p>
      </dgm:t>
    </dgm:pt>
    <dgm:pt modelId="{99940A86-79B4-4A3B-BC8A-E09E031DB4B7}" type="sibTrans" cxnId="{659ABB81-DFCA-4A96-866E-28FDEE260409}">
      <dgm:prSet/>
      <dgm:spPr/>
      <dgm:t>
        <a:bodyPr/>
        <a:lstStyle/>
        <a:p>
          <a:endParaRPr lang="en-US"/>
        </a:p>
      </dgm:t>
    </dgm:pt>
    <dgm:pt modelId="{FBBA60ED-151E-4543-AB57-5C95ECA25AD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Escribo y envío </a:t>
          </a:r>
          <a:r>
            <a:rPr lang="es-ES" dirty="0" err="1"/>
            <a:t>callbacks</a:t>
          </a:r>
          <a:r>
            <a:rPr lang="es-ES" dirty="0"/>
            <a:t> para procesar eventos “de abajo” </a:t>
          </a:r>
        </a:p>
        <a:p>
          <a:pPr>
            <a:lnSpc>
              <a:spcPct val="100000"/>
            </a:lnSpc>
          </a:pPr>
          <a:r>
            <a:rPr lang="en-US" dirty="0" err="1"/>
            <a:t>Utilizo</a:t>
          </a:r>
          <a:r>
            <a:rPr lang="en-US" dirty="0"/>
            <a:t> </a:t>
          </a:r>
          <a:r>
            <a:rPr lang="en-US" dirty="0" err="1"/>
            <a:t>servicios</a:t>
          </a:r>
          <a:endParaRPr lang="en-US" dirty="0"/>
        </a:p>
      </dgm:t>
    </dgm:pt>
    <dgm:pt modelId="{47EB9410-F7BC-4A7E-BB46-A90D663E5C20}" type="parTrans" cxnId="{946BA2D0-4EFE-4C1B-9E72-A0861EE91BD4}">
      <dgm:prSet/>
      <dgm:spPr/>
      <dgm:t>
        <a:bodyPr/>
        <a:lstStyle/>
        <a:p>
          <a:endParaRPr lang="en-US"/>
        </a:p>
      </dgm:t>
    </dgm:pt>
    <dgm:pt modelId="{141BE137-AC30-4A30-9D56-D574EC486E9A}" type="sibTrans" cxnId="{946BA2D0-4EFE-4C1B-9E72-A0861EE91BD4}">
      <dgm:prSet/>
      <dgm:spPr/>
      <dgm:t>
        <a:bodyPr/>
        <a:lstStyle/>
        <a:p>
          <a:endParaRPr lang="en-US"/>
        </a:p>
      </dgm:t>
    </dgm:pt>
    <dgm:pt modelId="{C698E521-6E76-4C05-A8C0-8DC8C0923410}" type="pres">
      <dgm:prSet presAssocID="{E59BE2C6-47EB-4FA6-B725-5E5B88A05941}" presName="compositeShape" presStyleCnt="0">
        <dgm:presLayoutVars>
          <dgm:chMax val="2"/>
          <dgm:dir/>
          <dgm:resizeHandles val="exact"/>
        </dgm:presLayoutVars>
      </dgm:prSet>
      <dgm:spPr/>
    </dgm:pt>
    <dgm:pt modelId="{EE276AFC-04AD-4C9F-80F2-45B8DEF47BAA}" type="pres">
      <dgm:prSet presAssocID="{9707E2EE-3BC7-4567-8CFF-FDAC03A2A4D5}" presName="upArrow" presStyleLbl="node1" presStyleIdx="0" presStyleCnt="2" custScaleX="62239"/>
      <dgm:spPr/>
    </dgm:pt>
    <dgm:pt modelId="{E234767A-7639-4038-A9B8-7400D3773257}" type="pres">
      <dgm:prSet presAssocID="{9707E2EE-3BC7-4567-8CFF-FDAC03A2A4D5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ADD5AB-F86B-4FCB-8507-32F0EC95463B}" type="pres">
      <dgm:prSet presAssocID="{FBBA60ED-151E-4543-AB57-5C95ECA25AD8}" presName="downArrow" presStyleLbl="node1" presStyleIdx="1" presStyleCnt="2" custScaleX="58434"/>
      <dgm:spPr/>
    </dgm:pt>
    <dgm:pt modelId="{901AB8A8-DFD6-4D66-8E58-700C23F2D317}" type="pres">
      <dgm:prSet presAssocID="{FBBA60ED-151E-4543-AB57-5C95ECA25AD8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90FFC37-9A47-428E-8462-3D75BF7E300B}" type="presOf" srcId="{9707E2EE-3BC7-4567-8CFF-FDAC03A2A4D5}" destId="{E234767A-7639-4038-A9B8-7400D3773257}" srcOrd="0" destOrd="0" presId="urn:microsoft.com/office/officeart/2005/8/layout/arrow4"/>
    <dgm:cxn modelId="{C4F9BC3C-CE1C-4B5E-B791-0F854ED94F6C}" type="presOf" srcId="{E59BE2C6-47EB-4FA6-B725-5E5B88A05941}" destId="{C698E521-6E76-4C05-A8C0-8DC8C0923410}" srcOrd="0" destOrd="0" presId="urn:microsoft.com/office/officeart/2005/8/layout/arrow4"/>
    <dgm:cxn modelId="{3413B156-5ACB-46FA-BCDF-5F79554BD660}" type="presOf" srcId="{FBBA60ED-151E-4543-AB57-5C95ECA25AD8}" destId="{901AB8A8-DFD6-4D66-8E58-700C23F2D317}" srcOrd="0" destOrd="0" presId="urn:microsoft.com/office/officeart/2005/8/layout/arrow4"/>
    <dgm:cxn modelId="{659ABB81-DFCA-4A96-866E-28FDEE260409}" srcId="{E59BE2C6-47EB-4FA6-B725-5E5B88A05941}" destId="{9707E2EE-3BC7-4567-8CFF-FDAC03A2A4D5}" srcOrd="0" destOrd="0" parTransId="{4248C765-9590-428D-9A37-D0E9707BA7EF}" sibTransId="{99940A86-79B4-4A3B-BC8A-E09E031DB4B7}"/>
    <dgm:cxn modelId="{946BA2D0-4EFE-4C1B-9E72-A0861EE91BD4}" srcId="{E59BE2C6-47EB-4FA6-B725-5E5B88A05941}" destId="{FBBA60ED-151E-4543-AB57-5C95ECA25AD8}" srcOrd="1" destOrd="0" parTransId="{47EB9410-F7BC-4A7E-BB46-A90D663E5C20}" sibTransId="{141BE137-AC30-4A30-9D56-D574EC486E9A}"/>
    <dgm:cxn modelId="{E3A5C076-CE66-4E31-B077-5FB855AD4CD0}" type="presParOf" srcId="{C698E521-6E76-4C05-A8C0-8DC8C0923410}" destId="{EE276AFC-04AD-4C9F-80F2-45B8DEF47BAA}" srcOrd="0" destOrd="0" presId="urn:microsoft.com/office/officeart/2005/8/layout/arrow4"/>
    <dgm:cxn modelId="{16B863AF-648B-4DF1-9324-C89446268CA8}" type="presParOf" srcId="{C698E521-6E76-4C05-A8C0-8DC8C0923410}" destId="{E234767A-7639-4038-A9B8-7400D3773257}" srcOrd="1" destOrd="0" presId="urn:microsoft.com/office/officeart/2005/8/layout/arrow4"/>
    <dgm:cxn modelId="{247E6384-B161-4BCD-B3B8-663F773F7972}" type="presParOf" srcId="{C698E521-6E76-4C05-A8C0-8DC8C0923410}" destId="{ECADD5AB-F86B-4FCB-8507-32F0EC95463B}" srcOrd="2" destOrd="0" presId="urn:microsoft.com/office/officeart/2005/8/layout/arrow4"/>
    <dgm:cxn modelId="{5B70579C-A679-4153-9392-8F121EA5CDE9}" type="presParOf" srcId="{C698E521-6E76-4C05-A8C0-8DC8C0923410}" destId="{901AB8A8-DFD6-4D66-8E58-700C23F2D31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BE6D3C-DDB8-41FA-91D5-B00DF2848110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7FA0367-998B-4D06-9AD0-994552E23175}" type="pres">
      <dgm:prSet presAssocID="{D7BE6D3C-DDB8-41FA-91D5-B00DF2848110}" presName="Name0" presStyleCnt="0">
        <dgm:presLayoutVars>
          <dgm:dir/>
          <dgm:resizeHandles val="exact"/>
        </dgm:presLayoutVars>
      </dgm:prSet>
      <dgm:spPr/>
    </dgm:pt>
  </dgm:ptLst>
  <dgm:cxnLst>
    <dgm:cxn modelId="{25BA090A-8BBC-4C35-959A-2DBB8174C1B9}" type="presOf" srcId="{D7BE6D3C-DDB8-41FA-91D5-B00DF2848110}" destId="{B7FA0367-998B-4D06-9AD0-994552E23175}" srcOrd="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6F9ED5-26E9-4700-8E4E-9E225B0CA15E}" type="doc">
      <dgm:prSet loTypeId="urn:microsoft.com/office/officeart/2018/2/layout/IconVerticalSolidList" loCatId="icon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43265-6B22-4E82-9C1F-EB08472E477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Tarjeta </a:t>
          </a:r>
          <a:r>
            <a:rPr lang="es-ES" dirty="0" err="1"/>
            <a:t>track</a:t>
          </a:r>
          <a:r>
            <a:rPr lang="es-ES" dirty="0"/>
            <a:t> 2</a:t>
          </a:r>
          <a:endParaRPr lang="en-US" dirty="0"/>
        </a:p>
      </dgm:t>
    </dgm:pt>
    <dgm:pt modelId="{832AF178-FB7B-4482-90D3-B56CF75CBA34}" type="parTrans" cxnId="{C64A4915-4F07-4C98-8E5B-AD9BBA7CC61D}">
      <dgm:prSet/>
      <dgm:spPr/>
      <dgm:t>
        <a:bodyPr/>
        <a:lstStyle/>
        <a:p>
          <a:endParaRPr lang="en-US"/>
        </a:p>
      </dgm:t>
    </dgm:pt>
    <dgm:pt modelId="{BBD985F3-4780-4928-87A4-DE6E9FA87273}" type="sibTrans" cxnId="{C64A4915-4F07-4C98-8E5B-AD9BBA7CC61D}">
      <dgm:prSet/>
      <dgm:spPr/>
      <dgm:t>
        <a:bodyPr/>
        <a:lstStyle/>
        <a:p>
          <a:endParaRPr lang="en-US"/>
        </a:p>
      </dgm:t>
    </dgm:pt>
    <dgm:pt modelId="{CE3C4984-E967-4170-91AD-F0F7111689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b="0" i="1" dirty="0"/>
            <a:t>Servicios a app</a:t>
          </a:r>
          <a:r>
            <a:rPr lang="es-ES" b="0" dirty="0"/>
            <a:t>: ninguno  </a:t>
          </a:r>
          <a:endParaRPr lang="en-US" b="0" dirty="0"/>
        </a:p>
      </dgm:t>
    </dgm:pt>
    <dgm:pt modelId="{2A28B609-1845-445F-9ECE-FC48A237E464}" type="parTrans" cxnId="{AD1E0C9D-6A09-4F81-BE11-142353874CEB}">
      <dgm:prSet/>
      <dgm:spPr/>
      <dgm:t>
        <a:bodyPr/>
        <a:lstStyle/>
        <a:p>
          <a:endParaRPr lang="en-US"/>
        </a:p>
      </dgm:t>
    </dgm:pt>
    <dgm:pt modelId="{7AF0D309-93AF-4D2B-9540-D9F1E33AA1E7}" type="sibTrans" cxnId="{AD1E0C9D-6A09-4F81-BE11-142353874CEB}">
      <dgm:prSet/>
      <dgm:spPr/>
      <dgm:t>
        <a:bodyPr/>
        <a:lstStyle/>
        <a:p>
          <a:endParaRPr lang="en-US"/>
        </a:p>
      </dgm:t>
    </dgm:pt>
    <dgm:pt modelId="{9EA7D5F1-7A92-4035-B544-35EA1EC52EE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b="0" i="1" dirty="0" err="1"/>
            <a:t>Callback</a:t>
          </a:r>
          <a:r>
            <a:rPr lang="es-ES" b="0" i="1" dirty="0"/>
            <a:t> a app</a:t>
          </a:r>
          <a:r>
            <a:rPr lang="es-ES" b="0" dirty="0"/>
            <a:t>: nueva lectura</a:t>
          </a:r>
          <a:endParaRPr lang="en-US" b="0" dirty="0"/>
        </a:p>
      </dgm:t>
    </dgm:pt>
    <dgm:pt modelId="{6A65AB85-F452-4AD7-994C-F489ADF2CD43}" type="parTrans" cxnId="{DA20FA55-FA48-4373-808A-BB2E9D34C52C}">
      <dgm:prSet/>
      <dgm:spPr/>
      <dgm:t>
        <a:bodyPr/>
        <a:lstStyle/>
        <a:p>
          <a:endParaRPr lang="en-US"/>
        </a:p>
      </dgm:t>
    </dgm:pt>
    <dgm:pt modelId="{EA772AAB-E070-4943-AAC9-77BE80568825}" type="sibTrans" cxnId="{DA20FA55-FA48-4373-808A-BB2E9D34C52C}">
      <dgm:prSet/>
      <dgm:spPr/>
      <dgm:t>
        <a:bodyPr/>
        <a:lstStyle/>
        <a:p>
          <a:endParaRPr lang="en-US"/>
        </a:p>
      </dgm:t>
    </dgm:pt>
    <dgm:pt modelId="{4B8ACCBC-9FDE-4EF4-94AF-D84385C99E5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b="0" i="1" dirty="0"/>
            <a:t>Eventos</a:t>
          </a:r>
          <a:r>
            <a:rPr lang="es-ES" b="0" i="0" dirty="0"/>
            <a:t>: </a:t>
          </a:r>
          <a:r>
            <a:rPr lang="es-ES" b="0" i="0" dirty="0" err="1"/>
            <a:t>success</a:t>
          </a:r>
          <a:r>
            <a:rPr lang="es-ES" b="0" i="0" dirty="0"/>
            <a:t> / </a:t>
          </a:r>
          <a:r>
            <a:rPr lang="es-ES" b="0" i="0" dirty="0" err="1"/>
            <a:t>fail</a:t>
          </a:r>
          <a:endParaRPr lang="es-ES" b="0" i="0" dirty="0"/>
        </a:p>
        <a:p>
          <a:pPr>
            <a:lnSpc>
              <a:spcPct val="100000"/>
            </a:lnSpc>
          </a:pPr>
          <a:r>
            <a:rPr lang="es-ES" b="0" i="1" dirty="0"/>
            <a:t>Posibles servicios a futuro</a:t>
          </a:r>
          <a:r>
            <a:rPr lang="es-ES" b="0" i="0" dirty="0"/>
            <a:t>: organizar datos</a:t>
          </a:r>
          <a:endParaRPr lang="en-US" b="0" i="0" dirty="0"/>
        </a:p>
      </dgm:t>
    </dgm:pt>
    <dgm:pt modelId="{6869F90C-4FC1-4BA5-A68C-653294E2B8DD}" type="parTrans" cxnId="{DBCAAC36-9BF2-47F4-9E5B-8AB4A57F2F7A}">
      <dgm:prSet/>
      <dgm:spPr/>
      <dgm:t>
        <a:bodyPr/>
        <a:lstStyle/>
        <a:p>
          <a:endParaRPr lang="en-US"/>
        </a:p>
      </dgm:t>
    </dgm:pt>
    <dgm:pt modelId="{4EF0EAB5-93F9-4F46-89BD-927811F1EE25}" type="sibTrans" cxnId="{DBCAAC36-9BF2-47F4-9E5B-8AB4A57F2F7A}">
      <dgm:prSet/>
      <dgm:spPr/>
      <dgm:t>
        <a:bodyPr/>
        <a:lstStyle/>
        <a:p>
          <a:endParaRPr lang="en-US"/>
        </a:p>
      </dgm:t>
    </dgm:pt>
    <dgm:pt modelId="{9092532F-0F31-4019-A737-6BE593F2D78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Lector Magtek</a:t>
          </a:r>
          <a:endParaRPr lang="en-US"/>
        </a:p>
      </dgm:t>
    </dgm:pt>
    <dgm:pt modelId="{65D7F9B0-C14B-494D-905F-8800AB71DC79}" type="parTrans" cxnId="{ED1CC0D1-24A5-46BD-878E-4CD417088537}">
      <dgm:prSet/>
      <dgm:spPr/>
      <dgm:t>
        <a:bodyPr/>
        <a:lstStyle/>
        <a:p>
          <a:endParaRPr lang="en-US"/>
        </a:p>
      </dgm:t>
    </dgm:pt>
    <dgm:pt modelId="{91F59E2F-6F8D-4948-BB8A-D1455F413C17}" type="sibTrans" cxnId="{ED1CC0D1-24A5-46BD-878E-4CD417088537}">
      <dgm:prSet/>
      <dgm:spPr/>
      <dgm:t>
        <a:bodyPr/>
        <a:lstStyle/>
        <a:p>
          <a:endParaRPr lang="en-US"/>
        </a:p>
      </dgm:t>
    </dgm:pt>
    <dgm:pt modelId="{A2CA693A-A2FA-43DE-9CCC-DF902B29C60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ES" i="1" dirty="0" err="1"/>
            <a:t>Callback</a:t>
          </a:r>
          <a:r>
            <a:rPr lang="es-ES" i="1" dirty="0"/>
            <a:t> a HAL</a:t>
          </a:r>
          <a:r>
            <a:rPr lang="es-ES" dirty="0"/>
            <a:t>: análogos a app</a:t>
          </a:r>
        </a:p>
        <a:p>
          <a:pPr>
            <a:lnSpc>
              <a:spcPct val="100000"/>
            </a:lnSpc>
          </a:pPr>
          <a:r>
            <a:rPr lang="es-ES" i="1" dirty="0"/>
            <a:t>Interrupciones dedicadas (</a:t>
          </a:r>
          <a:r>
            <a:rPr lang="es-ES" i="1" dirty="0" err="1"/>
            <a:t>enable</a:t>
          </a:r>
          <a:r>
            <a:rPr lang="es-ES" i="1" dirty="0"/>
            <a:t>, </a:t>
          </a:r>
          <a:r>
            <a:rPr lang="es-ES" i="1" dirty="0" err="1"/>
            <a:t>clock</a:t>
          </a:r>
          <a:r>
            <a:rPr lang="es-ES" i="1" dirty="0"/>
            <a:t>)</a:t>
          </a:r>
          <a:r>
            <a:rPr lang="es-ES" dirty="0"/>
            <a:t>: eventos bajo nivel</a:t>
          </a:r>
        </a:p>
        <a:p>
          <a:pPr>
            <a:lnSpc>
              <a:spcPct val="100000"/>
            </a:lnSpc>
          </a:pPr>
          <a:r>
            <a:rPr lang="es-ES" i="1" dirty="0"/>
            <a:t>Interrupción periódica (</a:t>
          </a:r>
          <a:r>
            <a:rPr lang="es-ES" i="1" dirty="0" err="1"/>
            <a:t>systick</a:t>
          </a:r>
          <a:r>
            <a:rPr lang="es-ES" i="1" dirty="0"/>
            <a:t>)</a:t>
          </a:r>
          <a:r>
            <a:rPr lang="es-ES" i="0" dirty="0"/>
            <a:t>: procesamiento con FSM, eventos alto nivel</a:t>
          </a:r>
          <a:r>
            <a:rPr lang="es-ES" i="1" dirty="0"/>
            <a:t> </a:t>
          </a:r>
          <a:endParaRPr lang="en-US" dirty="0"/>
        </a:p>
      </dgm:t>
    </dgm:pt>
    <dgm:pt modelId="{786FCF49-06EC-4A5F-851D-2F9D6B412E88}" type="parTrans" cxnId="{BC17A468-D594-4562-909E-54D46A0009DE}">
      <dgm:prSet/>
      <dgm:spPr/>
      <dgm:t>
        <a:bodyPr/>
        <a:lstStyle/>
        <a:p>
          <a:endParaRPr lang="en-US"/>
        </a:p>
      </dgm:t>
    </dgm:pt>
    <dgm:pt modelId="{00168806-E0CF-490E-8107-934D0F15D17B}" type="sibTrans" cxnId="{BC17A468-D594-4562-909E-54D46A0009DE}">
      <dgm:prSet/>
      <dgm:spPr/>
      <dgm:t>
        <a:bodyPr/>
        <a:lstStyle/>
        <a:p>
          <a:endParaRPr lang="en-US"/>
        </a:p>
      </dgm:t>
    </dgm:pt>
    <dgm:pt modelId="{F902DFA4-5473-45EB-B49F-8799A36AB5D1}" type="pres">
      <dgm:prSet presAssocID="{CD6F9ED5-26E9-4700-8E4E-9E225B0CA15E}" presName="root" presStyleCnt="0">
        <dgm:presLayoutVars>
          <dgm:dir/>
          <dgm:resizeHandles val="exact"/>
        </dgm:presLayoutVars>
      </dgm:prSet>
      <dgm:spPr/>
    </dgm:pt>
    <dgm:pt modelId="{EE193DE9-27C8-49D5-A336-6113CAFA9840}" type="pres">
      <dgm:prSet presAssocID="{DC143265-6B22-4E82-9C1F-EB08472E4770}" presName="compNode" presStyleCnt="0"/>
      <dgm:spPr/>
    </dgm:pt>
    <dgm:pt modelId="{497AD23E-8415-412C-A82E-4A5A45392AF0}" type="pres">
      <dgm:prSet presAssocID="{DC143265-6B22-4E82-9C1F-EB08472E4770}" presName="bgRect" presStyleLbl="bgShp" presStyleIdx="0" presStyleCnt="2"/>
      <dgm:spPr/>
    </dgm:pt>
    <dgm:pt modelId="{5609FEB0-6B06-4F0B-A705-70B60B1875FE}" type="pres">
      <dgm:prSet presAssocID="{DC143265-6B22-4E82-9C1F-EB08472E47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65D91A3D-EC91-4A18-B504-CF31880648AE}" type="pres">
      <dgm:prSet presAssocID="{DC143265-6B22-4E82-9C1F-EB08472E4770}" presName="spaceRect" presStyleCnt="0"/>
      <dgm:spPr/>
    </dgm:pt>
    <dgm:pt modelId="{48149E44-6376-42B5-B9C6-C076E0900E95}" type="pres">
      <dgm:prSet presAssocID="{DC143265-6B22-4E82-9C1F-EB08472E4770}" presName="parTx" presStyleLbl="revTx" presStyleIdx="0" presStyleCnt="4">
        <dgm:presLayoutVars>
          <dgm:chMax val="0"/>
          <dgm:chPref val="0"/>
        </dgm:presLayoutVars>
      </dgm:prSet>
      <dgm:spPr/>
    </dgm:pt>
    <dgm:pt modelId="{8933C776-4257-4996-AFAE-80499341E9B9}" type="pres">
      <dgm:prSet presAssocID="{DC143265-6B22-4E82-9C1F-EB08472E4770}" presName="desTx" presStyleLbl="revTx" presStyleIdx="1" presStyleCnt="4">
        <dgm:presLayoutVars/>
      </dgm:prSet>
      <dgm:spPr/>
    </dgm:pt>
    <dgm:pt modelId="{F18912FD-2C04-48B4-8A2F-1A25371373F2}" type="pres">
      <dgm:prSet presAssocID="{BBD985F3-4780-4928-87A4-DE6E9FA87273}" presName="sibTrans" presStyleCnt="0"/>
      <dgm:spPr/>
    </dgm:pt>
    <dgm:pt modelId="{6420B3E2-D43B-49A3-A050-F0BBE2B5A511}" type="pres">
      <dgm:prSet presAssocID="{9092532F-0F31-4019-A737-6BE593F2D789}" presName="compNode" presStyleCnt="0"/>
      <dgm:spPr/>
    </dgm:pt>
    <dgm:pt modelId="{EC287D44-2411-4ACA-A488-A516726645BB}" type="pres">
      <dgm:prSet presAssocID="{9092532F-0F31-4019-A737-6BE593F2D789}" presName="bgRect" presStyleLbl="bgShp" presStyleIdx="1" presStyleCnt="2"/>
      <dgm:spPr/>
    </dgm:pt>
    <dgm:pt modelId="{8F532F2A-AFBD-4291-B39B-120611318C83}" type="pres">
      <dgm:prSet presAssocID="{9092532F-0F31-4019-A737-6BE593F2D7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0BD5C9F-9077-4EEE-B102-ED14ECE3FCB0}" type="pres">
      <dgm:prSet presAssocID="{9092532F-0F31-4019-A737-6BE593F2D789}" presName="spaceRect" presStyleCnt="0"/>
      <dgm:spPr/>
    </dgm:pt>
    <dgm:pt modelId="{3F4CDD9F-CA2C-450A-9C4B-D854ED44F285}" type="pres">
      <dgm:prSet presAssocID="{9092532F-0F31-4019-A737-6BE593F2D789}" presName="parTx" presStyleLbl="revTx" presStyleIdx="2" presStyleCnt="4">
        <dgm:presLayoutVars>
          <dgm:chMax val="0"/>
          <dgm:chPref val="0"/>
        </dgm:presLayoutVars>
      </dgm:prSet>
      <dgm:spPr/>
    </dgm:pt>
    <dgm:pt modelId="{82C7A965-0C70-44C2-B078-79E1ADB69C24}" type="pres">
      <dgm:prSet presAssocID="{9092532F-0F31-4019-A737-6BE593F2D789}" presName="desTx" presStyleLbl="revTx" presStyleIdx="3" presStyleCnt="4">
        <dgm:presLayoutVars/>
      </dgm:prSet>
      <dgm:spPr/>
    </dgm:pt>
  </dgm:ptLst>
  <dgm:cxnLst>
    <dgm:cxn modelId="{C64A4915-4F07-4C98-8E5B-AD9BBA7CC61D}" srcId="{CD6F9ED5-26E9-4700-8E4E-9E225B0CA15E}" destId="{DC143265-6B22-4E82-9C1F-EB08472E4770}" srcOrd="0" destOrd="0" parTransId="{832AF178-FB7B-4482-90D3-B56CF75CBA34}" sibTransId="{BBD985F3-4780-4928-87A4-DE6E9FA87273}"/>
    <dgm:cxn modelId="{F1516816-9CB9-4E95-9D7F-1B403C9B3070}" type="presOf" srcId="{9092532F-0F31-4019-A737-6BE593F2D789}" destId="{3F4CDD9F-CA2C-450A-9C4B-D854ED44F285}" srcOrd="0" destOrd="0" presId="urn:microsoft.com/office/officeart/2018/2/layout/IconVerticalSolidList"/>
    <dgm:cxn modelId="{6C8F6535-D3FF-4481-8E03-A50960C28222}" type="presOf" srcId="{A2CA693A-A2FA-43DE-9CCC-DF902B29C60F}" destId="{82C7A965-0C70-44C2-B078-79E1ADB69C24}" srcOrd="0" destOrd="0" presId="urn:microsoft.com/office/officeart/2018/2/layout/IconVerticalSolidList"/>
    <dgm:cxn modelId="{DBCAAC36-9BF2-47F4-9E5B-8AB4A57F2F7A}" srcId="{DC143265-6B22-4E82-9C1F-EB08472E4770}" destId="{4B8ACCBC-9FDE-4EF4-94AF-D84385C99E5E}" srcOrd="2" destOrd="0" parTransId="{6869F90C-4FC1-4BA5-A68C-653294E2B8DD}" sibTransId="{4EF0EAB5-93F9-4F46-89BD-927811F1EE25}"/>
    <dgm:cxn modelId="{BC17A468-D594-4562-909E-54D46A0009DE}" srcId="{9092532F-0F31-4019-A737-6BE593F2D789}" destId="{A2CA693A-A2FA-43DE-9CCC-DF902B29C60F}" srcOrd="0" destOrd="0" parTransId="{786FCF49-06EC-4A5F-851D-2F9D6B412E88}" sibTransId="{00168806-E0CF-490E-8107-934D0F15D17B}"/>
    <dgm:cxn modelId="{DA20FA55-FA48-4373-808A-BB2E9D34C52C}" srcId="{DC143265-6B22-4E82-9C1F-EB08472E4770}" destId="{9EA7D5F1-7A92-4035-B544-35EA1EC52EE8}" srcOrd="1" destOrd="0" parTransId="{6A65AB85-F452-4AD7-994C-F489ADF2CD43}" sibTransId="{EA772AAB-E070-4943-AAC9-77BE80568825}"/>
    <dgm:cxn modelId="{ACEFC77D-5BA0-4343-906F-470702EAD5A7}" type="presOf" srcId="{CD6F9ED5-26E9-4700-8E4E-9E225B0CA15E}" destId="{F902DFA4-5473-45EB-B49F-8799A36AB5D1}" srcOrd="0" destOrd="0" presId="urn:microsoft.com/office/officeart/2018/2/layout/IconVerticalSolidList"/>
    <dgm:cxn modelId="{AD1E0C9D-6A09-4F81-BE11-142353874CEB}" srcId="{DC143265-6B22-4E82-9C1F-EB08472E4770}" destId="{CE3C4984-E967-4170-91AD-F0F7111689E8}" srcOrd="0" destOrd="0" parTransId="{2A28B609-1845-445F-9ECE-FC48A237E464}" sibTransId="{7AF0D309-93AF-4D2B-9540-D9F1E33AA1E7}"/>
    <dgm:cxn modelId="{412457C7-D232-479A-8F56-A84BD705F404}" type="presOf" srcId="{4B8ACCBC-9FDE-4EF4-94AF-D84385C99E5E}" destId="{8933C776-4257-4996-AFAE-80499341E9B9}" srcOrd="0" destOrd="2" presId="urn:microsoft.com/office/officeart/2018/2/layout/IconVerticalSolidList"/>
    <dgm:cxn modelId="{17BF32CE-9486-4CD3-9BAF-BA699AF2727D}" type="presOf" srcId="{CE3C4984-E967-4170-91AD-F0F7111689E8}" destId="{8933C776-4257-4996-AFAE-80499341E9B9}" srcOrd="0" destOrd="0" presId="urn:microsoft.com/office/officeart/2018/2/layout/IconVerticalSolidList"/>
    <dgm:cxn modelId="{ED1CC0D1-24A5-46BD-878E-4CD417088537}" srcId="{CD6F9ED5-26E9-4700-8E4E-9E225B0CA15E}" destId="{9092532F-0F31-4019-A737-6BE593F2D789}" srcOrd="1" destOrd="0" parTransId="{65D7F9B0-C14B-494D-905F-8800AB71DC79}" sibTransId="{91F59E2F-6F8D-4948-BB8A-D1455F413C17}"/>
    <dgm:cxn modelId="{D3F4A8D3-5DBF-42EB-8391-BDFCE7ECBD7B}" type="presOf" srcId="{DC143265-6B22-4E82-9C1F-EB08472E4770}" destId="{48149E44-6376-42B5-B9C6-C076E0900E95}" srcOrd="0" destOrd="0" presId="urn:microsoft.com/office/officeart/2018/2/layout/IconVerticalSolidList"/>
    <dgm:cxn modelId="{D8E0CFD8-4271-41A9-A781-67CCA2551D30}" type="presOf" srcId="{9EA7D5F1-7A92-4035-B544-35EA1EC52EE8}" destId="{8933C776-4257-4996-AFAE-80499341E9B9}" srcOrd="0" destOrd="1" presId="urn:microsoft.com/office/officeart/2018/2/layout/IconVerticalSolidList"/>
    <dgm:cxn modelId="{C4D11A1C-1745-484A-8152-02EB364DAFFB}" type="presParOf" srcId="{F902DFA4-5473-45EB-B49F-8799A36AB5D1}" destId="{EE193DE9-27C8-49D5-A336-6113CAFA9840}" srcOrd="0" destOrd="0" presId="urn:microsoft.com/office/officeart/2018/2/layout/IconVerticalSolidList"/>
    <dgm:cxn modelId="{32E053BF-D7DA-4C44-91CC-4D30C93B551A}" type="presParOf" srcId="{EE193DE9-27C8-49D5-A336-6113CAFA9840}" destId="{497AD23E-8415-412C-A82E-4A5A45392AF0}" srcOrd="0" destOrd="0" presId="urn:microsoft.com/office/officeart/2018/2/layout/IconVerticalSolidList"/>
    <dgm:cxn modelId="{6A18977F-84F5-4A50-B083-6186D2A50C25}" type="presParOf" srcId="{EE193DE9-27C8-49D5-A336-6113CAFA9840}" destId="{5609FEB0-6B06-4F0B-A705-70B60B1875FE}" srcOrd="1" destOrd="0" presId="urn:microsoft.com/office/officeart/2018/2/layout/IconVerticalSolidList"/>
    <dgm:cxn modelId="{06904285-4149-4BF1-8671-8C462CB5949B}" type="presParOf" srcId="{EE193DE9-27C8-49D5-A336-6113CAFA9840}" destId="{65D91A3D-EC91-4A18-B504-CF31880648AE}" srcOrd="2" destOrd="0" presId="urn:microsoft.com/office/officeart/2018/2/layout/IconVerticalSolidList"/>
    <dgm:cxn modelId="{B74017BD-A06A-4157-8755-E960A2C0F437}" type="presParOf" srcId="{EE193DE9-27C8-49D5-A336-6113CAFA9840}" destId="{48149E44-6376-42B5-B9C6-C076E0900E95}" srcOrd="3" destOrd="0" presId="urn:microsoft.com/office/officeart/2018/2/layout/IconVerticalSolidList"/>
    <dgm:cxn modelId="{DF39B559-953C-4F41-B4C1-556FE5BF8872}" type="presParOf" srcId="{EE193DE9-27C8-49D5-A336-6113CAFA9840}" destId="{8933C776-4257-4996-AFAE-80499341E9B9}" srcOrd="4" destOrd="0" presId="urn:microsoft.com/office/officeart/2018/2/layout/IconVerticalSolidList"/>
    <dgm:cxn modelId="{6CD33738-69D1-4F8C-BF39-623F6C325903}" type="presParOf" srcId="{F902DFA4-5473-45EB-B49F-8799A36AB5D1}" destId="{F18912FD-2C04-48B4-8A2F-1A25371373F2}" srcOrd="1" destOrd="0" presId="urn:microsoft.com/office/officeart/2018/2/layout/IconVerticalSolidList"/>
    <dgm:cxn modelId="{03EEF1CC-AC31-42D2-A8F4-DE0A45C8CE23}" type="presParOf" srcId="{F902DFA4-5473-45EB-B49F-8799A36AB5D1}" destId="{6420B3E2-D43B-49A3-A050-F0BBE2B5A511}" srcOrd="2" destOrd="0" presId="urn:microsoft.com/office/officeart/2018/2/layout/IconVerticalSolidList"/>
    <dgm:cxn modelId="{D424779F-0507-4A5B-BD5A-56D2EB204795}" type="presParOf" srcId="{6420B3E2-D43B-49A3-A050-F0BBE2B5A511}" destId="{EC287D44-2411-4ACA-A488-A516726645BB}" srcOrd="0" destOrd="0" presId="urn:microsoft.com/office/officeart/2018/2/layout/IconVerticalSolidList"/>
    <dgm:cxn modelId="{EA9734B3-C669-4EF0-AFA9-5258DEA030F8}" type="presParOf" srcId="{6420B3E2-D43B-49A3-A050-F0BBE2B5A511}" destId="{8F532F2A-AFBD-4291-B39B-120611318C83}" srcOrd="1" destOrd="0" presId="urn:microsoft.com/office/officeart/2018/2/layout/IconVerticalSolidList"/>
    <dgm:cxn modelId="{77F934D0-8D78-4074-8A6C-7F779A40EE53}" type="presParOf" srcId="{6420B3E2-D43B-49A3-A050-F0BBE2B5A511}" destId="{20BD5C9F-9077-4EEE-B102-ED14ECE3FCB0}" srcOrd="2" destOrd="0" presId="urn:microsoft.com/office/officeart/2018/2/layout/IconVerticalSolidList"/>
    <dgm:cxn modelId="{95ED232B-5BC5-4C10-99A2-DEE051BF7EDF}" type="presParOf" srcId="{6420B3E2-D43B-49A3-A050-F0BBE2B5A511}" destId="{3F4CDD9F-CA2C-450A-9C4B-D854ED44F285}" srcOrd="3" destOrd="0" presId="urn:microsoft.com/office/officeart/2018/2/layout/IconVerticalSolidList"/>
    <dgm:cxn modelId="{A7A8BB2F-4DF2-46A7-8FE8-22003FA7F0B2}" type="presParOf" srcId="{6420B3E2-D43B-49A3-A050-F0BBE2B5A511}" destId="{82C7A965-0C70-44C2-B078-79E1ADB69C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2BF8DD-5580-4E79-9956-CF13F4E0DBB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2E65B-05EA-41A4-A2D9-B9AA57ACCC7E}">
      <dgm:prSet phldrT="[Text]"/>
      <dgm:spPr/>
      <dgm:t>
        <a:bodyPr/>
        <a:lstStyle/>
        <a:p>
          <a:r>
            <a:rPr lang="es-ES" dirty="0"/>
            <a:t>IDLE</a:t>
          </a:r>
          <a:endParaRPr lang="en-US" dirty="0"/>
        </a:p>
      </dgm:t>
    </dgm:pt>
    <dgm:pt modelId="{95B31746-8555-4B7C-B724-4839A211A7F1}" type="parTrans" cxnId="{C9E9958E-E706-4A03-947C-38EF6A62CA1E}">
      <dgm:prSet/>
      <dgm:spPr/>
      <dgm:t>
        <a:bodyPr/>
        <a:lstStyle/>
        <a:p>
          <a:endParaRPr lang="en-US"/>
        </a:p>
      </dgm:t>
    </dgm:pt>
    <dgm:pt modelId="{8FE212EB-18AC-4E6F-BD6C-4262A51BF2E8}" type="sibTrans" cxnId="{C9E9958E-E706-4A03-947C-38EF6A62CA1E}">
      <dgm:prSet/>
      <dgm:spPr/>
      <dgm:t>
        <a:bodyPr/>
        <a:lstStyle/>
        <a:p>
          <a:endParaRPr lang="en-US"/>
        </a:p>
      </dgm:t>
    </dgm:pt>
    <dgm:pt modelId="{FEC7C1FF-8EB8-445C-ACD7-F9096B6E0EFF}">
      <dgm:prSet phldrT="[Text]"/>
      <dgm:spPr/>
      <dgm:t>
        <a:bodyPr/>
        <a:lstStyle/>
        <a:p>
          <a:r>
            <a:rPr lang="es-ES" dirty="0"/>
            <a:t>WAITING</a:t>
          </a:r>
        </a:p>
        <a:p>
          <a:r>
            <a:rPr lang="es-ES" dirty="0"/>
            <a:t>SS</a:t>
          </a:r>
        </a:p>
      </dgm:t>
    </dgm:pt>
    <dgm:pt modelId="{026D6EFC-C76F-4424-873B-037347BFD63A}" type="parTrans" cxnId="{117A3B1A-6AAD-420B-A6BF-35F1FD1DA58A}">
      <dgm:prSet/>
      <dgm:spPr/>
      <dgm:t>
        <a:bodyPr/>
        <a:lstStyle/>
        <a:p>
          <a:endParaRPr lang="en-US"/>
        </a:p>
      </dgm:t>
    </dgm:pt>
    <dgm:pt modelId="{DF6A6D86-C6F0-41A7-A7DE-479E6ED7A6EC}" type="sibTrans" cxnId="{117A3B1A-6AAD-420B-A6BF-35F1FD1DA58A}">
      <dgm:prSet/>
      <dgm:spPr/>
      <dgm:t>
        <a:bodyPr/>
        <a:lstStyle/>
        <a:p>
          <a:endParaRPr lang="en-US"/>
        </a:p>
      </dgm:t>
    </dgm:pt>
    <dgm:pt modelId="{4312DC82-9B75-4F35-BFB9-ED227C26C35A}">
      <dgm:prSet phldrT="[Text]"/>
      <dgm:spPr/>
      <dgm:t>
        <a:bodyPr/>
        <a:lstStyle/>
        <a:p>
          <a:r>
            <a:rPr lang="es-ES" dirty="0"/>
            <a:t>READING</a:t>
          </a:r>
        </a:p>
        <a:p>
          <a:r>
            <a:rPr lang="es-ES" dirty="0"/>
            <a:t>DATA</a:t>
          </a:r>
          <a:endParaRPr lang="en-US" dirty="0"/>
        </a:p>
      </dgm:t>
    </dgm:pt>
    <dgm:pt modelId="{63407052-CBFE-4383-87B2-BD4B0BC94B3C}" type="parTrans" cxnId="{07D71B0F-FD0F-4D21-8CD4-D3E164354408}">
      <dgm:prSet/>
      <dgm:spPr/>
      <dgm:t>
        <a:bodyPr/>
        <a:lstStyle/>
        <a:p>
          <a:endParaRPr lang="en-US"/>
        </a:p>
      </dgm:t>
    </dgm:pt>
    <dgm:pt modelId="{C57031FA-01F5-468F-8F14-4DDCA24B18F1}" type="sibTrans" cxnId="{07D71B0F-FD0F-4D21-8CD4-D3E164354408}">
      <dgm:prSet/>
      <dgm:spPr/>
      <dgm:t>
        <a:bodyPr/>
        <a:lstStyle/>
        <a:p>
          <a:endParaRPr lang="en-US"/>
        </a:p>
      </dgm:t>
    </dgm:pt>
    <dgm:pt modelId="{3CEB33AF-E276-4C34-9C8E-311160FA2453}">
      <dgm:prSet phldrT="[Text]"/>
      <dgm:spPr/>
      <dgm:t>
        <a:bodyPr/>
        <a:lstStyle/>
        <a:p>
          <a:r>
            <a:rPr lang="es-ES" dirty="0"/>
            <a:t>READING</a:t>
          </a:r>
        </a:p>
        <a:p>
          <a:r>
            <a:rPr lang="es-ES" dirty="0"/>
            <a:t>LRC</a:t>
          </a:r>
          <a:endParaRPr lang="en-US" dirty="0"/>
        </a:p>
      </dgm:t>
    </dgm:pt>
    <dgm:pt modelId="{0F6D59CF-8400-42AC-930D-5F890A1902DE}" type="parTrans" cxnId="{75B4577E-C8E7-426D-B398-D5D4B0B543A3}">
      <dgm:prSet/>
      <dgm:spPr/>
      <dgm:t>
        <a:bodyPr/>
        <a:lstStyle/>
        <a:p>
          <a:endParaRPr lang="en-US"/>
        </a:p>
      </dgm:t>
    </dgm:pt>
    <dgm:pt modelId="{BA46C7C7-FD19-41B9-8D6C-2100451F27FF}" type="sibTrans" cxnId="{75B4577E-C8E7-426D-B398-D5D4B0B543A3}">
      <dgm:prSet/>
      <dgm:spPr/>
      <dgm:t>
        <a:bodyPr/>
        <a:lstStyle/>
        <a:p>
          <a:endParaRPr lang="en-US"/>
        </a:p>
      </dgm:t>
    </dgm:pt>
    <dgm:pt modelId="{98321B06-2DE2-4AEC-AB60-904BDCC92FF0}" type="pres">
      <dgm:prSet presAssocID="{122BF8DD-5580-4E79-9956-CF13F4E0DBBB}" presName="cycle" presStyleCnt="0">
        <dgm:presLayoutVars>
          <dgm:dir/>
          <dgm:resizeHandles val="exact"/>
        </dgm:presLayoutVars>
      </dgm:prSet>
      <dgm:spPr/>
    </dgm:pt>
    <dgm:pt modelId="{4AA4AFAA-C262-46DF-A8DA-97EA0A0B59AD}" type="pres">
      <dgm:prSet presAssocID="{CAD2E65B-05EA-41A4-A2D9-B9AA57ACCC7E}" presName="node" presStyleLbl="node1" presStyleIdx="0" presStyleCnt="4">
        <dgm:presLayoutVars>
          <dgm:bulletEnabled val="1"/>
        </dgm:presLayoutVars>
      </dgm:prSet>
      <dgm:spPr/>
    </dgm:pt>
    <dgm:pt modelId="{D9D1C338-FCD6-4C51-9540-AB1121B07D0A}" type="pres">
      <dgm:prSet presAssocID="{CAD2E65B-05EA-41A4-A2D9-B9AA57ACCC7E}" presName="spNode" presStyleCnt="0"/>
      <dgm:spPr/>
    </dgm:pt>
    <dgm:pt modelId="{B767BCCA-2259-4EEC-A5ED-FFB106AE223A}" type="pres">
      <dgm:prSet presAssocID="{8FE212EB-18AC-4E6F-BD6C-4262A51BF2E8}" presName="sibTrans" presStyleLbl="sibTrans1D1" presStyleIdx="0" presStyleCnt="4"/>
      <dgm:spPr/>
    </dgm:pt>
    <dgm:pt modelId="{39E22847-BEC5-4091-8885-2C1F1A7CC197}" type="pres">
      <dgm:prSet presAssocID="{FEC7C1FF-8EB8-445C-ACD7-F9096B6E0EFF}" presName="node" presStyleLbl="node1" presStyleIdx="1" presStyleCnt="4">
        <dgm:presLayoutVars>
          <dgm:bulletEnabled val="1"/>
        </dgm:presLayoutVars>
      </dgm:prSet>
      <dgm:spPr/>
    </dgm:pt>
    <dgm:pt modelId="{67AD13AA-2A62-455F-BDDD-613B19FF9A62}" type="pres">
      <dgm:prSet presAssocID="{FEC7C1FF-8EB8-445C-ACD7-F9096B6E0EFF}" presName="spNode" presStyleCnt="0"/>
      <dgm:spPr/>
    </dgm:pt>
    <dgm:pt modelId="{2184C0CF-7D1A-460E-85BE-EA03226EA8EE}" type="pres">
      <dgm:prSet presAssocID="{DF6A6D86-C6F0-41A7-A7DE-479E6ED7A6EC}" presName="sibTrans" presStyleLbl="sibTrans1D1" presStyleIdx="1" presStyleCnt="4"/>
      <dgm:spPr/>
    </dgm:pt>
    <dgm:pt modelId="{D5BD0CC2-A960-4B6F-9763-459505F4273C}" type="pres">
      <dgm:prSet presAssocID="{4312DC82-9B75-4F35-BFB9-ED227C26C35A}" presName="node" presStyleLbl="node1" presStyleIdx="2" presStyleCnt="4">
        <dgm:presLayoutVars>
          <dgm:bulletEnabled val="1"/>
        </dgm:presLayoutVars>
      </dgm:prSet>
      <dgm:spPr/>
    </dgm:pt>
    <dgm:pt modelId="{7360F522-9842-4161-B98E-FB7CFD570E59}" type="pres">
      <dgm:prSet presAssocID="{4312DC82-9B75-4F35-BFB9-ED227C26C35A}" presName="spNode" presStyleCnt="0"/>
      <dgm:spPr/>
    </dgm:pt>
    <dgm:pt modelId="{1C827448-7924-42C6-94E2-0A9DAD6BCD38}" type="pres">
      <dgm:prSet presAssocID="{C57031FA-01F5-468F-8F14-4DDCA24B18F1}" presName="sibTrans" presStyleLbl="sibTrans1D1" presStyleIdx="2" presStyleCnt="4"/>
      <dgm:spPr/>
    </dgm:pt>
    <dgm:pt modelId="{BCD31FE7-344A-4CF4-8F80-F8012FE5CC1A}" type="pres">
      <dgm:prSet presAssocID="{3CEB33AF-E276-4C34-9C8E-311160FA2453}" presName="node" presStyleLbl="node1" presStyleIdx="3" presStyleCnt="4">
        <dgm:presLayoutVars>
          <dgm:bulletEnabled val="1"/>
        </dgm:presLayoutVars>
      </dgm:prSet>
      <dgm:spPr/>
    </dgm:pt>
    <dgm:pt modelId="{ACD04F01-B91C-4FE4-B48A-03877B0D6507}" type="pres">
      <dgm:prSet presAssocID="{3CEB33AF-E276-4C34-9C8E-311160FA2453}" presName="spNode" presStyleCnt="0"/>
      <dgm:spPr/>
    </dgm:pt>
    <dgm:pt modelId="{E12D0478-382F-4CC9-8670-B620592D7D18}" type="pres">
      <dgm:prSet presAssocID="{BA46C7C7-FD19-41B9-8D6C-2100451F27FF}" presName="sibTrans" presStyleLbl="sibTrans1D1" presStyleIdx="3" presStyleCnt="4"/>
      <dgm:spPr/>
    </dgm:pt>
  </dgm:ptLst>
  <dgm:cxnLst>
    <dgm:cxn modelId="{E2920E02-2E12-42D5-A01C-7CC7D2533609}" type="presOf" srcId="{CAD2E65B-05EA-41A4-A2D9-B9AA57ACCC7E}" destId="{4AA4AFAA-C262-46DF-A8DA-97EA0A0B59AD}" srcOrd="0" destOrd="0" presId="urn:microsoft.com/office/officeart/2005/8/layout/cycle5"/>
    <dgm:cxn modelId="{0FEE730E-F7FD-4120-9604-9A9725236032}" type="presOf" srcId="{8FE212EB-18AC-4E6F-BD6C-4262A51BF2E8}" destId="{B767BCCA-2259-4EEC-A5ED-FFB106AE223A}" srcOrd="0" destOrd="0" presId="urn:microsoft.com/office/officeart/2005/8/layout/cycle5"/>
    <dgm:cxn modelId="{07D71B0F-FD0F-4D21-8CD4-D3E164354408}" srcId="{122BF8DD-5580-4E79-9956-CF13F4E0DBBB}" destId="{4312DC82-9B75-4F35-BFB9-ED227C26C35A}" srcOrd="2" destOrd="0" parTransId="{63407052-CBFE-4383-87B2-BD4B0BC94B3C}" sibTransId="{C57031FA-01F5-468F-8F14-4DDCA24B18F1}"/>
    <dgm:cxn modelId="{9289AC10-329E-4A7E-B8CC-D9A60AC7548A}" type="presOf" srcId="{BA46C7C7-FD19-41B9-8D6C-2100451F27FF}" destId="{E12D0478-382F-4CC9-8670-B620592D7D18}" srcOrd="0" destOrd="0" presId="urn:microsoft.com/office/officeart/2005/8/layout/cycle5"/>
    <dgm:cxn modelId="{117A3B1A-6AAD-420B-A6BF-35F1FD1DA58A}" srcId="{122BF8DD-5580-4E79-9956-CF13F4E0DBBB}" destId="{FEC7C1FF-8EB8-445C-ACD7-F9096B6E0EFF}" srcOrd="1" destOrd="0" parTransId="{026D6EFC-C76F-4424-873B-037347BFD63A}" sibTransId="{DF6A6D86-C6F0-41A7-A7DE-479E6ED7A6EC}"/>
    <dgm:cxn modelId="{DB18091F-070F-4ABF-A395-C8C21737687B}" type="presOf" srcId="{DF6A6D86-C6F0-41A7-A7DE-479E6ED7A6EC}" destId="{2184C0CF-7D1A-460E-85BE-EA03226EA8EE}" srcOrd="0" destOrd="0" presId="urn:microsoft.com/office/officeart/2005/8/layout/cycle5"/>
    <dgm:cxn modelId="{4DB9D879-F861-4CB0-98CE-4AFA96E52079}" type="presOf" srcId="{FEC7C1FF-8EB8-445C-ACD7-F9096B6E0EFF}" destId="{39E22847-BEC5-4091-8885-2C1F1A7CC197}" srcOrd="0" destOrd="0" presId="urn:microsoft.com/office/officeart/2005/8/layout/cycle5"/>
    <dgm:cxn modelId="{75B4577E-C8E7-426D-B398-D5D4B0B543A3}" srcId="{122BF8DD-5580-4E79-9956-CF13F4E0DBBB}" destId="{3CEB33AF-E276-4C34-9C8E-311160FA2453}" srcOrd="3" destOrd="0" parTransId="{0F6D59CF-8400-42AC-930D-5F890A1902DE}" sibTransId="{BA46C7C7-FD19-41B9-8D6C-2100451F27FF}"/>
    <dgm:cxn modelId="{C9E9958E-E706-4A03-947C-38EF6A62CA1E}" srcId="{122BF8DD-5580-4E79-9956-CF13F4E0DBBB}" destId="{CAD2E65B-05EA-41A4-A2D9-B9AA57ACCC7E}" srcOrd="0" destOrd="0" parTransId="{95B31746-8555-4B7C-B724-4839A211A7F1}" sibTransId="{8FE212EB-18AC-4E6F-BD6C-4262A51BF2E8}"/>
    <dgm:cxn modelId="{F0E9E9DD-B08F-405C-BFDC-FC2949CEBD3A}" type="presOf" srcId="{3CEB33AF-E276-4C34-9C8E-311160FA2453}" destId="{BCD31FE7-344A-4CF4-8F80-F8012FE5CC1A}" srcOrd="0" destOrd="0" presId="urn:microsoft.com/office/officeart/2005/8/layout/cycle5"/>
    <dgm:cxn modelId="{BDBF58E1-16EE-4135-86D3-EC1CE9D32821}" type="presOf" srcId="{122BF8DD-5580-4E79-9956-CF13F4E0DBBB}" destId="{98321B06-2DE2-4AEC-AB60-904BDCC92FF0}" srcOrd="0" destOrd="0" presId="urn:microsoft.com/office/officeart/2005/8/layout/cycle5"/>
    <dgm:cxn modelId="{5038ECEE-3820-4CEB-89B7-229AC89C90A5}" type="presOf" srcId="{4312DC82-9B75-4F35-BFB9-ED227C26C35A}" destId="{D5BD0CC2-A960-4B6F-9763-459505F4273C}" srcOrd="0" destOrd="0" presId="urn:microsoft.com/office/officeart/2005/8/layout/cycle5"/>
    <dgm:cxn modelId="{F61521F6-2B6D-40FC-AB82-FE1AE3480A7F}" type="presOf" srcId="{C57031FA-01F5-468F-8F14-4DDCA24B18F1}" destId="{1C827448-7924-42C6-94E2-0A9DAD6BCD38}" srcOrd="0" destOrd="0" presId="urn:microsoft.com/office/officeart/2005/8/layout/cycle5"/>
    <dgm:cxn modelId="{4D251EE7-6476-4518-BF3E-6C7477838D08}" type="presParOf" srcId="{98321B06-2DE2-4AEC-AB60-904BDCC92FF0}" destId="{4AA4AFAA-C262-46DF-A8DA-97EA0A0B59AD}" srcOrd="0" destOrd="0" presId="urn:microsoft.com/office/officeart/2005/8/layout/cycle5"/>
    <dgm:cxn modelId="{5B422CBF-6BEA-4B5A-93DB-68FFDF93B8F4}" type="presParOf" srcId="{98321B06-2DE2-4AEC-AB60-904BDCC92FF0}" destId="{D9D1C338-FCD6-4C51-9540-AB1121B07D0A}" srcOrd="1" destOrd="0" presId="urn:microsoft.com/office/officeart/2005/8/layout/cycle5"/>
    <dgm:cxn modelId="{DEF2F018-24DF-4647-A4F8-F26DC329E66D}" type="presParOf" srcId="{98321B06-2DE2-4AEC-AB60-904BDCC92FF0}" destId="{B767BCCA-2259-4EEC-A5ED-FFB106AE223A}" srcOrd="2" destOrd="0" presId="urn:microsoft.com/office/officeart/2005/8/layout/cycle5"/>
    <dgm:cxn modelId="{DE5E6116-F58D-466D-AA3E-2051C6999B81}" type="presParOf" srcId="{98321B06-2DE2-4AEC-AB60-904BDCC92FF0}" destId="{39E22847-BEC5-4091-8885-2C1F1A7CC197}" srcOrd="3" destOrd="0" presId="urn:microsoft.com/office/officeart/2005/8/layout/cycle5"/>
    <dgm:cxn modelId="{AAE118EE-BE55-45C7-A739-433795043F77}" type="presParOf" srcId="{98321B06-2DE2-4AEC-AB60-904BDCC92FF0}" destId="{67AD13AA-2A62-455F-BDDD-613B19FF9A62}" srcOrd="4" destOrd="0" presId="urn:microsoft.com/office/officeart/2005/8/layout/cycle5"/>
    <dgm:cxn modelId="{3A5014DE-C2E3-41B2-8238-8D5F3E045DE3}" type="presParOf" srcId="{98321B06-2DE2-4AEC-AB60-904BDCC92FF0}" destId="{2184C0CF-7D1A-460E-85BE-EA03226EA8EE}" srcOrd="5" destOrd="0" presId="urn:microsoft.com/office/officeart/2005/8/layout/cycle5"/>
    <dgm:cxn modelId="{DEF33C69-DE63-4489-975A-031E2632B5F0}" type="presParOf" srcId="{98321B06-2DE2-4AEC-AB60-904BDCC92FF0}" destId="{D5BD0CC2-A960-4B6F-9763-459505F4273C}" srcOrd="6" destOrd="0" presId="urn:microsoft.com/office/officeart/2005/8/layout/cycle5"/>
    <dgm:cxn modelId="{B78C7A9E-FD8C-4C68-AADF-64C5E0667185}" type="presParOf" srcId="{98321B06-2DE2-4AEC-AB60-904BDCC92FF0}" destId="{7360F522-9842-4161-B98E-FB7CFD570E59}" srcOrd="7" destOrd="0" presId="urn:microsoft.com/office/officeart/2005/8/layout/cycle5"/>
    <dgm:cxn modelId="{D28A5187-C13E-40FC-911E-85E06D0FF0CB}" type="presParOf" srcId="{98321B06-2DE2-4AEC-AB60-904BDCC92FF0}" destId="{1C827448-7924-42C6-94E2-0A9DAD6BCD38}" srcOrd="8" destOrd="0" presId="urn:microsoft.com/office/officeart/2005/8/layout/cycle5"/>
    <dgm:cxn modelId="{D0736CA4-50F3-48FF-8EC6-CAF585A307BB}" type="presParOf" srcId="{98321B06-2DE2-4AEC-AB60-904BDCC92FF0}" destId="{BCD31FE7-344A-4CF4-8F80-F8012FE5CC1A}" srcOrd="9" destOrd="0" presId="urn:microsoft.com/office/officeart/2005/8/layout/cycle5"/>
    <dgm:cxn modelId="{32BF4B56-7166-4A39-BF0B-CA2B918BD7AF}" type="presParOf" srcId="{98321B06-2DE2-4AEC-AB60-904BDCC92FF0}" destId="{ACD04F01-B91C-4FE4-B48A-03877B0D6507}" srcOrd="10" destOrd="0" presId="urn:microsoft.com/office/officeart/2005/8/layout/cycle5"/>
    <dgm:cxn modelId="{041FB271-3E5B-4569-A600-21DB0EA56BBF}" type="presParOf" srcId="{98321B06-2DE2-4AEC-AB60-904BDCC92FF0}" destId="{E12D0478-382F-4CC9-8670-B620592D7D1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2FA4F6-2DCA-4E0C-9A83-D85F43F52257}" type="doc">
      <dgm:prSet loTypeId="urn:microsoft.com/office/officeart/2005/8/layout/arrow3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A886CB-5A41-4802-9861-619E95071D4B}">
      <dgm:prSet phldrT="[Text]"/>
      <dgm:spPr/>
      <dgm:t>
        <a:bodyPr/>
        <a:lstStyle/>
        <a:p>
          <a:r>
            <a:rPr lang="es-ES" dirty="0"/>
            <a:t>¿Qué tanta memoria uso?</a:t>
          </a:r>
          <a:endParaRPr lang="en-US" dirty="0"/>
        </a:p>
      </dgm:t>
    </dgm:pt>
    <dgm:pt modelId="{B2FEA2E9-4DCB-4E5E-84E7-618CD792C873}" type="parTrans" cxnId="{738421D1-6FC1-4051-AD21-94BB8A49334E}">
      <dgm:prSet/>
      <dgm:spPr/>
      <dgm:t>
        <a:bodyPr/>
        <a:lstStyle/>
        <a:p>
          <a:endParaRPr lang="en-US"/>
        </a:p>
      </dgm:t>
    </dgm:pt>
    <dgm:pt modelId="{E3B9E232-1C9C-4C3E-88CE-9DD519ADD277}" type="sibTrans" cxnId="{738421D1-6FC1-4051-AD21-94BB8A49334E}">
      <dgm:prSet/>
      <dgm:spPr/>
      <dgm:t>
        <a:bodyPr/>
        <a:lstStyle/>
        <a:p>
          <a:endParaRPr lang="en-US"/>
        </a:p>
      </dgm:t>
    </dgm:pt>
    <dgm:pt modelId="{2961EC96-0FE0-4D92-BDE3-F8F6234DFE97}">
      <dgm:prSet phldrT="[Text]"/>
      <dgm:spPr/>
      <dgm:t>
        <a:bodyPr/>
        <a:lstStyle/>
        <a:p>
          <a:r>
            <a:rPr lang="es-ES" dirty="0"/>
            <a:t>¿Qué tan genérico es mi código?</a:t>
          </a:r>
          <a:endParaRPr lang="en-US" dirty="0"/>
        </a:p>
      </dgm:t>
    </dgm:pt>
    <dgm:pt modelId="{BDBF27EF-6E62-4B73-9DE1-8BC64EB5C4E1}" type="parTrans" cxnId="{E05E764D-9AA1-4096-B8B1-334C09BC7000}">
      <dgm:prSet/>
      <dgm:spPr/>
      <dgm:t>
        <a:bodyPr/>
        <a:lstStyle/>
        <a:p>
          <a:endParaRPr lang="en-US"/>
        </a:p>
      </dgm:t>
    </dgm:pt>
    <dgm:pt modelId="{944D6235-0271-4DC1-9372-21ADA8AE98AD}" type="sibTrans" cxnId="{E05E764D-9AA1-4096-B8B1-334C09BC7000}">
      <dgm:prSet/>
      <dgm:spPr/>
      <dgm:t>
        <a:bodyPr/>
        <a:lstStyle/>
        <a:p>
          <a:endParaRPr lang="en-US"/>
        </a:p>
      </dgm:t>
    </dgm:pt>
    <dgm:pt modelId="{F3A1E6A0-F1EB-4549-9ACF-00A14CABAB0B}" type="pres">
      <dgm:prSet presAssocID="{2B2FA4F6-2DCA-4E0C-9A83-D85F43F52257}" presName="compositeShape" presStyleCnt="0">
        <dgm:presLayoutVars>
          <dgm:chMax val="2"/>
          <dgm:dir/>
          <dgm:resizeHandles val="exact"/>
        </dgm:presLayoutVars>
      </dgm:prSet>
      <dgm:spPr/>
    </dgm:pt>
    <dgm:pt modelId="{A17548C8-921B-45EC-901E-DF4D87DEF57E}" type="pres">
      <dgm:prSet presAssocID="{2B2FA4F6-2DCA-4E0C-9A83-D85F43F52257}" presName="divider" presStyleLbl="fgShp" presStyleIdx="0" presStyleCnt="1"/>
      <dgm:spPr/>
    </dgm:pt>
    <dgm:pt modelId="{DFF47862-15AD-4CB5-B85C-3BBAB672F9D5}" type="pres">
      <dgm:prSet presAssocID="{59A886CB-5A41-4802-9861-619E95071D4B}" presName="downArrow" presStyleLbl="node1" presStyleIdx="0" presStyleCnt="2"/>
      <dgm:spPr/>
    </dgm:pt>
    <dgm:pt modelId="{14084E11-D594-4A31-9DBB-3E432383B82F}" type="pres">
      <dgm:prSet presAssocID="{59A886CB-5A41-4802-9861-619E95071D4B}" presName="downArrowText" presStyleLbl="revTx" presStyleIdx="0" presStyleCnt="2">
        <dgm:presLayoutVars>
          <dgm:bulletEnabled val="1"/>
        </dgm:presLayoutVars>
      </dgm:prSet>
      <dgm:spPr/>
    </dgm:pt>
    <dgm:pt modelId="{0788E555-BC1E-427C-916F-47395CB28E04}" type="pres">
      <dgm:prSet presAssocID="{2961EC96-0FE0-4D92-BDE3-F8F6234DFE97}" presName="upArrow" presStyleLbl="node1" presStyleIdx="1" presStyleCnt="2"/>
      <dgm:spPr/>
    </dgm:pt>
    <dgm:pt modelId="{6B59F802-EC36-43E7-A509-0CC317DC699A}" type="pres">
      <dgm:prSet presAssocID="{2961EC96-0FE0-4D92-BDE3-F8F6234DFE97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A794A736-8983-44CE-BD19-B68D7D6D7B5A}" type="presOf" srcId="{2961EC96-0FE0-4D92-BDE3-F8F6234DFE97}" destId="{6B59F802-EC36-43E7-A509-0CC317DC699A}" srcOrd="0" destOrd="0" presId="urn:microsoft.com/office/officeart/2005/8/layout/arrow3"/>
    <dgm:cxn modelId="{FB869A43-616D-49B6-8437-68B4A8A960CC}" type="presOf" srcId="{2B2FA4F6-2DCA-4E0C-9A83-D85F43F52257}" destId="{F3A1E6A0-F1EB-4549-9ACF-00A14CABAB0B}" srcOrd="0" destOrd="0" presId="urn:microsoft.com/office/officeart/2005/8/layout/arrow3"/>
    <dgm:cxn modelId="{E05E764D-9AA1-4096-B8B1-334C09BC7000}" srcId="{2B2FA4F6-2DCA-4E0C-9A83-D85F43F52257}" destId="{2961EC96-0FE0-4D92-BDE3-F8F6234DFE97}" srcOrd="1" destOrd="0" parTransId="{BDBF27EF-6E62-4B73-9DE1-8BC64EB5C4E1}" sibTransId="{944D6235-0271-4DC1-9372-21ADA8AE98AD}"/>
    <dgm:cxn modelId="{B3F6A3B1-8DAD-4E41-8E92-F9DDF88A70D1}" type="presOf" srcId="{59A886CB-5A41-4802-9861-619E95071D4B}" destId="{14084E11-D594-4A31-9DBB-3E432383B82F}" srcOrd="0" destOrd="0" presId="urn:microsoft.com/office/officeart/2005/8/layout/arrow3"/>
    <dgm:cxn modelId="{738421D1-6FC1-4051-AD21-94BB8A49334E}" srcId="{2B2FA4F6-2DCA-4E0C-9A83-D85F43F52257}" destId="{59A886CB-5A41-4802-9861-619E95071D4B}" srcOrd="0" destOrd="0" parTransId="{B2FEA2E9-4DCB-4E5E-84E7-618CD792C873}" sibTransId="{E3B9E232-1C9C-4C3E-88CE-9DD519ADD277}"/>
    <dgm:cxn modelId="{1B385ADE-EC8C-4B3E-8E93-1285CF3D6733}" type="presParOf" srcId="{F3A1E6A0-F1EB-4549-9ACF-00A14CABAB0B}" destId="{A17548C8-921B-45EC-901E-DF4D87DEF57E}" srcOrd="0" destOrd="0" presId="urn:microsoft.com/office/officeart/2005/8/layout/arrow3"/>
    <dgm:cxn modelId="{E7F95D18-7420-4479-A0B3-6384BD9AC698}" type="presParOf" srcId="{F3A1E6A0-F1EB-4549-9ACF-00A14CABAB0B}" destId="{DFF47862-15AD-4CB5-B85C-3BBAB672F9D5}" srcOrd="1" destOrd="0" presId="urn:microsoft.com/office/officeart/2005/8/layout/arrow3"/>
    <dgm:cxn modelId="{EFD2F4A0-B0AC-4BD3-AF1B-623D6B518BBB}" type="presParOf" srcId="{F3A1E6A0-F1EB-4549-9ACF-00A14CABAB0B}" destId="{14084E11-D594-4A31-9DBB-3E432383B82F}" srcOrd="2" destOrd="0" presId="urn:microsoft.com/office/officeart/2005/8/layout/arrow3"/>
    <dgm:cxn modelId="{121890DF-0B33-4CE2-BEB1-46D70184111B}" type="presParOf" srcId="{F3A1E6A0-F1EB-4549-9ACF-00A14CABAB0B}" destId="{0788E555-BC1E-427C-916F-47395CB28E04}" srcOrd="3" destOrd="0" presId="urn:microsoft.com/office/officeart/2005/8/layout/arrow3"/>
    <dgm:cxn modelId="{2656511E-7502-4163-9710-5A1306EB4445}" type="presParOf" srcId="{F3A1E6A0-F1EB-4549-9ACF-00A14CABAB0B}" destId="{6B59F802-EC36-43E7-A509-0CC317DC699A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567A7-AA4D-49EB-BB4A-FB5C15D9BCEA}">
      <dsp:nvSpPr>
        <dsp:cNvPr id="0" name=""/>
        <dsp:cNvSpPr/>
      </dsp:nvSpPr>
      <dsp:spPr>
        <a:xfrm>
          <a:off x="4561004" y="1977055"/>
          <a:ext cx="244897" cy="1910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0199"/>
              </a:lnTo>
              <a:lnTo>
                <a:pt x="244897" y="1910199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9B041-4F2C-4BE5-937B-62C72DA93F26}">
      <dsp:nvSpPr>
        <dsp:cNvPr id="0" name=""/>
        <dsp:cNvSpPr/>
      </dsp:nvSpPr>
      <dsp:spPr>
        <a:xfrm>
          <a:off x="4561004" y="1977055"/>
          <a:ext cx="244897" cy="751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1018"/>
              </a:lnTo>
              <a:lnTo>
                <a:pt x="244897" y="75101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1B90A-B90F-41C2-B8ED-466D14DB5D78}">
      <dsp:nvSpPr>
        <dsp:cNvPr id="0" name=""/>
        <dsp:cNvSpPr/>
      </dsp:nvSpPr>
      <dsp:spPr>
        <a:xfrm>
          <a:off x="3238559" y="817875"/>
          <a:ext cx="1975504" cy="342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428"/>
              </a:lnTo>
              <a:lnTo>
                <a:pt x="1975504" y="171428"/>
              </a:lnTo>
              <a:lnTo>
                <a:pt x="1975504" y="34285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310ED-58A5-48B0-9CD0-7FE82B4B5503}">
      <dsp:nvSpPr>
        <dsp:cNvPr id="0" name=""/>
        <dsp:cNvSpPr/>
      </dsp:nvSpPr>
      <dsp:spPr>
        <a:xfrm>
          <a:off x="2585499" y="1977055"/>
          <a:ext cx="244897" cy="751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1018"/>
              </a:lnTo>
              <a:lnTo>
                <a:pt x="244897" y="75101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31FAE-DD42-4FD5-B6BB-224690EB2D32}">
      <dsp:nvSpPr>
        <dsp:cNvPr id="0" name=""/>
        <dsp:cNvSpPr/>
      </dsp:nvSpPr>
      <dsp:spPr>
        <a:xfrm>
          <a:off x="3192839" y="817875"/>
          <a:ext cx="91440" cy="3428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85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99527-4E62-4A18-B686-44C65FB15A0F}">
      <dsp:nvSpPr>
        <dsp:cNvPr id="0" name=""/>
        <dsp:cNvSpPr/>
      </dsp:nvSpPr>
      <dsp:spPr>
        <a:xfrm>
          <a:off x="609994" y="1977055"/>
          <a:ext cx="244897" cy="751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1018"/>
              </a:lnTo>
              <a:lnTo>
                <a:pt x="244897" y="751018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B8631-2C1F-4B38-92B8-4475AF0EC457}">
      <dsp:nvSpPr>
        <dsp:cNvPr id="0" name=""/>
        <dsp:cNvSpPr/>
      </dsp:nvSpPr>
      <dsp:spPr>
        <a:xfrm>
          <a:off x="1263054" y="817875"/>
          <a:ext cx="1975504" cy="342856"/>
        </a:xfrm>
        <a:custGeom>
          <a:avLst/>
          <a:gdLst/>
          <a:ahLst/>
          <a:cxnLst/>
          <a:rect l="0" t="0" r="0" b="0"/>
          <a:pathLst>
            <a:path>
              <a:moveTo>
                <a:pt x="1975504" y="0"/>
              </a:moveTo>
              <a:lnTo>
                <a:pt x="1975504" y="171428"/>
              </a:lnTo>
              <a:lnTo>
                <a:pt x="0" y="171428"/>
              </a:lnTo>
              <a:lnTo>
                <a:pt x="0" y="34285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A4E85-81DC-4E4D-A65D-D4D0F93028A0}">
      <dsp:nvSpPr>
        <dsp:cNvPr id="0" name=""/>
        <dsp:cNvSpPr/>
      </dsp:nvSpPr>
      <dsp:spPr>
        <a:xfrm>
          <a:off x="2422235" y="1550"/>
          <a:ext cx="1632648" cy="8163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Control de acceso</a:t>
          </a:r>
          <a:endParaRPr lang="en-US" sz="2600" kern="1200" dirty="0"/>
        </a:p>
      </dsp:txBody>
      <dsp:txXfrm>
        <a:off x="2422235" y="1550"/>
        <a:ext cx="1632648" cy="816324"/>
      </dsp:txXfrm>
    </dsp:sp>
    <dsp:sp modelId="{C1D4CE90-245A-4C18-940D-82E92D3A70DD}">
      <dsp:nvSpPr>
        <dsp:cNvPr id="0" name=""/>
        <dsp:cNvSpPr/>
      </dsp:nvSpPr>
      <dsp:spPr>
        <a:xfrm>
          <a:off x="446730" y="1160731"/>
          <a:ext cx="1632648" cy="816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Tarjeta magnética</a:t>
          </a:r>
          <a:endParaRPr lang="en-US" sz="2600" kern="1200" dirty="0"/>
        </a:p>
      </dsp:txBody>
      <dsp:txXfrm>
        <a:off x="446730" y="1160731"/>
        <a:ext cx="1632648" cy="816324"/>
      </dsp:txXfrm>
    </dsp:sp>
    <dsp:sp modelId="{C61E8997-7F4A-4AE0-9611-3F593B12637D}">
      <dsp:nvSpPr>
        <dsp:cNvPr id="0" name=""/>
        <dsp:cNvSpPr/>
      </dsp:nvSpPr>
      <dsp:spPr>
        <a:xfrm>
          <a:off x="854892" y="2319912"/>
          <a:ext cx="1632648" cy="8163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Lector </a:t>
          </a:r>
          <a:r>
            <a:rPr lang="es-ES" sz="2600" kern="1200" dirty="0" err="1"/>
            <a:t>Magtek</a:t>
          </a:r>
          <a:endParaRPr lang="en-US" sz="2600" kern="1200" dirty="0"/>
        </a:p>
      </dsp:txBody>
      <dsp:txXfrm>
        <a:off x="854892" y="2319912"/>
        <a:ext cx="1632648" cy="816324"/>
      </dsp:txXfrm>
    </dsp:sp>
    <dsp:sp modelId="{102EEC43-5DFD-4721-BD50-C07D3B3CB77D}">
      <dsp:nvSpPr>
        <dsp:cNvPr id="0" name=""/>
        <dsp:cNvSpPr/>
      </dsp:nvSpPr>
      <dsp:spPr>
        <a:xfrm>
          <a:off x="2422235" y="1160731"/>
          <a:ext cx="1632648" cy="816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 err="1"/>
            <a:t>Encoder</a:t>
          </a:r>
          <a:r>
            <a:rPr lang="es-ES" sz="2600" kern="1200" dirty="0"/>
            <a:t> rotativo</a:t>
          </a:r>
          <a:endParaRPr lang="en-US" sz="2600" kern="1200" dirty="0"/>
        </a:p>
      </dsp:txBody>
      <dsp:txXfrm>
        <a:off x="2422235" y="1160731"/>
        <a:ext cx="1632648" cy="816324"/>
      </dsp:txXfrm>
    </dsp:sp>
    <dsp:sp modelId="{5F675612-2F39-455F-BBA2-9FB87721620C}">
      <dsp:nvSpPr>
        <dsp:cNvPr id="0" name=""/>
        <dsp:cNvSpPr/>
      </dsp:nvSpPr>
      <dsp:spPr>
        <a:xfrm>
          <a:off x="2830397" y="2319912"/>
          <a:ext cx="1632648" cy="8163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GPIO</a:t>
          </a:r>
        </a:p>
      </dsp:txBody>
      <dsp:txXfrm>
        <a:off x="2830397" y="2319912"/>
        <a:ext cx="1632648" cy="816324"/>
      </dsp:txXfrm>
    </dsp:sp>
    <dsp:sp modelId="{9427073D-523A-414B-8333-31CD6FA992C2}">
      <dsp:nvSpPr>
        <dsp:cNvPr id="0" name=""/>
        <dsp:cNvSpPr/>
      </dsp:nvSpPr>
      <dsp:spPr>
        <a:xfrm>
          <a:off x="4397740" y="1160731"/>
          <a:ext cx="1632648" cy="816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Display</a:t>
          </a:r>
          <a:endParaRPr lang="en-US" sz="2600" kern="1200" dirty="0"/>
        </a:p>
      </dsp:txBody>
      <dsp:txXfrm>
        <a:off x="4397740" y="1160731"/>
        <a:ext cx="1632648" cy="816324"/>
      </dsp:txXfrm>
    </dsp:sp>
    <dsp:sp modelId="{A1201F8A-26BB-4C8B-8C01-EBB5EDE60F47}">
      <dsp:nvSpPr>
        <dsp:cNvPr id="0" name=""/>
        <dsp:cNvSpPr/>
      </dsp:nvSpPr>
      <dsp:spPr>
        <a:xfrm>
          <a:off x="4805902" y="2319912"/>
          <a:ext cx="1632648" cy="8163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Siete segmentos</a:t>
          </a:r>
          <a:endParaRPr lang="en-US" sz="2600" kern="1200" dirty="0"/>
        </a:p>
      </dsp:txBody>
      <dsp:txXfrm>
        <a:off x="4805902" y="2319912"/>
        <a:ext cx="1632648" cy="816324"/>
      </dsp:txXfrm>
    </dsp:sp>
    <dsp:sp modelId="{3708C7D8-94D8-4FDF-8A09-CBD0C88345BB}">
      <dsp:nvSpPr>
        <dsp:cNvPr id="0" name=""/>
        <dsp:cNvSpPr/>
      </dsp:nvSpPr>
      <dsp:spPr>
        <a:xfrm>
          <a:off x="4805902" y="3479092"/>
          <a:ext cx="1632648" cy="8163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LEDs</a:t>
          </a:r>
        </a:p>
      </dsp:txBody>
      <dsp:txXfrm>
        <a:off x="4805902" y="3479092"/>
        <a:ext cx="1632648" cy="816324"/>
      </dsp:txXfrm>
    </dsp:sp>
    <dsp:sp modelId="{F6C858FB-85BC-4E05-836D-3E1B4990E461}">
      <dsp:nvSpPr>
        <dsp:cNvPr id="0" name=""/>
        <dsp:cNvSpPr/>
      </dsp:nvSpPr>
      <dsp:spPr>
        <a:xfrm>
          <a:off x="4397740" y="1550"/>
          <a:ext cx="1632648" cy="8163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Base de </a:t>
          </a:r>
          <a:r>
            <a:rPr lang="en-US" sz="2600" kern="1200" dirty="0" err="1"/>
            <a:t>datos</a:t>
          </a:r>
          <a:endParaRPr lang="en-US" sz="2600" kern="1200" dirty="0"/>
        </a:p>
      </dsp:txBody>
      <dsp:txXfrm>
        <a:off x="4397740" y="1550"/>
        <a:ext cx="1632648" cy="816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76AFC-04AD-4C9F-80F2-45B8DEF47BAA}">
      <dsp:nvSpPr>
        <dsp:cNvPr id="0" name=""/>
        <dsp:cNvSpPr/>
      </dsp:nvSpPr>
      <dsp:spPr>
        <a:xfrm>
          <a:off x="473756" y="0"/>
          <a:ext cx="1546091" cy="1863089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4767A-7639-4038-A9B8-7400D3773257}">
      <dsp:nvSpPr>
        <dsp:cNvPr id="0" name=""/>
        <dsp:cNvSpPr/>
      </dsp:nvSpPr>
      <dsp:spPr>
        <a:xfrm>
          <a:off x="2563385" y="0"/>
          <a:ext cx="4813934" cy="186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 err="1"/>
            <a:t>Callback</a:t>
          </a:r>
          <a:r>
            <a:rPr lang="es-ES" sz="2300" kern="1200" dirty="0"/>
            <a:t>: en la inicialización, recibo a qué función debo llamar con los eventos “hacia afuera”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Proveo</a:t>
          </a:r>
          <a:r>
            <a:rPr lang="en-US" sz="2300" kern="1200" dirty="0"/>
            <a:t> </a:t>
          </a:r>
          <a:r>
            <a:rPr lang="en-US" sz="2300" kern="1200" dirty="0" err="1"/>
            <a:t>servicios</a:t>
          </a:r>
          <a:endParaRPr lang="en-US" sz="2300" kern="1200" dirty="0"/>
        </a:p>
      </dsp:txBody>
      <dsp:txXfrm>
        <a:off x="2563385" y="0"/>
        <a:ext cx="4813934" cy="1863089"/>
      </dsp:txXfrm>
    </dsp:sp>
    <dsp:sp modelId="{ECADD5AB-F86B-4FCB-8507-32F0EC95463B}">
      <dsp:nvSpPr>
        <dsp:cNvPr id="0" name=""/>
        <dsp:cNvSpPr/>
      </dsp:nvSpPr>
      <dsp:spPr>
        <a:xfrm>
          <a:off x="1266252" y="2018347"/>
          <a:ext cx="1451570" cy="1863089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AB8A8-DFD6-4D66-8E58-700C23F2D317}">
      <dsp:nvSpPr>
        <dsp:cNvPr id="0" name=""/>
        <dsp:cNvSpPr/>
      </dsp:nvSpPr>
      <dsp:spPr>
        <a:xfrm>
          <a:off x="3308621" y="2018347"/>
          <a:ext cx="4813934" cy="1863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Escribo y envío </a:t>
          </a:r>
          <a:r>
            <a:rPr lang="es-ES" sz="2300" kern="1200" dirty="0" err="1"/>
            <a:t>callbacks</a:t>
          </a:r>
          <a:r>
            <a:rPr lang="es-ES" sz="2300" kern="1200" dirty="0"/>
            <a:t> para procesar eventos “de abajo” </a:t>
          </a:r>
        </a:p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Utilizo</a:t>
          </a:r>
          <a:r>
            <a:rPr lang="en-US" sz="2300" kern="1200" dirty="0"/>
            <a:t> </a:t>
          </a:r>
          <a:r>
            <a:rPr lang="en-US" sz="2300" kern="1200" dirty="0" err="1"/>
            <a:t>servicios</a:t>
          </a:r>
          <a:endParaRPr lang="en-US" sz="2300" kern="1200" dirty="0"/>
        </a:p>
      </dsp:txBody>
      <dsp:txXfrm>
        <a:off x="3308621" y="2018347"/>
        <a:ext cx="4813934" cy="1863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AD23E-8415-412C-A82E-4A5A45392AF0}">
      <dsp:nvSpPr>
        <dsp:cNvPr id="0" name=""/>
        <dsp:cNvSpPr/>
      </dsp:nvSpPr>
      <dsp:spPr>
        <a:xfrm>
          <a:off x="0" y="633290"/>
          <a:ext cx="8596312" cy="116215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9FEB0-6B06-4F0B-A705-70B60B1875FE}">
      <dsp:nvSpPr>
        <dsp:cNvPr id="0" name=""/>
        <dsp:cNvSpPr/>
      </dsp:nvSpPr>
      <dsp:spPr>
        <a:xfrm>
          <a:off x="351552" y="894776"/>
          <a:ext cx="639186" cy="63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149E44-6376-42B5-B9C6-C076E0900E95}">
      <dsp:nvSpPr>
        <dsp:cNvPr id="0" name=""/>
        <dsp:cNvSpPr/>
      </dsp:nvSpPr>
      <dsp:spPr>
        <a:xfrm>
          <a:off x="1342292" y="633290"/>
          <a:ext cx="3868340" cy="116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95" tIns="122995" rIns="122995" bIns="1229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Tarjeta </a:t>
          </a:r>
          <a:r>
            <a:rPr lang="es-ES" sz="2500" kern="1200" dirty="0" err="1"/>
            <a:t>track</a:t>
          </a:r>
          <a:r>
            <a:rPr lang="es-ES" sz="2500" kern="1200" dirty="0"/>
            <a:t> 2</a:t>
          </a:r>
          <a:endParaRPr lang="en-US" sz="2500" kern="1200" dirty="0"/>
        </a:p>
      </dsp:txBody>
      <dsp:txXfrm>
        <a:off x="1342292" y="633290"/>
        <a:ext cx="3868340" cy="1162157"/>
      </dsp:txXfrm>
    </dsp:sp>
    <dsp:sp modelId="{8933C776-4257-4996-AFAE-80499341E9B9}">
      <dsp:nvSpPr>
        <dsp:cNvPr id="0" name=""/>
        <dsp:cNvSpPr/>
      </dsp:nvSpPr>
      <dsp:spPr>
        <a:xfrm>
          <a:off x="5210632" y="633290"/>
          <a:ext cx="3384367" cy="116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95" tIns="122995" rIns="122995" bIns="1229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1" kern="1200" dirty="0"/>
            <a:t>Servicios a app</a:t>
          </a:r>
          <a:r>
            <a:rPr lang="es-ES" sz="1100" b="0" kern="1200" dirty="0"/>
            <a:t>: ninguno  </a:t>
          </a:r>
          <a:endParaRPr lang="en-US" sz="1100" b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1" kern="1200" dirty="0" err="1"/>
            <a:t>Callback</a:t>
          </a:r>
          <a:r>
            <a:rPr lang="es-ES" sz="1100" b="0" i="1" kern="1200" dirty="0"/>
            <a:t> a app</a:t>
          </a:r>
          <a:r>
            <a:rPr lang="es-ES" sz="1100" b="0" kern="1200" dirty="0"/>
            <a:t>: nueva lectura</a:t>
          </a:r>
          <a:endParaRPr lang="en-US" sz="1100" b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1" kern="1200" dirty="0"/>
            <a:t>Eventos</a:t>
          </a:r>
          <a:r>
            <a:rPr lang="es-ES" sz="1100" b="0" i="0" kern="1200" dirty="0"/>
            <a:t>: </a:t>
          </a:r>
          <a:r>
            <a:rPr lang="es-ES" sz="1100" b="0" i="0" kern="1200" dirty="0" err="1"/>
            <a:t>success</a:t>
          </a:r>
          <a:r>
            <a:rPr lang="es-ES" sz="1100" b="0" i="0" kern="1200" dirty="0"/>
            <a:t> / </a:t>
          </a:r>
          <a:r>
            <a:rPr lang="es-ES" sz="1100" b="0" i="0" kern="1200" dirty="0" err="1"/>
            <a:t>fail</a:t>
          </a:r>
          <a:endParaRPr lang="es-ES" sz="1100" b="0" i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1" kern="1200" dirty="0"/>
            <a:t>Posibles servicios a futuro</a:t>
          </a:r>
          <a:r>
            <a:rPr lang="es-ES" sz="1100" b="0" i="0" kern="1200" dirty="0"/>
            <a:t>: organizar datos</a:t>
          </a:r>
          <a:endParaRPr lang="en-US" sz="1100" b="0" i="0" kern="1200" dirty="0"/>
        </a:p>
      </dsp:txBody>
      <dsp:txXfrm>
        <a:off x="5210632" y="633290"/>
        <a:ext cx="3384367" cy="1162157"/>
      </dsp:txXfrm>
    </dsp:sp>
    <dsp:sp modelId="{EC287D44-2411-4ACA-A488-A516726645BB}">
      <dsp:nvSpPr>
        <dsp:cNvPr id="0" name=""/>
        <dsp:cNvSpPr/>
      </dsp:nvSpPr>
      <dsp:spPr>
        <a:xfrm>
          <a:off x="0" y="2085988"/>
          <a:ext cx="8596312" cy="116215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32F2A-AFBD-4291-B39B-120611318C83}">
      <dsp:nvSpPr>
        <dsp:cNvPr id="0" name=""/>
        <dsp:cNvSpPr/>
      </dsp:nvSpPr>
      <dsp:spPr>
        <a:xfrm>
          <a:off x="351552" y="2347473"/>
          <a:ext cx="639186" cy="63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F4CDD9F-CA2C-450A-9C4B-D854ED44F285}">
      <dsp:nvSpPr>
        <dsp:cNvPr id="0" name=""/>
        <dsp:cNvSpPr/>
      </dsp:nvSpPr>
      <dsp:spPr>
        <a:xfrm>
          <a:off x="1342292" y="2085988"/>
          <a:ext cx="3868340" cy="116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95" tIns="122995" rIns="122995" bIns="1229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Lector Magtek</a:t>
          </a:r>
          <a:endParaRPr lang="en-US" sz="2500" kern="1200"/>
        </a:p>
      </dsp:txBody>
      <dsp:txXfrm>
        <a:off x="1342292" y="2085988"/>
        <a:ext cx="3868340" cy="1162157"/>
      </dsp:txXfrm>
    </dsp:sp>
    <dsp:sp modelId="{82C7A965-0C70-44C2-B078-79E1ADB69C24}">
      <dsp:nvSpPr>
        <dsp:cNvPr id="0" name=""/>
        <dsp:cNvSpPr/>
      </dsp:nvSpPr>
      <dsp:spPr>
        <a:xfrm>
          <a:off x="5210632" y="2085988"/>
          <a:ext cx="3384367" cy="116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95" tIns="122995" rIns="122995" bIns="12299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1" kern="1200" dirty="0" err="1"/>
            <a:t>Callback</a:t>
          </a:r>
          <a:r>
            <a:rPr lang="es-ES" sz="1100" i="1" kern="1200" dirty="0"/>
            <a:t> a HAL</a:t>
          </a:r>
          <a:r>
            <a:rPr lang="es-ES" sz="1100" kern="1200" dirty="0"/>
            <a:t>: análogos a app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1" kern="1200" dirty="0"/>
            <a:t>Interrupciones dedicadas (</a:t>
          </a:r>
          <a:r>
            <a:rPr lang="es-ES" sz="1100" i="1" kern="1200" dirty="0" err="1"/>
            <a:t>enable</a:t>
          </a:r>
          <a:r>
            <a:rPr lang="es-ES" sz="1100" i="1" kern="1200" dirty="0"/>
            <a:t>, </a:t>
          </a:r>
          <a:r>
            <a:rPr lang="es-ES" sz="1100" i="1" kern="1200" dirty="0" err="1"/>
            <a:t>clock</a:t>
          </a:r>
          <a:r>
            <a:rPr lang="es-ES" sz="1100" i="1" kern="1200" dirty="0"/>
            <a:t>)</a:t>
          </a:r>
          <a:r>
            <a:rPr lang="es-ES" sz="1100" kern="1200" dirty="0"/>
            <a:t>: eventos bajo nivel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i="1" kern="1200" dirty="0"/>
            <a:t>Interrupción periódica (</a:t>
          </a:r>
          <a:r>
            <a:rPr lang="es-ES" sz="1100" i="1" kern="1200" dirty="0" err="1"/>
            <a:t>systick</a:t>
          </a:r>
          <a:r>
            <a:rPr lang="es-ES" sz="1100" i="1" kern="1200" dirty="0"/>
            <a:t>)</a:t>
          </a:r>
          <a:r>
            <a:rPr lang="es-ES" sz="1100" i="0" kern="1200" dirty="0"/>
            <a:t>: procesamiento con FSM, eventos alto nivel</a:t>
          </a:r>
          <a:r>
            <a:rPr lang="es-ES" sz="1100" i="1" kern="1200" dirty="0"/>
            <a:t> </a:t>
          </a:r>
          <a:endParaRPr lang="en-US" sz="1100" kern="1200" dirty="0"/>
        </a:p>
      </dsp:txBody>
      <dsp:txXfrm>
        <a:off x="5210632" y="2085988"/>
        <a:ext cx="3384367" cy="1162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4AFAA-C262-46DF-A8DA-97EA0A0B59AD}">
      <dsp:nvSpPr>
        <dsp:cNvPr id="0" name=""/>
        <dsp:cNvSpPr/>
      </dsp:nvSpPr>
      <dsp:spPr>
        <a:xfrm>
          <a:off x="3604532" y="1367"/>
          <a:ext cx="1387246" cy="901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IDLE</a:t>
          </a:r>
          <a:endParaRPr lang="en-US" sz="2000" kern="1200" dirty="0"/>
        </a:p>
      </dsp:txBody>
      <dsp:txXfrm>
        <a:off x="3648550" y="45385"/>
        <a:ext cx="1299210" cy="813674"/>
      </dsp:txXfrm>
    </dsp:sp>
    <dsp:sp modelId="{B767BCCA-2259-4EEC-A5ED-FFB106AE223A}">
      <dsp:nvSpPr>
        <dsp:cNvPr id="0" name=""/>
        <dsp:cNvSpPr/>
      </dsp:nvSpPr>
      <dsp:spPr>
        <a:xfrm>
          <a:off x="2809660" y="452222"/>
          <a:ext cx="2976991" cy="2976991"/>
        </a:xfrm>
        <a:custGeom>
          <a:avLst/>
          <a:gdLst/>
          <a:ahLst/>
          <a:cxnLst/>
          <a:rect l="0" t="0" r="0" b="0"/>
          <a:pathLst>
            <a:path>
              <a:moveTo>
                <a:pt x="2373254" y="291490"/>
              </a:moveTo>
              <a:arcTo wR="1488495" hR="1488495" stAng="18388183" swAng="163220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22847-BEC5-4091-8885-2C1F1A7CC197}">
      <dsp:nvSpPr>
        <dsp:cNvPr id="0" name=""/>
        <dsp:cNvSpPr/>
      </dsp:nvSpPr>
      <dsp:spPr>
        <a:xfrm>
          <a:off x="5093028" y="1489863"/>
          <a:ext cx="1387246" cy="901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WAITING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SS</a:t>
          </a:r>
        </a:p>
      </dsp:txBody>
      <dsp:txXfrm>
        <a:off x="5137046" y="1533881"/>
        <a:ext cx="1299210" cy="813674"/>
      </dsp:txXfrm>
    </dsp:sp>
    <dsp:sp modelId="{2184C0CF-7D1A-460E-85BE-EA03226EA8EE}">
      <dsp:nvSpPr>
        <dsp:cNvPr id="0" name=""/>
        <dsp:cNvSpPr/>
      </dsp:nvSpPr>
      <dsp:spPr>
        <a:xfrm>
          <a:off x="2809660" y="452222"/>
          <a:ext cx="2976991" cy="2976991"/>
        </a:xfrm>
        <a:custGeom>
          <a:avLst/>
          <a:gdLst/>
          <a:ahLst/>
          <a:cxnLst/>
          <a:rect l="0" t="0" r="0" b="0"/>
          <a:pathLst>
            <a:path>
              <a:moveTo>
                <a:pt x="2822602" y="2148631"/>
              </a:moveTo>
              <a:arcTo wR="1488495" hR="1488495" stAng="1579613" swAng="163220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D0CC2-A960-4B6F-9763-459505F4273C}">
      <dsp:nvSpPr>
        <dsp:cNvPr id="0" name=""/>
        <dsp:cNvSpPr/>
      </dsp:nvSpPr>
      <dsp:spPr>
        <a:xfrm>
          <a:off x="3604532" y="2978358"/>
          <a:ext cx="1387246" cy="901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READING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DATA</a:t>
          </a:r>
          <a:endParaRPr lang="en-US" sz="2000" kern="1200" dirty="0"/>
        </a:p>
      </dsp:txBody>
      <dsp:txXfrm>
        <a:off x="3648550" y="3022376"/>
        <a:ext cx="1299210" cy="813674"/>
      </dsp:txXfrm>
    </dsp:sp>
    <dsp:sp modelId="{1C827448-7924-42C6-94E2-0A9DAD6BCD38}">
      <dsp:nvSpPr>
        <dsp:cNvPr id="0" name=""/>
        <dsp:cNvSpPr/>
      </dsp:nvSpPr>
      <dsp:spPr>
        <a:xfrm>
          <a:off x="2809660" y="452222"/>
          <a:ext cx="2976991" cy="2976991"/>
        </a:xfrm>
        <a:custGeom>
          <a:avLst/>
          <a:gdLst/>
          <a:ahLst/>
          <a:cxnLst/>
          <a:rect l="0" t="0" r="0" b="0"/>
          <a:pathLst>
            <a:path>
              <a:moveTo>
                <a:pt x="603737" y="2685500"/>
              </a:moveTo>
              <a:arcTo wR="1488495" hR="1488495" stAng="7588183" swAng="163220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31FE7-344A-4CF4-8F80-F8012FE5CC1A}">
      <dsp:nvSpPr>
        <dsp:cNvPr id="0" name=""/>
        <dsp:cNvSpPr/>
      </dsp:nvSpPr>
      <dsp:spPr>
        <a:xfrm>
          <a:off x="2116037" y="1489863"/>
          <a:ext cx="1387246" cy="901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READING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LRC</a:t>
          </a:r>
          <a:endParaRPr lang="en-US" sz="2000" kern="1200" dirty="0"/>
        </a:p>
      </dsp:txBody>
      <dsp:txXfrm>
        <a:off x="2160055" y="1533881"/>
        <a:ext cx="1299210" cy="813674"/>
      </dsp:txXfrm>
    </dsp:sp>
    <dsp:sp modelId="{E12D0478-382F-4CC9-8670-B620592D7D18}">
      <dsp:nvSpPr>
        <dsp:cNvPr id="0" name=""/>
        <dsp:cNvSpPr/>
      </dsp:nvSpPr>
      <dsp:spPr>
        <a:xfrm>
          <a:off x="2809660" y="452222"/>
          <a:ext cx="2976991" cy="2976991"/>
        </a:xfrm>
        <a:custGeom>
          <a:avLst/>
          <a:gdLst/>
          <a:ahLst/>
          <a:cxnLst/>
          <a:rect l="0" t="0" r="0" b="0"/>
          <a:pathLst>
            <a:path>
              <a:moveTo>
                <a:pt x="154389" y="828359"/>
              </a:moveTo>
              <a:arcTo wR="1488495" hR="1488495" stAng="12379613" swAng="163220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548C8-921B-45EC-901E-DF4D87DEF57E}">
      <dsp:nvSpPr>
        <dsp:cNvPr id="0" name=""/>
        <dsp:cNvSpPr/>
      </dsp:nvSpPr>
      <dsp:spPr>
        <a:xfrm rot="21300000">
          <a:off x="13686" y="1606060"/>
          <a:ext cx="4432475" cy="507585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F47862-15AD-4CB5-B85C-3BBAB672F9D5}">
      <dsp:nvSpPr>
        <dsp:cNvPr id="0" name=""/>
        <dsp:cNvSpPr/>
      </dsp:nvSpPr>
      <dsp:spPr>
        <a:xfrm>
          <a:off x="535181" y="185985"/>
          <a:ext cx="1337954" cy="1487882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084E11-D594-4A31-9DBB-3E432383B82F}">
      <dsp:nvSpPr>
        <dsp:cNvPr id="0" name=""/>
        <dsp:cNvSpPr/>
      </dsp:nvSpPr>
      <dsp:spPr>
        <a:xfrm>
          <a:off x="2363719" y="0"/>
          <a:ext cx="1427151" cy="156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¿Qué tanta memoria uso?</a:t>
          </a:r>
          <a:endParaRPr lang="en-US" sz="2200" kern="1200" dirty="0"/>
        </a:p>
      </dsp:txBody>
      <dsp:txXfrm>
        <a:off x="2363719" y="0"/>
        <a:ext cx="1427151" cy="1562276"/>
      </dsp:txXfrm>
    </dsp:sp>
    <dsp:sp modelId="{0788E555-BC1E-427C-916F-47395CB28E04}">
      <dsp:nvSpPr>
        <dsp:cNvPr id="0" name=""/>
        <dsp:cNvSpPr/>
      </dsp:nvSpPr>
      <dsp:spPr>
        <a:xfrm>
          <a:off x="2586711" y="2045838"/>
          <a:ext cx="1337954" cy="1487882"/>
        </a:xfrm>
        <a:prstGeom prst="upArrow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59F802-EC36-43E7-A509-0CC317DC699A}">
      <dsp:nvSpPr>
        <dsp:cNvPr id="0" name=""/>
        <dsp:cNvSpPr/>
      </dsp:nvSpPr>
      <dsp:spPr>
        <a:xfrm>
          <a:off x="668977" y="2157429"/>
          <a:ext cx="1427151" cy="156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¿Qué tan genérico es mi código?</a:t>
          </a:r>
          <a:endParaRPr lang="en-US" sz="2200" kern="1200" dirty="0"/>
        </a:p>
      </dsp:txBody>
      <dsp:txXfrm>
        <a:off x="668977" y="2157429"/>
        <a:ext cx="1427151" cy="1562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690DB-34E4-4616-9623-95BCEA14A9D7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F6F8B-672D-46C5-9158-85FC9D30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81BA-5E74-4A5A-9BC5-51E6A39880C9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349-5792-4A12-BDAC-3DDF112D6C46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236F-E954-47C1-A90C-3C542487C3C7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08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F5E1-79D3-4C14-B7E2-628B4F853DAF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3147-D8CA-45F4-82C5-DAE685B38FAC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588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CE0-A984-47B5-B175-B93B5A976FA0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4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C0DD-DFC5-4530-B3F5-69C5F8BCAAAE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0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B203-6B87-4002-A096-E728575A34C5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6583-4EC4-4DCF-B42B-D4CCBA52CA3D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7D1C-2552-4A17-BA5C-FD342CE19CE2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25C5-200E-4A06-8DED-AB785E8F5959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7BC49-CA79-4ED1-B945-C063857FC7E2}" type="datetime1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6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5B45-64DB-4712-83E5-495CFDA6156C}" type="datetime1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104C-29DB-4F67-AB24-9244F1D53543}" type="datetime1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464-5DE7-423F-A690-B17720465BEC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8EDC-9E75-4B50-A15B-ABDAAAE36F04}" type="datetime1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6E0B-DF9F-4FD3-BDA2-D57E4C0E423A}" type="datetime1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6C165F-EEF2-41CF-BC2E-932F6DFC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1B87809-4328-4B45-A5FF-27152DB8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Lisandro Álvarez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Tomás González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Rocío Parra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100" dirty="0"/>
              <a:t>Gonzalo Reina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34806-BC3B-490A-9F55-8848106D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16835"/>
            <a:ext cx="7766936" cy="35340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cap="small" dirty="0" err="1"/>
              <a:t>Laboratorio</a:t>
            </a:r>
            <a:r>
              <a:rPr lang="en-US" sz="3500" cap="small" dirty="0"/>
              <a:t> de </a:t>
            </a:r>
            <a:r>
              <a:rPr lang="en-US" sz="3500" cap="small" dirty="0" err="1"/>
              <a:t>Microprocesadores</a:t>
            </a:r>
            <a:br>
              <a:rPr lang="en-US" sz="3500" dirty="0"/>
            </a:br>
            <a:br>
              <a:rPr lang="en-US" sz="3500" dirty="0"/>
            </a:br>
            <a:r>
              <a:rPr lang="en-US" sz="3500" cap="small" dirty="0" err="1"/>
              <a:t>Trabajo</a:t>
            </a:r>
            <a:r>
              <a:rPr lang="en-US" sz="3500" cap="small" dirty="0"/>
              <a:t> </a:t>
            </a:r>
            <a:r>
              <a:rPr lang="en-US" sz="3500" cap="small" dirty="0" err="1"/>
              <a:t>práctico</a:t>
            </a:r>
            <a:r>
              <a:rPr lang="en-US" sz="3500" cap="small" dirty="0"/>
              <a:t> Nº1</a:t>
            </a:r>
            <a:br>
              <a:rPr lang="en-US" sz="3500" cap="small" dirty="0"/>
            </a:br>
            <a:r>
              <a:rPr lang="en-US" sz="3500" cap="small" dirty="0" err="1"/>
              <a:t>Interrupciones</a:t>
            </a:r>
            <a:br>
              <a:rPr lang="en-US" sz="3000" cap="small" dirty="0"/>
            </a:br>
            <a:br>
              <a:rPr lang="en-US" sz="3000" cap="small" dirty="0"/>
            </a:br>
            <a:r>
              <a:rPr lang="en-US" sz="3000" cap="small" dirty="0"/>
              <a:t>Grupo 1</a:t>
            </a:r>
          </a:p>
        </p:txBody>
      </p:sp>
    </p:spTree>
    <p:extLst>
      <p:ext uri="{BB962C8B-B14F-4D97-AF65-F5344CB8AC3E}">
        <p14:creationId xmlns:p14="http://schemas.microsoft.com/office/powerpoint/2010/main" val="148301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0E8A2-99C1-4424-8450-9A49AF5D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30" y="489613"/>
            <a:ext cx="8596668" cy="1320800"/>
          </a:xfrm>
        </p:spPr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3E5740-8774-4229-8806-B9B8F96D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9DD704-1B89-4EB6-BA82-F38E2399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10</a:t>
            </a:fld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B4FFAAE-EEFE-49A3-A596-052ABB14A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9497" y="1675038"/>
            <a:ext cx="11658600" cy="592455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A2266B7-E8FE-48D6-A9EF-CDA3BF45083B}"/>
              </a:ext>
            </a:extLst>
          </p:cNvPr>
          <p:cNvSpPr txBox="1"/>
          <p:nvPr/>
        </p:nvSpPr>
        <p:spPr>
          <a:xfrm>
            <a:off x="5372100" y="1625747"/>
            <a:ext cx="54264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Mayor </a:t>
            </a:r>
            <a:r>
              <a:rPr lang="de-DE" dirty="0" err="1"/>
              <a:t>nivel</a:t>
            </a:r>
            <a:r>
              <a:rPr lang="de-DE" dirty="0"/>
              <a:t> de </a:t>
            </a:r>
            <a:r>
              <a:rPr lang="de-DE" dirty="0" err="1"/>
              <a:t>abstracción</a:t>
            </a:r>
            <a:r>
              <a:rPr lang="de-DE" dirty="0"/>
              <a:t>, </a:t>
            </a:r>
            <a:r>
              <a:rPr lang="de-DE" dirty="0" err="1"/>
              <a:t>acciones</a:t>
            </a:r>
            <a:r>
              <a:rPr lang="de-DE" dirty="0"/>
              <a:t> </a:t>
            </a:r>
            <a:r>
              <a:rPr lang="de-DE" dirty="0" err="1"/>
              <a:t>predefinidas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50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5B17C-696B-468E-9766-701650C2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6771C0-2FC0-43E3-AE2A-45D416C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E789CB-63D3-4C0A-BB5C-63EDF425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 descr="Ein Bild, das Messanzeige, Gerät, Objekt enthält.&#10;&#10;Automatisch generierte Beschreibung">
            <a:extLst>
              <a:ext uri="{FF2B5EF4-FFF2-40B4-BE49-F238E27FC236}">
                <a16:creationId xmlns:a16="http://schemas.microsoft.com/office/drawing/2014/main" id="{D8D61BB7-A6A1-4716-9B37-EB2DAC3B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20" y="2721907"/>
            <a:ext cx="4486275" cy="131445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721E6A9-BDB2-4F80-99A9-6A230454E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76" y="1844778"/>
            <a:ext cx="3254464" cy="3254464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722AF59F-E804-4074-84B4-70C1A95ACFC4}"/>
              </a:ext>
            </a:extLst>
          </p:cNvPr>
          <p:cNvSpPr/>
          <p:nvPr/>
        </p:nvSpPr>
        <p:spPr>
          <a:xfrm>
            <a:off x="2953657" y="3089948"/>
            <a:ext cx="1933242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ABSTRACCIÓN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F1E5FA1-2889-4B4C-9E08-BEF81370A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015" y="4769308"/>
            <a:ext cx="63150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6E553-10C1-478F-A680-0A977A41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77" y="544874"/>
            <a:ext cx="8596668" cy="1320800"/>
          </a:xfrm>
        </p:spPr>
        <p:txBody>
          <a:bodyPr/>
          <a:lstStyle/>
          <a:p>
            <a:r>
              <a:rPr lang="de-DE" dirty="0"/>
              <a:t>Rotary Encoder (</a:t>
            </a:r>
            <a:r>
              <a:rPr lang="de-DE" dirty="0" err="1"/>
              <a:t>Continuación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505501-E84E-4CDE-8E97-3020B06C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1619D-FDE1-46F1-8D56-7C469DEF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A28496-2856-4B60-97FF-EA272E40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910" y="168986"/>
            <a:ext cx="4777557" cy="65200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89F2FF-54EB-4B71-87BA-F1B98C44BE35}"/>
              </a:ext>
            </a:extLst>
          </p:cNvPr>
          <p:cNvSpPr txBox="1"/>
          <p:nvPr/>
        </p:nvSpPr>
        <p:spPr>
          <a:xfrm>
            <a:off x="413798" y="1431616"/>
            <a:ext cx="70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Implementación</a:t>
            </a:r>
            <a:r>
              <a:rPr lang="de-DE" dirty="0"/>
              <a:t>… </a:t>
            </a:r>
            <a:r>
              <a:rPr lang="de-DE" dirty="0" err="1"/>
              <a:t>Complicado</a:t>
            </a:r>
            <a:r>
              <a:rPr lang="de-DE" dirty="0"/>
              <a:t>? </a:t>
            </a:r>
            <a:r>
              <a:rPr lang="de-DE" dirty="0" err="1"/>
              <a:t>Mucho</a:t>
            </a:r>
            <a:r>
              <a:rPr lang="de-DE" dirty="0"/>
              <a:t> </a:t>
            </a:r>
            <a:r>
              <a:rPr lang="de-DE" dirty="0" err="1"/>
              <a:t>tiempo</a:t>
            </a:r>
            <a:r>
              <a:rPr lang="de-DE" dirty="0"/>
              <a:t> de </a:t>
            </a:r>
            <a:r>
              <a:rPr lang="de-DE" dirty="0" err="1"/>
              <a:t>procesamiento</a:t>
            </a:r>
            <a:r>
              <a:rPr lang="de-DE" dirty="0"/>
              <a:t>?</a:t>
            </a:r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E1F2938-01A8-446D-9260-ACA74DC3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8" y="2569812"/>
            <a:ext cx="6401687" cy="39769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DACE172-0663-4D08-B33A-1B4E4E1DE2E6}"/>
              </a:ext>
            </a:extLst>
          </p:cNvPr>
          <p:cNvSpPr txBox="1"/>
          <p:nvPr/>
        </p:nvSpPr>
        <p:spPr>
          <a:xfrm>
            <a:off x="1847084" y="1930400"/>
            <a:ext cx="41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Tablas</a:t>
            </a:r>
            <a:r>
              <a:rPr lang="de-DE" dirty="0"/>
              <a:t> en memoria, poco </a:t>
            </a:r>
            <a:r>
              <a:rPr lang="de-DE" dirty="0" err="1"/>
              <a:t>código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36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3DBA6-B1E5-462C-97F8-2054372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Timers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AA88EB-EDBF-4A8B-BDB4-C378BB39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CB0CD2-F88E-4360-AE0B-29F6574E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57B797-ABC6-48F4-BC09-9A0C687BC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524" y="609600"/>
            <a:ext cx="6345248" cy="3455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6DB78F3-A218-4045-BAE7-20B4593E6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677334" y="2669853"/>
            <a:ext cx="4103234" cy="29241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2377184-AA34-4176-8E45-460DC35F7CD8}"/>
              </a:ext>
            </a:extLst>
          </p:cNvPr>
          <p:cNvSpPr txBox="1"/>
          <p:nvPr/>
        </p:nvSpPr>
        <p:spPr>
          <a:xfrm>
            <a:off x="987577" y="1607234"/>
            <a:ext cx="2280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Drivers -&gt; </a:t>
            </a:r>
            <a:r>
              <a:rPr lang="de-DE" dirty="0" err="1"/>
              <a:t>SysTick</a:t>
            </a:r>
            <a:endParaRPr lang="de-DE" dirty="0"/>
          </a:p>
          <a:p>
            <a:r>
              <a:rPr lang="de-DE" dirty="0" err="1"/>
              <a:t>Aplicación</a:t>
            </a:r>
            <a:r>
              <a:rPr lang="de-DE" dirty="0"/>
              <a:t> -&gt; Timers</a:t>
            </a:r>
            <a:endParaRPr lang="en-GB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01358C6-AA51-473A-B3BD-D338001C2C72}"/>
              </a:ext>
            </a:extLst>
          </p:cNvPr>
          <p:cNvSpPr txBox="1"/>
          <p:nvPr/>
        </p:nvSpPr>
        <p:spPr>
          <a:xfrm>
            <a:off x="5337647" y="4471991"/>
            <a:ext cx="431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Facilidad</a:t>
            </a:r>
            <a:r>
              <a:rPr lang="de-DE" dirty="0"/>
              <a:t> de </a:t>
            </a:r>
            <a:r>
              <a:rPr lang="de-DE" dirty="0" err="1"/>
              <a:t>uso</a:t>
            </a:r>
            <a:r>
              <a:rPr lang="de-DE" dirty="0"/>
              <a:t> (</a:t>
            </a:r>
            <a:r>
              <a:rPr lang="de-DE" dirty="0" err="1"/>
              <a:t>capa</a:t>
            </a:r>
            <a:r>
              <a:rPr lang="de-DE" dirty="0"/>
              <a:t> de </a:t>
            </a:r>
            <a:r>
              <a:rPr lang="de-DE" dirty="0" err="1"/>
              <a:t>Aplicación</a:t>
            </a:r>
            <a:r>
              <a:rPr lang="de-DE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Independización</a:t>
            </a:r>
            <a:r>
              <a:rPr lang="de-DE" dirty="0"/>
              <a:t> de </a:t>
            </a:r>
            <a:r>
              <a:rPr lang="de-DE" dirty="0" err="1"/>
              <a:t>SysTick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2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9C681-EDC5-4BD9-BE42-CA62D19F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D7047-801D-4278-BFE1-00623B2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Única capa a la que accede la aplicación</a:t>
            </a:r>
          </a:p>
          <a:p>
            <a:r>
              <a:rPr lang="es-AR" dirty="0" err="1"/>
              <a:t>Wrappers</a:t>
            </a:r>
            <a:r>
              <a:rPr lang="es-AR" dirty="0"/>
              <a:t> para llamados a funciones ya implementadas de driver</a:t>
            </a:r>
          </a:p>
          <a:p>
            <a:r>
              <a:rPr lang="es-AR" dirty="0"/>
              <a:t>Manejo de marquesina (buffer de datos internos)</a:t>
            </a:r>
          </a:p>
          <a:p>
            <a:r>
              <a:rPr lang="es-AR" dirty="0"/>
              <a:t>Gran cantidad y variedad de servicios para facilitar el código a alto nivel de la aplicación.</a:t>
            </a:r>
          </a:p>
          <a:p>
            <a:r>
              <a:rPr lang="es-AR" dirty="0"/>
              <a:t>Manejo de brillo</a:t>
            </a:r>
          </a:p>
          <a:p>
            <a:r>
              <a:rPr lang="es-AR" dirty="0"/>
              <a:t>Manejo de </a:t>
            </a:r>
            <a:r>
              <a:rPr lang="es-AR" dirty="0" err="1"/>
              <a:t>blinking</a:t>
            </a:r>
            <a:endParaRPr lang="es-AR" dirty="0"/>
          </a:p>
          <a:p>
            <a:r>
              <a:rPr lang="es-AR" dirty="0"/>
              <a:t>Manejo de escritura y de leds</a:t>
            </a:r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8118A9-E477-4D29-BB18-8B6D3AA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C448CF-C4B0-4A9D-850F-B7A3DAB3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8EC46-D2E0-465D-B99D-769E11E5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Display interface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61102E-81E2-47D7-B2E0-C27DB4A3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6FC623-C9DF-4135-89AE-BBF9EF50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15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C99E95-AEFA-4BC1-B912-0C30D1F36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87953"/>
            <a:ext cx="4911208" cy="20195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FFF1E29-A265-4829-BF23-2C3B31F17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11" y="2213197"/>
            <a:ext cx="5388389" cy="26500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0BB941-5069-49F4-A4C2-C1D765C28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66" y="1127057"/>
            <a:ext cx="4513067" cy="295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4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F004-792F-4EB0-962E-151E9D4E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AR" dirty="0"/>
              <a:t>Display drivers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09B9526-6AD8-4A74-A1EF-AD94BD380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18" y="1681873"/>
            <a:ext cx="1598006" cy="3881437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1C47AF-4D1A-4BC9-A76F-7EC60E35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AD5ECA-4B63-4DE5-8BCE-40E12412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16</a:t>
            </a:fld>
            <a:endParaRPr lang="en-US"/>
          </a:p>
        </p:txBody>
      </p:sp>
      <p:sp>
        <p:nvSpPr>
          <p:cNvPr id="8" name="Pfeil: nach rechts 9">
            <a:extLst>
              <a:ext uri="{FF2B5EF4-FFF2-40B4-BE49-F238E27FC236}">
                <a16:creationId xmlns:a16="http://schemas.microsoft.com/office/drawing/2014/main" id="{4E916802-B7FC-4F28-BA3F-7304E8D5C77E}"/>
              </a:ext>
            </a:extLst>
          </p:cNvPr>
          <p:cNvSpPr/>
          <p:nvPr/>
        </p:nvSpPr>
        <p:spPr>
          <a:xfrm>
            <a:off x="2953657" y="3089948"/>
            <a:ext cx="2204634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IMPLEMENTACIÓN</a:t>
            </a:r>
            <a:endParaRPr lang="en-GB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6C50A77-7D53-4CD6-BDEF-1A60D2F5AC9D}"/>
              </a:ext>
            </a:extLst>
          </p:cNvPr>
          <p:cNvGrpSpPr/>
          <p:nvPr/>
        </p:nvGrpSpPr>
        <p:grpSpPr>
          <a:xfrm>
            <a:off x="5897766" y="668343"/>
            <a:ext cx="3376236" cy="1013530"/>
            <a:chOff x="5504205" y="1818743"/>
            <a:chExt cx="3376236" cy="1013530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0EA0DBFD-1E2E-417D-ADC4-0F19DAA68163}"/>
                </a:ext>
              </a:extLst>
            </p:cNvPr>
            <p:cNvGrpSpPr/>
            <p:nvPr/>
          </p:nvGrpSpPr>
          <p:grpSpPr>
            <a:xfrm>
              <a:off x="5610113" y="2188075"/>
              <a:ext cx="3270328" cy="644198"/>
              <a:chOff x="5610113" y="2188075"/>
              <a:chExt cx="3270328" cy="644198"/>
            </a:xfrm>
          </p:grpSpPr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856B55F0-C13F-440E-B794-15C96A298744}"/>
                  </a:ext>
                </a:extLst>
              </p:cNvPr>
              <p:cNvSpPr/>
              <p:nvPr/>
            </p:nvSpPr>
            <p:spPr>
              <a:xfrm>
                <a:off x="5610113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3200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92274414-0762-4EE8-9AB9-AA6F7C089861}"/>
                  </a:ext>
                </a:extLst>
              </p:cNvPr>
              <p:cNvSpPr/>
              <p:nvPr/>
            </p:nvSpPr>
            <p:spPr>
              <a:xfrm>
                <a:off x="6427695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5148CC4E-17AD-436E-9A41-C12886B1D8D8}"/>
                  </a:ext>
                </a:extLst>
              </p:cNvPr>
              <p:cNvSpPr/>
              <p:nvPr/>
            </p:nvSpPr>
            <p:spPr>
              <a:xfrm>
                <a:off x="7245277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EEBB0EF9-C193-4FD9-B9DA-76FDA214229C}"/>
                  </a:ext>
                </a:extLst>
              </p:cNvPr>
              <p:cNvSpPr/>
              <p:nvPr/>
            </p:nvSpPr>
            <p:spPr>
              <a:xfrm>
                <a:off x="8062859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7855093-0B8B-4B5E-87C5-E83F0580DE7A}"/>
                </a:ext>
              </a:extLst>
            </p:cNvPr>
            <p:cNvSpPr txBox="1"/>
            <p:nvPr/>
          </p:nvSpPr>
          <p:spPr>
            <a:xfrm>
              <a:off x="5504205" y="1818743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Buffer de datos</a:t>
              </a:r>
            </a:p>
          </p:txBody>
        </p:sp>
      </p:grpSp>
      <p:pic>
        <p:nvPicPr>
          <p:cNvPr id="45" name="Imagen 44">
            <a:extLst>
              <a:ext uri="{FF2B5EF4-FFF2-40B4-BE49-F238E27FC236}">
                <a16:creationId xmlns:a16="http://schemas.microsoft.com/office/drawing/2014/main" id="{B82B64E5-2697-4751-8685-F4ADB9891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42" y="2372741"/>
            <a:ext cx="5384760" cy="4063970"/>
          </a:xfrm>
          <a:prstGeom prst="rect">
            <a:avLst/>
          </a:prstGeom>
        </p:spPr>
      </p:pic>
      <p:sp>
        <p:nvSpPr>
          <p:cNvPr id="46" name="Textfeld 10">
            <a:extLst>
              <a:ext uri="{FF2B5EF4-FFF2-40B4-BE49-F238E27FC236}">
                <a16:creationId xmlns:a16="http://schemas.microsoft.com/office/drawing/2014/main" id="{0F943664-0FDD-458A-BE02-8C1EF2BBB173}"/>
              </a:ext>
            </a:extLst>
          </p:cNvPr>
          <p:cNvSpPr txBox="1"/>
          <p:nvPr/>
        </p:nvSpPr>
        <p:spPr>
          <a:xfrm>
            <a:off x="5897766" y="1907052"/>
            <a:ext cx="41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Tablas</a:t>
            </a:r>
            <a:r>
              <a:rPr lang="de-DE" dirty="0"/>
              <a:t> en memoria, poco </a:t>
            </a:r>
            <a:r>
              <a:rPr lang="de-DE" dirty="0" err="1"/>
              <a:t>código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61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8F7FB3-7A59-4B07-BE31-F9229782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3DE301-E048-499D-ABDA-D0DBAA76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17</a:t>
            </a:fld>
            <a:endParaRPr lang="en-US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B2E6D634-ECB1-4DBD-B83C-FBB3A42523BF}"/>
              </a:ext>
            </a:extLst>
          </p:cNvPr>
          <p:cNvGrpSpPr/>
          <p:nvPr/>
        </p:nvGrpSpPr>
        <p:grpSpPr>
          <a:xfrm>
            <a:off x="2351831" y="2571610"/>
            <a:ext cx="5912075" cy="2756475"/>
            <a:chOff x="569097" y="2424780"/>
            <a:chExt cx="5886503" cy="2966730"/>
          </a:xfrm>
        </p:grpSpPr>
        <p:sp>
          <p:nvSpPr>
            <p:cNvPr id="13" name="Flecha: hacia abajo 12">
              <a:extLst>
                <a:ext uri="{FF2B5EF4-FFF2-40B4-BE49-F238E27FC236}">
                  <a16:creationId xmlns:a16="http://schemas.microsoft.com/office/drawing/2014/main" id="{423274A3-0E35-4BD8-BDAC-DE598EDA2979}"/>
                </a:ext>
              </a:extLst>
            </p:cNvPr>
            <p:cNvSpPr/>
            <p:nvPr/>
          </p:nvSpPr>
          <p:spPr>
            <a:xfrm>
              <a:off x="3490023" y="4256442"/>
              <a:ext cx="199016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D65B7247-1394-4CCD-B6D2-58526470628C}"/>
                </a:ext>
              </a:extLst>
            </p:cNvPr>
            <p:cNvGrpSpPr/>
            <p:nvPr/>
          </p:nvGrpSpPr>
          <p:grpSpPr>
            <a:xfrm>
              <a:off x="2528047" y="2424780"/>
              <a:ext cx="2102406" cy="1722225"/>
              <a:chOff x="5901051" y="2094215"/>
              <a:chExt cx="2265319" cy="2076226"/>
            </a:xfrm>
          </p:grpSpPr>
          <p:sp>
            <p:nvSpPr>
              <p:cNvPr id="15" name="Rombo 14">
                <a:extLst>
                  <a:ext uri="{FF2B5EF4-FFF2-40B4-BE49-F238E27FC236}">
                    <a16:creationId xmlns:a16="http://schemas.microsoft.com/office/drawing/2014/main" id="{8EF950D7-7F55-4F43-96F8-23E5DDEB3931}"/>
                  </a:ext>
                </a:extLst>
              </p:cNvPr>
              <p:cNvSpPr/>
              <p:nvPr/>
            </p:nvSpPr>
            <p:spPr>
              <a:xfrm>
                <a:off x="5901051" y="2094215"/>
                <a:ext cx="2265319" cy="2076226"/>
              </a:xfrm>
              <a:prstGeom prst="diamon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A87BAE-D2E1-4BA2-AF19-440ACC811FE2}"/>
                  </a:ext>
                </a:extLst>
              </p:cNvPr>
              <p:cNvSpPr txBox="1"/>
              <p:nvPr/>
            </p:nvSpPr>
            <p:spPr>
              <a:xfrm>
                <a:off x="6837921" y="2773474"/>
                <a:ext cx="36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O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9135305-4593-49D5-91B4-58173032B522}"/>
                  </a:ext>
                </a:extLst>
              </p:cNvPr>
              <p:cNvSpPr txBox="1"/>
              <p:nvPr/>
            </p:nvSpPr>
            <p:spPr>
              <a:xfrm>
                <a:off x="6609740" y="2530564"/>
                <a:ext cx="7761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BLINK</a:t>
                </a:r>
              </a:p>
              <a:p>
                <a:endParaRPr lang="es-AR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1021C2B-2687-4F3C-8FE9-80ADA92DA7E7}"/>
                  </a:ext>
                </a:extLst>
              </p:cNvPr>
              <p:cNvSpPr txBox="1"/>
              <p:nvPr/>
            </p:nvSpPr>
            <p:spPr>
              <a:xfrm flipH="1">
                <a:off x="6344566" y="3033378"/>
                <a:ext cx="157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BRIGHTNESS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A08DA1B-CD36-4B6F-909C-3E84038A8395}"/>
                  </a:ext>
                </a:extLst>
              </p:cNvPr>
              <p:cNvSpPr txBox="1"/>
              <p:nvPr/>
            </p:nvSpPr>
            <p:spPr>
              <a:xfrm>
                <a:off x="6898897" y="3339550"/>
                <a:ext cx="269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?</a:t>
                </a:r>
              </a:p>
            </p:txBody>
          </p:sp>
        </p:grpSp>
        <p:sp>
          <p:nvSpPr>
            <p:cNvPr id="20" name="Flecha: hacia abajo 19">
              <a:extLst>
                <a:ext uri="{FF2B5EF4-FFF2-40B4-BE49-F238E27FC236}">
                  <a16:creationId xmlns:a16="http://schemas.microsoft.com/office/drawing/2014/main" id="{F33F01EA-1C13-4A8C-A1B7-A555B2057273}"/>
                </a:ext>
              </a:extLst>
            </p:cNvPr>
            <p:cNvSpPr/>
            <p:nvPr/>
          </p:nvSpPr>
          <p:spPr>
            <a:xfrm rot="16200000">
              <a:off x="4799350" y="3088113"/>
              <a:ext cx="199016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94AFF8A-C81D-4EEF-85E1-A01A27B0303C}"/>
                </a:ext>
              </a:extLst>
            </p:cNvPr>
            <p:cNvSpPr txBox="1"/>
            <p:nvPr/>
          </p:nvSpPr>
          <p:spPr>
            <a:xfrm>
              <a:off x="4650923" y="2792718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No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0CCED21-4909-4931-A4F1-1771C32EEFD6}"/>
                </a:ext>
              </a:extLst>
            </p:cNvPr>
            <p:cNvSpPr txBox="1"/>
            <p:nvPr/>
          </p:nvSpPr>
          <p:spPr>
            <a:xfrm>
              <a:off x="3732777" y="4194756"/>
              <a:ext cx="569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Yes</a:t>
              </a:r>
            </a:p>
          </p:txBody>
        </p:sp>
        <p:sp>
          <p:nvSpPr>
            <p:cNvPr id="23" name="Flecha: hacia abajo 22">
              <a:extLst>
                <a:ext uri="{FF2B5EF4-FFF2-40B4-BE49-F238E27FC236}">
                  <a16:creationId xmlns:a16="http://schemas.microsoft.com/office/drawing/2014/main" id="{90208125-5D82-49DA-B6CA-3E9C3CF57543}"/>
                </a:ext>
              </a:extLst>
            </p:cNvPr>
            <p:cNvSpPr/>
            <p:nvPr/>
          </p:nvSpPr>
          <p:spPr>
            <a:xfrm rot="16200000">
              <a:off x="2169976" y="3098255"/>
              <a:ext cx="190278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3E8F075A-C3DE-4503-9536-DB479A2A300B}"/>
                </a:ext>
              </a:extLst>
            </p:cNvPr>
            <p:cNvGrpSpPr/>
            <p:nvPr/>
          </p:nvGrpSpPr>
          <p:grpSpPr>
            <a:xfrm>
              <a:off x="5031012" y="2956325"/>
              <a:ext cx="1424588" cy="688489"/>
              <a:chOff x="6315139" y="2299735"/>
              <a:chExt cx="1424588" cy="688489"/>
            </a:xfrm>
          </p:grpSpPr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313E5AFC-61A3-4BF8-80C6-44F2684D02D5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C9F026E-E6C7-4861-823D-A7A8F85C4989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err="1"/>
                  <a:t>Updates</a:t>
                </a:r>
                <a:endParaRPr lang="es-AR" dirty="0"/>
              </a:p>
              <a:p>
                <a:pPr algn="ctr"/>
                <a:r>
                  <a:rPr lang="es-AR" dirty="0"/>
                  <a:t>Display</a:t>
                </a:r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779BC131-CA64-4CD2-A910-04FC331C9113}"/>
                </a:ext>
              </a:extLst>
            </p:cNvPr>
            <p:cNvGrpSpPr/>
            <p:nvPr/>
          </p:nvGrpSpPr>
          <p:grpSpPr>
            <a:xfrm>
              <a:off x="2877237" y="4703021"/>
              <a:ext cx="1424588" cy="688489"/>
              <a:chOff x="6315139" y="2299735"/>
              <a:chExt cx="1424588" cy="688489"/>
            </a:xfrm>
          </p:grpSpPr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1879A040-D89F-437F-9EB7-ECE7AFFD0A16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0610655-49D4-4736-B409-F5D8C6CBB379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/>
                  <a:t>Show </a:t>
                </a:r>
                <a:r>
                  <a:rPr lang="es-AR" dirty="0" err="1"/>
                  <a:t>Nothing</a:t>
                </a:r>
                <a:endParaRPr lang="es-AR" dirty="0"/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6C883BC1-DD24-40FD-B2D7-B01B9523D0D8}"/>
                </a:ext>
              </a:extLst>
            </p:cNvPr>
            <p:cNvGrpSpPr/>
            <p:nvPr/>
          </p:nvGrpSpPr>
          <p:grpSpPr>
            <a:xfrm>
              <a:off x="569097" y="2971205"/>
              <a:ext cx="1424588" cy="688489"/>
              <a:chOff x="6315139" y="2299735"/>
              <a:chExt cx="1424588" cy="688489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6ECC4340-B5E9-4D08-8193-830BE6A90BFC}"/>
                  </a:ext>
                </a:extLst>
              </p:cNvPr>
              <p:cNvSpPr/>
              <p:nvPr/>
            </p:nvSpPr>
            <p:spPr>
              <a:xfrm>
                <a:off x="6465346" y="2299735"/>
                <a:ext cx="1210236" cy="6884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0D7A820-B989-40E1-97D3-B0653D047C3F}"/>
                  </a:ext>
                </a:extLst>
              </p:cNvPr>
              <p:cNvSpPr txBox="1"/>
              <p:nvPr/>
            </p:nvSpPr>
            <p:spPr>
              <a:xfrm>
                <a:off x="6315139" y="2325066"/>
                <a:ext cx="1424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 err="1"/>
                  <a:t>Draw</a:t>
                </a:r>
                <a:endParaRPr lang="es-AR" dirty="0"/>
              </a:p>
              <a:p>
                <a:pPr algn="ctr"/>
                <a:r>
                  <a:rPr lang="es-AR" dirty="0"/>
                  <a:t>Position</a:t>
                </a:r>
              </a:p>
            </p:txBody>
          </p:sp>
        </p:grpSp>
        <p:sp>
          <p:nvSpPr>
            <p:cNvPr id="34" name="Flecha: hacia abajo 33">
              <a:extLst>
                <a:ext uri="{FF2B5EF4-FFF2-40B4-BE49-F238E27FC236}">
                  <a16:creationId xmlns:a16="http://schemas.microsoft.com/office/drawing/2014/main" id="{B72E007D-D72B-4D6A-843B-6582CBE04CBA}"/>
                </a:ext>
              </a:extLst>
            </p:cNvPr>
            <p:cNvSpPr/>
            <p:nvPr/>
          </p:nvSpPr>
          <p:spPr>
            <a:xfrm>
              <a:off x="1229283" y="2521752"/>
              <a:ext cx="190278" cy="3926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9" name="Título 1">
            <a:extLst>
              <a:ext uri="{FF2B5EF4-FFF2-40B4-BE49-F238E27FC236}">
                <a16:creationId xmlns:a16="http://schemas.microsoft.com/office/drawing/2014/main" id="{EB3133E9-4B01-4269-9AFD-48D664D1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12" y="495235"/>
            <a:ext cx="8596668" cy="1320800"/>
          </a:xfrm>
        </p:spPr>
        <p:txBody>
          <a:bodyPr/>
          <a:lstStyle/>
          <a:p>
            <a:r>
              <a:rPr lang="es-AR" dirty="0" err="1"/>
              <a:t>Loop</a:t>
            </a:r>
            <a:r>
              <a:rPr lang="es-AR" dirty="0"/>
              <a:t> de dibujo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4E26055-0281-4E4C-BE24-D4D93070AA51}"/>
              </a:ext>
            </a:extLst>
          </p:cNvPr>
          <p:cNvGrpSpPr/>
          <p:nvPr/>
        </p:nvGrpSpPr>
        <p:grpSpPr>
          <a:xfrm>
            <a:off x="2280123" y="1816035"/>
            <a:ext cx="1660628" cy="738902"/>
            <a:chOff x="1936846" y="1346570"/>
            <a:chExt cx="1660628" cy="738902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7ADBB2B-9DD1-44AF-9B50-9149A1AA5E5A}"/>
                </a:ext>
              </a:extLst>
            </p:cNvPr>
            <p:cNvSpPr/>
            <p:nvPr/>
          </p:nvSpPr>
          <p:spPr>
            <a:xfrm>
              <a:off x="2065751" y="1346570"/>
              <a:ext cx="1402819" cy="7389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E0F16BB7-3639-4E34-9846-157534BC44D5}"/>
                </a:ext>
              </a:extLst>
            </p:cNvPr>
            <p:cNvSpPr txBox="1"/>
            <p:nvPr/>
          </p:nvSpPr>
          <p:spPr>
            <a:xfrm>
              <a:off x="1936846" y="1422510"/>
              <a:ext cx="1660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 err="1"/>
                <a:t>Interrupt</a:t>
              </a:r>
              <a:endParaRPr lang="es-AR" dirty="0"/>
            </a:p>
            <a:p>
              <a:pPr algn="ctr"/>
              <a:r>
                <a:rPr lang="es-AR" dirty="0"/>
                <a:t>dibujo</a:t>
              </a:r>
            </a:p>
          </p:txBody>
        </p:sp>
      </p:grpSp>
      <p:graphicFrame>
        <p:nvGraphicFramePr>
          <p:cNvPr id="45" name="Diagrama 44">
            <a:extLst>
              <a:ext uri="{FF2B5EF4-FFF2-40B4-BE49-F238E27FC236}">
                <a16:creationId xmlns:a16="http://schemas.microsoft.com/office/drawing/2014/main" id="{2D7B93DF-5FB0-4C3E-BEFC-0346F443E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9437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7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EEBBD-928C-44E2-86AA-78EBC25E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Leds drivers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80D806D-ED45-405F-A47F-40FD1973A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7353" y="3146034"/>
            <a:ext cx="2668470" cy="1350340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9AE983-2056-47E5-9B85-DA5202BB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C7D50F-05F9-4BC6-AF2B-CC969229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18</a:t>
            </a:fld>
            <a:endParaRPr lang="en-US"/>
          </a:p>
        </p:txBody>
      </p:sp>
      <p:sp>
        <p:nvSpPr>
          <p:cNvPr id="9" name="Pfeil: nach rechts 9">
            <a:extLst>
              <a:ext uri="{FF2B5EF4-FFF2-40B4-BE49-F238E27FC236}">
                <a16:creationId xmlns:a16="http://schemas.microsoft.com/office/drawing/2014/main" id="{7DA002E4-003F-4714-A894-3204953599CF}"/>
              </a:ext>
            </a:extLst>
          </p:cNvPr>
          <p:cNvSpPr/>
          <p:nvPr/>
        </p:nvSpPr>
        <p:spPr>
          <a:xfrm>
            <a:off x="2663200" y="3207601"/>
            <a:ext cx="2204634" cy="845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IMPLEMENTACIÓN</a:t>
            </a:r>
            <a:endParaRPr lang="en-GB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50CB568-BDFC-4606-BB07-1C8B8C4EDF14}"/>
              </a:ext>
            </a:extLst>
          </p:cNvPr>
          <p:cNvGrpSpPr/>
          <p:nvPr/>
        </p:nvGrpSpPr>
        <p:grpSpPr>
          <a:xfrm>
            <a:off x="5050317" y="1227685"/>
            <a:ext cx="2880917" cy="1013530"/>
            <a:chOff x="5504205" y="1818743"/>
            <a:chExt cx="2880917" cy="101353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8EBE25D9-A0E6-4F05-BE02-ED498419B1EC}"/>
                </a:ext>
              </a:extLst>
            </p:cNvPr>
            <p:cNvGrpSpPr/>
            <p:nvPr/>
          </p:nvGrpSpPr>
          <p:grpSpPr>
            <a:xfrm>
              <a:off x="5610113" y="2188075"/>
              <a:ext cx="2452746" cy="644198"/>
              <a:chOff x="5610113" y="2188075"/>
              <a:chExt cx="2452746" cy="644198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2FFBAD4A-38F0-467C-886C-A74F878B2F11}"/>
                  </a:ext>
                </a:extLst>
              </p:cNvPr>
              <p:cNvSpPr/>
              <p:nvPr/>
            </p:nvSpPr>
            <p:spPr>
              <a:xfrm>
                <a:off x="5610113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true</a:t>
                </a:r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BE47318E-525A-47CD-A54D-7821863B6A3B}"/>
                  </a:ext>
                </a:extLst>
              </p:cNvPr>
              <p:cNvSpPr/>
              <p:nvPr/>
            </p:nvSpPr>
            <p:spPr>
              <a:xfrm>
                <a:off x="6427695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true</a:t>
                </a:r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D8C4970C-F7FD-4F35-AB54-0F0E3603A2DC}"/>
                  </a:ext>
                </a:extLst>
              </p:cNvPr>
              <p:cNvSpPr/>
              <p:nvPr/>
            </p:nvSpPr>
            <p:spPr>
              <a:xfrm>
                <a:off x="7245277" y="2188075"/>
                <a:ext cx="817582" cy="6441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400" b="1" dirty="0">
                    <a:solidFill>
                      <a:schemeClr val="tx1"/>
                    </a:solidFill>
                  </a:rPr>
                  <a:t>false</a:t>
                </a:r>
              </a:p>
            </p:txBody>
          </p:sp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F8EA96D-B1AD-4E99-A56D-5B997E096824}"/>
                </a:ext>
              </a:extLst>
            </p:cNvPr>
            <p:cNvSpPr txBox="1"/>
            <p:nvPr/>
          </p:nvSpPr>
          <p:spPr>
            <a:xfrm>
              <a:off x="5504205" y="1818743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Buffer de datos booleanos</a:t>
              </a:r>
            </a:p>
          </p:txBody>
        </p:sp>
      </p:grp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4610C28-39C1-4088-8947-03933D7A47AA}"/>
              </a:ext>
            </a:extLst>
          </p:cNvPr>
          <p:cNvSpPr txBox="1">
            <a:spLocks/>
          </p:cNvSpPr>
          <p:nvPr/>
        </p:nvSpPr>
        <p:spPr>
          <a:xfrm>
            <a:off x="5050317" y="3357371"/>
            <a:ext cx="5897381" cy="179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Misma lógica interna que para el display.</a:t>
            </a:r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334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C2546-F632-46F9-8651-8933BEDC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Freedom</a:t>
            </a:r>
            <a:r>
              <a:rPr lang="es-AR" dirty="0"/>
              <a:t> leds drivers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C882B-A71B-4DB6-8B31-051CF228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Manejo de 3 colores</a:t>
            </a:r>
          </a:p>
          <a:p>
            <a:r>
              <a:rPr lang="es-AR" dirty="0"/>
              <a:t>Interfaz con GPIO.H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DC125A-8C4A-4D12-B40D-2EFA2CAF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F0773D-D70E-4BD8-9167-5DEA00C6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19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1B7E52-A2CF-41AB-AD2F-299290F5B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91" y="1930400"/>
            <a:ext cx="4500529" cy="23116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232D6B-E228-430E-9FAF-693BD2399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66" y="3594899"/>
            <a:ext cx="3561350" cy="17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0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E65370-15AC-4726-AD5E-D61CE561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Diseño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4B2A-65A7-407E-8379-301D5CFDD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Sistema de control de acceso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Lock">
            <a:extLst>
              <a:ext uri="{FF2B5EF4-FFF2-40B4-BE49-F238E27FC236}">
                <a16:creationId xmlns:a16="http://schemas.microsoft.com/office/drawing/2014/main" id="{4C34A6FA-6E1F-4B23-9239-C544B34B3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D840D-918B-4802-9C54-6498481E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9CBFF-5DE9-4849-BE09-04977EB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5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3493-FAAC-4B86-800E-6396E635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Lectura de tarjetas magnéticas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95B2-6FBD-4E33-A826-BA645A5C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C218-1BA8-4A9F-B23C-4FB2429C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6C165F-EEF2-41CF-BC2E-932F6DFC370B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6E5F2EA-0869-4D0D-BBC5-61A03A7B9EDA}"/>
              </a:ext>
            </a:extLst>
          </p:cNvPr>
          <p:cNvGraphicFramePr/>
          <p:nvPr/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83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3F33-2C42-4B22-9A78-2386E125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err="1"/>
              <a:t>Lectura</a:t>
            </a:r>
            <a:r>
              <a:rPr lang="en-US" dirty="0"/>
              <a:t> de </a:t>
            </a:r>
            <a:r>
              <a:rPr lang="en-US" dirty="0" err="1"/>
              <a:t>tarjetas</a:t>
            </a:r>
            <a:r>
              <a:rPr lang="en-US" dirty="0"/>
              <a:t>: m</a:t>
            </a:r>
            <a:r>
              <a:rPr lang="es-ES" dirty="0" err="1"/>
              <a:t>áquina</a:t>
            </a:r>
            <a:r>
              <a:rPr lang="es-ES" dirty="0"/>
              <a:t> de estados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8A7A7-03B3-4F5C-B195-9B576565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7D22A-66D3-4E1E-AAC8-CAD6440E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19E88D7-0D03-4A9C-8931-DEAB0EDCCE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92379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811136-759A-4BD4-A8C6-509F53954C4F}"/>
              </a:ext>
            </a:extLst>
          </p:cNvPr>
          <p:cNvSpPr txBox="1"/>
          <p:nvPr/>
        </p:nvSpPr>
        <p:spPr>
          <a:xfrm flipH="1">
            <a:off x="7810516" y="2716695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START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D01EA-96A7-4721-94B4-BE512612B635}"/>
              </a:ext>
            </a:extLst>
          </p:cNvPr>
          <p:cNvSpPr txBox="1"/>
          <p:nvPr/>
        </p:nvSpPr>
        <p:spPr>
          <a:xfrm flipH="1">
            <a:off x="7810515" y="4964383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E8B37-8177-4CAE-83DD-F366FA233C64}"/>
              </a:ext>
            </a:extLst>
          </p:cNvPr>
          <p:cNvSpPr txBox="1"/>
          <p:nvPr/>
        </p:nvSpPr>
        <p:spPr>
          <a:xfrm flipH="1">
            <a:off x="5132940" y="4964383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63589-E81F-4FDA-BEAA-FB1C077B0581}"/>
              </a:ext>
            </a:extLst>
          </p:cNvPr>
          <p:cNvSpPr txBox="1"/>
          <p:nvPr/>
        </p:nvSpPr>
        <p:spPr>
          <a:xfrm flipH="1">
            <a:off x="4526700" y="2517219"/>
            <a:ext cx="121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/>
                </a:solidFill>
              </a:rPr>
              <a:t>SUCCESS</a:t>
            </a:r>
          </a:p>
          <a:p>
            <a:r>
              <a:rPr lang="es-ES" dirty="0">
                <a:solidFill>
                  <a:srgbClr val="FFC000"/>
                </a:solidFill>
              </a:rPr>
              <a:t>SUCCESS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8B8258C9-12DC-4A50-B36C-9D48A0771CBC}"/>
              </a:ext>
            </a:extLst>
          </p:cNvPr>
          <p:cNvSpPr/>
          <p:nvPr/>
        </p:nvSpPr>
        <p:spPr>
          <a:xfrm>
            <a:off x="4266888" y="2575083"/>
            <a:ext cx="308739" cy="218420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535B383-CD87-4F73-ABFE-B8DBC969C27E}"/>
              </a:ext>
            </a:extLst>
          </p:cNvPr>
          <p:cNvSpPr/>
          <p:nvPr/>
        </p:nvSpPr>
        <p:spPr>
          <a:xfrm>
            <a:off x="6201620" y="1796126"/>
            <a:ext cx="905616" cy="232699"/>
          </a:xfrm>
          <a:custGeom>
            <a:avLst/>
            <a:gdLst>
              <a:gd name="connsiteX0" fmla="*/ 656396 w 905616"/>
              <a:gd name="connsiteY0" fmla="*/ 414587 h 414587"/>
              <a:gd name="connsiteX1" fmla="*/ 899284 w 905616"/>
              <a:gd name="connsiteY1" fmla="*/ 128837 h 414587"/>
              <a:gd name="connsiteX2" fmla="*/ 427796 w 905616"/>
              <a:gd name="connsiteY2" fmla="*/ 250 h 414587"/>
              <a:gd name="connsiteX3" fmla="*/ 56321 w 905616"/>
              <a:gd name="connsiteY3" fmla="*/ 100262 h 414587"/>
              <a:gd name="connsiteX4" fmla="*/ 27746 w 905616"/>
              <a:gd name="connsiteY4" fmla="*/ 243137 h 414587"/>
              <a:gd name="connsiteX5" fmla="*/ 313496 w 905616"/>
              <a:gd name="connsiteY5" fmla="*/ 400300 h 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616" h="414587">
                <a:moveTo>
                  <a:pt x="656396" y="414587"/>
                </a:moveTo>
                <a:cubicBezTo>
                  <a:pt x="796890" y="306240"/>
                  <a:pt x="937384" y="197893"/>
                  <a:pt x="899284" y="128837"/>
                </a:cubicBezTo>
                <a:cubicBezTo>
                  <a:pt x="861184" y="59781"/>
                  <a:pt x="568290" y="5012"/>
                  <a:pt x="427796" y="250"/>
                </a:cubicBezTo>
                <a:cubicBezTo>
                  <a:pt x="287302" y="-4512"/>
                  <a:pt x="122996" y="59781"/>
                  <a:pt x="56321" y="100262"/>
                </a:cubicBezTo>
                <a:cubicBezTo>
                  <a:pt x="-10354" y="140743"/>
                  <a:pt x="-15116" y="193131"/>
                  <a:pt x="27746" y="243137"/>
                </a:cubicBezTo>
                <a:cubicBezTo>
                  <a:pt x="70608" y="293143"/>
                  <a:pt x="173002" y="397919"/>
                  <a:pt x="313496" y="4003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39148EA-6F20-482D-A6C5-68A525723E50}"/>
              </a:ext>
            </a:extLst>
          </p:cNvPr>
          <p:cNvSpPr/>
          <p:nvPr/>
        </p:nvSpPr>
        <p:spPr>
          <a:xfrm rot="5400000">
            <a:off x="8611445" y="3984957"/>
            <a:ext cx="905616" cy="232699"/>
          </a:xfrm>
          <a:custGeom>
            <a:avLst/>
            <a:gdLst>
              <a:gd name="connsiteX0" fmla="*/ 656396 w 905616"/>
              <a:gd name="connsiteY0" fmla="*/ 414587 h 414587"/>
              <a:gd name="connsiteX1" fmla="*/ 899284 w 905616"/>
              <a:gd name="connsiteY1" fmla="*/ 128837 h 414587"/>
              <a:gd name="connsiteX2" fmla="*/ 427796 w 905616"/>
              <a:gd name="connsiteY2" fmla="*/ 250 h 414587"/>
              <a:gd name="connsiteX3" fmla="*/ 56321 w 905616"/>
              <a:gd name="connsiteY3" fmla="*/ 100262 h 414587"/>
              <a:gd name="connsiteX4" fmla="*/ 27746 w 905616"/>
              <a:gd name="connsiteY4" fmla="*/ 243137 h 414587"/>
              <a:gd name="connsiteX5" fmla="*/ 313496 w 905616"/>
              <a:gd name="connsiteY5" fmla="*/ 400300 h 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616" h="414587">
                <a:moveTo>
                  <a:pt x="656396" y="414587"/>
                </a:moveTo>
                <a:cubicBezTo>
                  <a:pt x="796890" y="306240"/>
                  <a:pt x="937384" y="197893"/>
                  <a:pt x="899284" y="128837"/>
                </a:cubicBezTo>
                <a:cubicBezTo>
                  <a:pt x="861184" y="59781"/>
                  <a:pt x="568290" y="5012"/>
                  <a:pt x="427796" y="250"/>
                </a:cubicBezTo>
                <a:cubicBezTo>
                  <a:pt x="287302" y="-4512"/>
                  <a:pt x="122996" y="59781"/>
                  <a:pt x="56321" y="100262"/>
                </a:cubicBezTo>
                <a:cubicBezTo>
                  <a:pt x="-10354" y="140743"/>
                  <a:pt x="-15116" y="193131"/>
                  <a:pt x="27746" y="243137"/>
                </a:cubicBezTo>
                <a:cubicBezTo>
                  <a:pt x="70608" y="293143"/>
                  <a:pt x="173002" y="397919"/>
                  <a:pt x="313496" y="4003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C9877B-7CE9-4C67-94A8-8AAE4E0405C0}"/>
              </a:ext>
            </a:extLst>
          </p:cNvPr>
          <p:cNvSpPr txBox="1"/>
          <p:nvPr/>
        </p:nvSpPr>
        <p:spPr>
          <a:xfrm flipH="1">
            <a:off x="9180603" y="3945624"/>
            <a:ext cx="254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001230C-AA6F-4925-AFD2-DAB52F65F67A}"/>
              </a:ext>
            </a:extLst>
          </p:cNvPr>
          <p:cNvSpPr/>
          <p:nvPr/>
        </p:nvSpPr>
        <p:spPr>
          <a:xfrm rot="10800000">
            <a:off x="6237376" y="6155863"/>
            <a:ext cx="905616" cy="232699"/>
          </a:xfrm>
          <a:custGeom>
            <a:avLst/>
            <a:gdLst>
              <a:gd name="connsiteX0" fmla="*/ 656396 w 905616"/>
              <a:gd name="connsiteY0" fmla="*/ 414587 h 414587"/>
              <a:gd name="connsiteX1" fmla="*/ 899284 w 905616"/>
              <a:gd name="connsiteY1" fmla="*/ 128837 h 414587"/>
              <a:gd name="connsiteX2" fmla="*/ 427796 w 905616"/>
              <a:gd name="connsiteY2" fmla="*/ 250 h 414587"/>
              <a:gd name="connsiteX3" fmla="*/ 56321 w 905616"/>
              <a:gd name="connsiteY3" fmla="*/ 100262 h 414587"/>
              <a:gd name="connsiteX4" fmla="*/ 27746 w 905616"/>
              <a:gd name="connsiteY4" fmla="*/ 243137 h 414587"/>
              <a:gd name="connsiteX5" fmla="*/ 313496 w 905616"/>
              <a:gd name="connsiteY5" fmla="*/ 400300 h 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616" h="414587">
                <a:moveTo>
                  <a:pt x="656396" y="414587"/>
                </a:moveTo>
                <a:cubicBezTo>
                  <a:pt x="796890" y="306240"/>
                  <a:pt x="937384" y="197893"/>
                  <a:pt x="899284" y="128837"/>
                </a:cubicBezTo>
                <a:cubicBezTo>
                  <a:pt x="861184" y="59781"/>
                  <a:pt x="568290" y="5012"/>
                  <a:pt x="427796" y="250"/>
                </a:cubicBezTo>
                <a:cubicBezTo>
                  <a:pt x="287302" y="-4512"/>
                  <a:pt x="122996" y="59781"/>
                  <a:pt x="56321" y="100262"/>
                </a:cubicBezTo>
                <a:cubicBezTo>
                  <a:pt x="-10354" y="140743"/>
                  <a:pt x="-15116" y="193131"/>
                  <a:pt x="27746" y="243137"/>
                </a:cubicBezTo>
                <a:cubicBezTo>
                  <a:pt x="70608" y="293143"/>
                  <a:pt x="173002" y="397919"/>
                  <a:pt x="313496" y="4003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2189C1-2658-40CA-B0BC-5429248866B4}"/>
              </a:ext>
            </a:extLst>
          </p:cNvPr>
          <p:cNvSpPr txBox="1"/>
          <p:nvPr/>
        </p:nvSpPr>
        <p:spPr>
          <a:xfrm flipH="1">
            <a:off x="5382840" y="1401127"/>
            <a:ext cx="254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C000"/>
                </a:solidFill>
              </a:rPr>
              <a:t>STOP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CFF4E8-477A-47B7-92CD-C625DAA41DBE}"/>
              </a:ext>
            </a:extLst>
          </p:cNvPr>
          <p:cNvSpPr txBox="1"/>
          <p:nvPr/>
        </p:nvSpPr>
        <p:spPr>
          <a:xfrm flipH="1">
            <a:off x="6341982" y="6406487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CA81ADA-C635-4BD2-B299-34626BF02659}"/>
              </a:ext>
            </a:extLst>
          </p:cNvPr>
          <p:cNvSpPr/>
          <p:nvPr/>
        </p:nvSpPr>
        <p:spPr>
          <a:xfrm rot="16200000">
            <a:off x="3908910" y="3954135"/>
            <a:ext cx="905616" cy="232699"/>
          </a:xfrm>
          <a:custGeom>
            <a:avLst/>
            <a:gdLst>
              <a:gd name="connsiteX0" fmla="*/ 656396 w 905616"/>
              <a:gd name="connsiteY0" fmla="*/ 414587 h 414587"/>
              <a:gd name="connsiteX1" fmla="*/ 899284 w 905616"/>
              <a:gd name="connsiteY1" fmla="*/ 128837 h 414587"/>
              <a:gd name="connsiteX2" fmla="*/ 427796 w 905616"/>
              <a:gd name="connsiteY2" fmla="*/ 250 h 414587"/>
              <a:gd name="connsiteX3" fmla="*/ 56321 w 905616"/>
              <a:gd name="connsiteY3" fmla="*/ 100262 h 414587"/>
              <a:gd name="connsiteX4" fmla="*/ 27746 w 905616"/>
              <a:gd name="connsiteY4" fmla="*/ 243137 h 414587"/>
              <a:gd name="connsiteX5" fmla="*/ 313496 w 905616"/>
              <a:gd name="connsiteY5" fmla="*/ 400300 h 4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616" h="414587">
                <a:moveTo>
                  <a:pt x="656396" y="414587"/>
                </a:moveTo>
                <a:cubicBezTo>
                  <a:pt x="796890" y="306240"/>
                  <a:pt x="937384" y="197893"/>
                  <a:pt x="899284" y="128837"/>
                </a:cubicBezTo>
                <a:cubicBezTo>
                  <a:pt x="861184" y="59781"/>
                  <a:pt x="568290" y="5012"/>
                  <a:pt x="427796" y="250"/>
                </a:cubicBezTo>
                <a:cubicBezTo>
                  <a:pt x="287302" y="-4512"/>
                  <a:pt x="122996" y="59781"/>
                  <a:pt x="56321" y="100262"/>
                </a:cubicBezTo>
                <a:cubicBezTo>
                  <a:pt x="-10354" y="140743"/>
                  <a:pt x="-15116" y="193131"/>
                  <a:pt x="27746" y="243137"/>
                </a:cubicBezTo>
                <a:cubicBezTo>
                  <a:pt x="70608" y="293143"/>
                  <a:pt x="173002" y="397919"/>
                  <a:pt x="313496" y="4003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0267D5-7543-4EA0-B49C-3D2AA5CB9B6F}"/>
              </a:ext>
            </a:extLst>
          </p:cNvPr>
          <p:cNvSpPr txBox="1"/>
          <p:nvPr/>
        </p:nvSpPr>
        <p:spPr>
          <a:xfrm flipH="1">
            <a:off x="3566607" y="3931336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6BA217BF-DA2C-47ED-B6DC-93945DD66509}"/>
              </a:ext>
            </a:extLst>
          </p:cNvPr>
          <p:cNvSpPr/>
          <p:nvPr/>
        </p:nvSpPr>
        <p:spPr>
          <a:xfrm>
            <a:off x="6553956" y="4041908"/>
            <a:ext cx="272453" cy="228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F7B568-B198-4092-B861-1E7704328F15}"/>
              </a:ext>
            </a:extLst>
          </p:cNvPr>
          <p:cNvCxnSpPr>
            <a:cxnSpLocks/>
          </p:cNvCxnSpPr>
          <p:nvPr/>
        </p:nvCxnSpPr>
        <p:spPr>
          <a:xfrm>
            <a:off x="6017391" y="4130290"/>
            <a:ext cx="324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C554DF-D525-4043-88E2-BD094DB75DFD}"/>
              </a:ext>
            </a:extLst>
          </p:cNvPr>
          <p:cNvCxnSpPr>
            <a:cxnSpLocks/>
          </p:cNvCxnSpPr>
          <p:nvPr/>
        </p:nvCxnSpPr>
        <p:spPr>
          <a:xfrm flipH="1" flipV="1">
            <a:off x="6689302" y="4389322"/>
            <a:ext cx="880" cy="57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266C2FC-32DA-4D72-933B-AD02B7C86348}"/>
              </a:ext>
            </a:extLst>
          </p:cNvPr>
          <p:cNvCxnSpPr>
            <a:cxnSpLocks/>
          </p:cNvCxnSpPr>
          <p:nvPr/>
        </p:nvCxnSpPr>
        <p:spPr>
          <a:xfrm flipH="1">
            <a:off x="6999236" y="4116002"/>
            <a:ext cx="343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622DD2B-6310-4133-A421-1CD8C75B587F}"/>
              </a:ext>
            </a:extLst>
          </p:cNvPr>
          <p:cNvCxnSpPr>
            <a:cxnSpLocks/>
          </p:cNvCxnSpPr>
          <p:nvPr/>
        </p:nvCxnSpPr>
        <p:spPr>
          <a:xfrm flipV="1">
            <a:off x="6686270" y="3215888"/>
            <a:ext cx="3032" cy="70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0151626-5F34-49B3-A523-F1C5F5090C47}"/>
              </a:ext>
            </a:extLst>
          </p:cNvPr>
          <p:cNvSpPr txBox="1"/>
          <p:nvPr/>
        </p:nvSpPr>
        <p:spPr>
          <a:xfrm flipH="1">
            <a:off x="6129549" y="3199109"/>
            <a:ext cx="121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/>
                </a:solidFill>
              </a:rPr>
              <a:t>FAIL</a:t>
            </a:r>
          </a:p>
          <a:p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91" name="Lightning Bolt 90">
            <a:extLst>
              <a:ext uri="{FF2B5EF4-FFF2-40B4-BE49-F238E27FC236}">
                <a16:creationId xmlns:a16="http://schemas.microsoft.com/office/drawing/2014/main" id="{9F56B714-D5DC-4797-98C9-22F286196673}"/>
              </a:ext>
            </a:extLst>
          </p:cNvPr>
          <p:cNvSpPr/>
          <p:nvPr/>
        </p:nvSpPr>
        <p:spPr>
          <a:xfrm>
            <a:off x="5892881" y="3288528"/>
            <a:ext cx="308739" cy="218420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81E377-618A-4811-9A80-17496A451959}"/>
              </a:ext>
            </a:extLst>
          </p:cNvPr>
          <p:cNvSpPr txBox="1"/>
          <p:nvPr/>
        </p:nvSpPr>
        <p:spPr>
          <a:xfrm flipH="1">
            <a:off x="6827971" y="4142891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STOP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5D64FA-0F25-4433-8397-C5614F779BCC}"/>
              </a:ext>
            </a:extLst>
          </p:cNvPr>
          <p:cNvSpPr txBox="1"/>
          <p:nvPr/>
        </p:nvSpPr>
        <p:spPr>
          <a:xfrm>
            <a:off x="6826409" y="48082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FFF9C5-6288-4421-B9C6-DE58F42EB206}"/>
              </a:ext>
            </a:extLst>
          </p:cNvPr>
          <p:cNvSpPr txBox="1"/>
          <p:nvPr/>
        </p:nvSpPr>
        <p:spPr>
          <a:xfrm flipH="1">
            <a:off x="6695696" y="4537555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STOP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C0B75BC-2C15-462F-9DC9-3F61340A6B4A}"/>
              </a:ext>
            </a:extLst>
          </p:cNvPr>
          <p:cNvSpPr txBox="1"/>
          <p:nvPr/>
        </p:nvSpPr>
        <p:spPr>
          <a:xfrm flipH="1">
            <a:off x="5892881" y="4168109"/>
            <a:ext cx="100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C000"/>
                </a:solidFill>
              </a:rPr>
              <a:t>STOP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45918BA-E386-4B03-84C4-06AA577A6820}"/>
              </a:ext>
            </a:extLst>
          </p:cNvPr>
          <p:cNvSpPr txBox="1"/>
          <p:nvPr/>
        </p:nvSpPr>
        <p:spPr>
          <a:xfrm>
            <a:off x="330753" y="2190642"/>
            <a:ext cx="3460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>
                <a:solidFill>
                  <a:srgbClr val="529A21"/>
                </a:solidFill>
              </a:rPr>
              <a:t>Generación de eventos</a:t>
            </a:r>
          </a:p>
          <a:p>
            <a:r>
              <a:rPr lang="es-ES" sz="1600" i="1" dirty="0" err="1">
                <a:solidFill>
                  <a:srgbClr val="529A21"/>
                </a:solidFill>
              </a:rPr>
              <a:t>Enable</a:t>
            </a:r>
            <a:r>
              <a:rPr lang="es-ES" sz="1600" i="1" dirty="0">
                <a:solidFill>
                  <a:srgbClr val="529A21"/>
                </a:solidFill>
              </a:rPr>
              <a:t> </a:t>
            </a:r>
            <a:r>
              <a:rPr lang="es-ES" sz="1600" i="1" dirty="0" err="1">
                <a:solidFill>
                  <a:srgbClr val="529A21"/>
                </a:solidFill>
              </a:rPr>
              <a:t>callback</a:t>
            </a:r>
            <a:r>
              <a:rPr lang="es-ES" sz="1600" dirty="0">
                <a:solidFill>
                  <a:srgbClr val="529A21"/>
                </a:solidFill>
              </a:rPr>
              <a:t>: START, STOP</a:t>
            </a:r>
          </a:p>
          <a:p>
            <a:r>
              <a:rPr lang="es-ES" sz="1600" i="1" dirty="0" err="1">
                <a:solidFill>
                  <a:srgbClr val="529A21"/>
                </a:solidFill>
              </a:rPr>
              <a:t>Clock</a:t>
            </a:r>
            <a:r>
              <a:rPr lang="es-ES" sz="1600" i="1" dirty="0">
                <a:solidFill>
                  <a:srgbClr val="529A21"/>
                </a:solidFill>
              </a:rPr>
              <a:t> </a:t>
            </a:r>
            <a:r>
              <a:rPr lang="es-ES" sz="1600" i="1" dirty="0" err="1">
                <a:solidFill>
                  <a:srgbClr val="529A21"/>
                </a:solidFill>
              </a:rPr>
              <a:t>callback</a:t>
            </a:r>
            <a:r>
              <a:rPr lang="es-ES" sz="1600" dirty="0">
                <a:solidFill>
                  <a:srgbClr val="529A21"/>
                </a:solidFill>
              </a:rPr>
              <a:t>: DATA</a:t>
            </a:r>
          </a:p>
          <a:p>
            <a:r>
              <a:rPr lang="es-ES" sz="1600" i="1" dirty="0">
                <a:solidFill>
                  <a:srgbClr val="529A21"/>
                </a:solidFill>
              </a:rPr>
              <a:t>Eventos de software</a:t>
            </a:r>
            <a:r>
              <a:rPr lang="es-ES" sz="1600" dirty="0">
                <a:solidFill>
                  <a:srgbClr val="529A21"/>
                </a:solidFill>
              </a:rPr>
              <a:t>: STOP (error), SS, ES, SUCCESS, FAIL</a:t>
            </a:r>
            <a:endParaRPr lang="en-US" sz="1600" dirty="0">
              <a:solidFill>
                <a:srgbClr val="529A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9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F8CC-873B-49F9-862A-CA3C34AC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 dirty="0"/>
              <a:t>Base de datos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6892F-FF2A-4983-8791-243C26A4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EAC6A-17BB-4930-B3E4-6F354AAB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8A82574-4651-417C-8B90-0BD4720D0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635330"/>
              </p:ext>
            </p:extLst>
          </p:nvPr>
        </p:nvGraphicFramePr>
        <p:xfrm>
          <a:off x="5150928" y="2249544"/>
          <a:ext cx="4459848" cy="371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08B5DB-723A-4633-B5CD-4A39808B0068}"/>
              </a:ext>
            </a:extLst>
          </p:cNvPr>
          <p:cNvSpPr txBox="1"/>
          <p:nvPr/>
        </p:nvSpPr>
        <p:spPr>
          <a:xfrm>
            <a:off x="677334" y="3477644"/>
            <a:ext cx="2443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Memoria asignada estáticamente</a:t>
            </a:r>
            <a:endParaRPr lang="en-US" sz="22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D561E3-FEB4-4B48-B07F-3EC6C82C1D16}"/>
              </a:ext>
            </a:extLst>
          </p:cNvPr>
          <p:cNvSpPr/>
          <p:nvPr/>
        </p:nvSpPr>
        <p:spPr>
          <a:xfrm>
            <a:off x="3401029" y="3624765"/>
            <a:ext cx="17498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30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B5F0-6EFA-43C6-BDA1-67E83A75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dirty="0"/>
              <a:t>Base de datos: implementación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F2C34-ECD1-4278-B1CF-7E08B3202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r>
              <a:rPr lang="es-ES" dirty="0" err="1"/>
              <a:t>IDs</a:t>
            </a:r>
            <a:r>
              <a:rPr lang="es-ES" dirty="0"/>
              <a:t> y </a:t>
            </a:r>
            <a:r>
              <a:rPr lang="es-ES" dirty="0" err="1"/>
              <a:t>passwords</a:t>
            </a:r>
            <a:r>
              <a:rPr lang="es-ES" dirty="0"/>
              <a:t> guardados </a:t>
            </a:r>
            <a:r>
              <a:rPr lang="es-ES" dirty="0" err="1"/>
              <a:t>caracter</a:t>
            </a:r>
            <a:r>
              <a:rPr lang="es-ES" dirty="0"/>
              <a:t> a </a:t>
            </a:r>
            <a:r>
              <a:rPr lang="es-ES" dirty="0" err="1"/>
              <a:t>caracter</a:t>
            </a:r>
            <a:endParaRPr lang="es-ES" dirty="0"/>
          </a:p>
          <a:p>
            <a:pPr lvl="1"/>
            <a:r>
              <a:rPr lang="es-ES" dirty="0"/>
              <a:t>Versátil (p. ej.: contraseña alfanumérica)</a:t>
            </a:r>
          </a:p>
          <a:p>
            <a:pPr lvl="1"/>
            <a:r>
              <a:rPr lang="es-ES" dirty="0"/>
              <a:t>Rápida comparación</a:t>
            </a:r>
          </a:p>
          <a:p>
            <a:r>
              <a:rPr lang="es-ES" dirty="0"/>
              <a:t>Guardo la última </a:t>
            </a:r>
            <a:r>
              <a:rPr lang="es-ES" i="1" dirty="0" err="1"/>
              <a:t>query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Acelero la búsqueda </a:t>
            </a:r>
          </a:p>
          <a:p>
            <a:pPr lvl="1"/>
            <a:r>
              <a:rPr lang="es-ES" dirty="0"/>
              <a:t>No complico la interfaz</a:t>
            </a:r>
          </a:p>
          <a:p>
            <a:r>
              <a:rPr lang="es-ES" dirty="0"/>
              <a:t>Implementación sencilla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5FB0B-ECB8-4542-9994-AC504FD0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A4DDD-1B61-4C47-BCB6-AAAA0947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C56C165F-EEF2-41CF-BC2E-932F6DFC370B}" type="slidenum">
              <a:rPr lang="en-US" smtClean="0"/>
              <a:t>23</a:t>
            </a:fld>
            <a:endParaRPr lang="en-US"/>
          </a:p>
        </p:txBody>
      </p:sp>
      <p:pic>
        <p:nvPicPr>
          <p:cNvPr id="14" name="Content Placeholder 13" descr="A picture containing indoor, text&#10;&#10;Description automatically generated">
            <a:extLst>
              <a:ext uri="{FF2B5EF4-FFF2-40B4-BE49-F238E27FC236}">
                <a16:creationId xmlns:a16="http://schemas.microsoft.com/office/drawing/2014/main" id="{A348685B-0754-4092-BEF4-08747866C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360" y="1550988"/>
            <a:ext cx="3222303" cy="2490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1FF539-F7DA-4A50-B6F4-B5210DFBB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6533" y="4644281"/>
            <a:ext cx="3234130" cy="1325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4558D9-CDC5-4E5D-ACC3-8FC1FCAF9720}"/>
              </a:ext>
            </a:extLst>
          </p:cNvPr>
          <p:cNvSpPr txBox="1"/>
          <p:nvPr/>
        </p:nvSpPr>
        <p:spPr>
          <a:xfrm>
            <a:off x="6973598" y="3951648"/>
            <a:ext cx="14609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database.h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E244F1-F1AC-4412-9F85-6F8AF2F95FBB}"/>
              </a:ext>
            </a:extLst>
          </p:cNvPr>
          <p:cNvSpPr txBox="1"/>
          <p:nvPr/>
        </p:nvSpPr>
        <p:spPr>
          <a:xfrm>
            <a:off x="6940050" y="5968292"/>
            <a:ext cx="14609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 err="1"/>
              <a:t>database.c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06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C1662A-C68A-4CC0-BAF8-1260B4F2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Gracias por su atención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018DCE8D-EF71-4B1A-8240-D017BD4C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D2472-657A-46A2-AEF6-45D4BDFC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E7C0-DD96-4102-9613-A8D61EF8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016C-A08D-4248-AB9C-57507C50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C7866-5659-4FBA-9538-CD9E36843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Requerimientos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5FA04-6EE1-4604-81EA-179B87C8E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Formas de identificación</a:t>
            </a:r>
          </a:p>
          <a:p>
            <a:pPr lvl="1"/>
            <a:r>
              <a:rPr lang="es-ES" dirty="0"/>
              <a:t>PIN de 8 dígitos</a:t>
            </a:r>
          </a:p>
          <a:p>
            <a:pPr lvl="1"/>
            <a:r>
              <a:rPr lang="es-ES" dirty="0"/>
              <a:t>Tarjeta magnética</a:t>
            </a:r>
          </a:p>
          <a:p>
            <a:r>
              <a:rPr lang="es-ES" dirty="0"/>
              <a:t>Contraseña: pin de 4 o 5 dígitos</a:t>
            </a:r>
          </a:p>
          <a:p>
            <a:r>
              <a:rPr lang="es-ES" dirty="0"/>
              <a:t>Bloqueo al tercer intento consecutivo</a:t>
            </a:r>
          </a:p>
          <a:p>
            <a:r>
              <a:rPr lang="es-ES" dirty="0"/>
              <a:t>Funcionalidades para usuarios:</a:t>
            </a:r>
          </a:p>
          <a:p>
            <a:pPr lvl="1"/>
            <a:r>
              <a:rPr lang="es-ES" dirty="0"/>
              <a:t>Cancelar intento</a:t>
            </a:r>
          </a:p>
          <a:p>
            <a:pPr lvl="1"/>
            <a:r>
              <a:rPr lang="es-ES" dirty="0"/>
              <a:t>Cambiar contraseña</a:t>
            </a:r>
          </a:p>
          <a:p>
            <a:r>
              <a:rPr lang="es-ES" dirty="0"/>
              <a:t>Funcionalidades para administradores:</a:t>
            </a:r>
          </a:p>
          <a:p>
            <a:pPr lvl="1"/>
            <a:r>
              <a:rPr lang="es-ES" dirty="0"/>
              <a:t>Agregar, bloquear, desbloquear, eliminar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7E8A46-8062-4909-AFDB-74E5BCD22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Herramientas disponibles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0ABFE9-169D-42E9-9AA5-42F625CB2A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Microprocesador FRDM-K64F</a:t>
            </a:r>
          </a:p>
          <a:p>
            <a:r>
              <a:rPr lang="es-ES" dirty="0" err="1"/>
              <a:t>Encoder</a:t>
            </a:r>
            <a:r>
              <a:rPr lang="es-ES" dirty="0"/>
              <a:t> rotativo</a:t>
            </a:r>
          </a:p>
          <a:p>
            <a:r>
              <a:rPr lang="es-ES" dirty="0"/>
              <a:t>Lector de tarjetas</a:t>
            </a:r>
          </a:p>
          <a:p>
            <a:r>
              <a:rPr lang="es-ES" dirty="0"/>
              <a:t>Display de siete segmentos</a:t>
            </a:r>
          </a:p>
          <a:p>
            <a:r>
              <a:rPr lang="es-ES" dirty="0" err="1"/>
              <a:t>LEDs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9E4B79-7776-4935-BAE6-E9CA8BEE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BED660-2A17-44D0-B8AC-25F2F6D5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6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F822-93EB-4BDE-AF27-0DED9613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09A0-E3CE-4373-982D-3ECA1572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246511"/>
          </a:xfrm>
        </p:spPr>
        <p:txBody>
          <a:bodyPr>
            <a:normAutofit/>
          </a:bodyPr>
          <a:lstStyle/>
          <a:p>
            <a:r>
              <a:rPr lang="es-ES" dirty="0"/>
              <a:t>Input de pin y contraseña: </a:t>
            </a:r>
            <a:r>
              <a:rPr lang="es-ES" dirty="0" err="1"/>
              <a:t>encoder</a:t>
            </a:r>
            <a:r>
              <a:rPr lang="es-ES" dirty="0"/>
              <a:t> rotativo</a:t>
            </a:r>
          </a:p>
          <a:p>
            <a:pPr lvl="1"/>
            <a:r>
              <a:rPr lang="es-ES" dirty="0" err="1"/>
              <a:t>Click</a:t>
            </a:r>
            <a:r>
              <a:rPr lang="es-ES" dirty="0"/>
              <a:t> corto: </a:t>
            </a:r>
            <a:r>
              <a:rPr lang="es-ES" dirty="0" err="1"/>
              <a:t>enter</a:t>
            </a:r>
            <a:endParaRPr lang="es-ES" dirty="0"/>
          </a:p>
          <a:p>
            <a:pPr lvl="1"/>
            <a:r>
              <a:rPr lang="es-ES" dirty="0" err="1"/>
              <a:t>Click</a:t>
            </a:r>
            <a:r>
              <a:rPr lang="es-ES" dirty="0"/>
              <a:t> medio: back</a:t>
            </a:r>
          </a:p>
          <a:p>
            <a:pPr lvl="1"/>
            <a:r>
              <a:rPr lang="es-ES" dirty="0" err="1"/>
              <a:t>Click</a:t>
            </a:r>
            <a:r>
              <a:rPr lang="es-ES" dirty="0"/>
              <a:t> largo: cancelar</a:t>
            </a:r>
          </a:p>
          <a:p>
            <a:pPr lvl="1"/>
            <a:r>
              <a:rPr lang="es-ES" dirty="0"/>
              <a:t>Presionar y girar: control de brillo</a:t>
            </a:r>
          </a:p>
          <a:p>
            <a:r>
              <a:rPr lang="es-ES" dirty="0"/>
              <a:t>Input de tarjeta: lector </a:t>
            </a:r>
            <a:r>
              <a:rPr lang="es-ES" dirty="0" err="1"/>
              <a:t>Magtek</a:t>
            </a:r>
            <a:endParaRPr lang="es-ES" dirty="0"/>
          </a:p>
          <a:p>
            <a:r>
              <a:rPr lang="es-ES" dirty="0"/>
              <a:t>Output: display y </a:t>
            </a:r>
            <a:r>
              <a:rPr lang="es-ES" dirty="0" err="1"/>
              <a:t>LEDs</a:t>
            </a:r>
            <a:endParaRPr lang="es-ES" dirty="0"/>
          </a:p>
          <a:p>
            <a:r>
              <a:rPr lang="es-ES" dirty="0"/>
              <a:t>Luego de ingresar, modo </a:t>
            </a:r>
            <a:r>
              <a:rPr lang="es-ES" dirty="0" err="1"/>
              <a:t>admin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C9AE4-7C39-402B-B851-D49ECA33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Laboratorio de microprocesadores - TP1 - Grupo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3703B-5075-452C-BEE0-ABCFBA79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83FC1-7A95-4D5C-AA9D-A61DDA003471}"/>
              </a:ext>
            </a:extLst>
          </p:cNvPr>
          <p:cNvSpPr txBox="1"/>
          <p:nvPr/>
        </p:nvSpPr>
        <p:spPr>
          <a:xfrm>
            <a:off x="829994" y="5345723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Más detalles en manual de usuario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4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A2A3E831-EEDF-4C0D-8DDF-15F91482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Implementación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29C16-B398-4B36-B7F1-E5354024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Organización</a:t>
            </a:r>
            <a:r>
              <a:rPr lang="en-US" sz="1800" dirty="0"/>
              <a:t> del </a:t>
            </a:r>
            <a:r>
              <a:rPr lang="en-US" sz="1800" dirty="0" err="1"/>
              <a:t>proyecto</a:t>
            </a:r>
            <a:endParaRPr lang="en-US" sz="1800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50AF35E9-ACFB-4CB0-B30F-1E1604EE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C45C4-0F5D-4F7E-B702-041F8D03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Laboratorio de microprocesadores - TP1 - Grupo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DFBB-4EB5-4A2A-9BE3-578A92F3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56C165F-EEF2-41CF-BC2E-932F6DFC370B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9458-4CD2-4DD5-ADEC-62C7EC77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7" y="629917"/>
            <a:ext cx="7020602" cy="1320800"/>
          </a:xfrm>
        </p:spPr>
        <p:txBody>
          <a:bodyPr>
            <a:normAutofit/>
          </a:bodyPr>
          <a:lstStyle/>
          <a:p>
            <a:r>
              <a:rPr lang="es-ES" dirty="0"/>
              <a:t>División en módulos y jerarquía</a:t>
            </a:r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23334-160D-424D-99FF-A5E4F59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9563" y="6041362"/>
            <a:ext cx="41253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1A970-7198-4375-AC00-FF4EEB97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6C165F-EEF2-41CF-BC2E-932F6DFC370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11EC6B2-F3C2-439A-818D-4783E639B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217364"/>
              </p:ext>
            </p:extLst>
          </p:nvPr>
        </p:nvGraphicFramePr>
        <p:xfrm>
          <a:off x="2849561" y="1744395"/>
          <a:ext cx="6885281" cy="4296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27B4784-2B5D-483F-8EAB-711E8ED924EA}"/>
              </a:ext>
            </a:extLst>
          </p:cNvPr>
          <p:cNvSpPr/>
          <p:nvPr/>
        </p:nvSpPr>
        <p:spPr>
          <a:xfrm rot="5400000">
            <a:off x="1149319" y="1892754"/>
            <a:ext cx="788500" cy="1246128"/>
          </a:xfrm>
          <a:prstGeom prst="homePlate">
            <a:avLst/>
          </a:prstGeom>
          <a:solidFill>
            <a:srgbClr val="8BBA25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App</a:t>
            </a:r>
            <a:endParaRPr lang="en-US" sz="1900" b="1" dirty="0"/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98520C95-CABB-41C5-B7CD-BF3E1BFDC603}"/>
              </a:ext>
            </a:extLst>
          </p:cNvPr>
          <p:cNvSpPr/>
          <p:nvPr/>
        </p:nvSpPr>
        <p:spPr>
          <a:xfrm rot="5400000">
            <a:off x="1149319" y="2680034"/>
            <a:ext cx="788500" cy="1246128"/>
          </a:xfrm>
          <a:prstGeom prst="homePlate">
            <a:avLst/>
          </a:prstGeom>
          <a:solidFill>
            <a:srgbClr val="5AA12F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HAL</a:t>
            </a:r>
            <a:endParaRPr lang="en-US" sz="1900" b="1" dirty="0"/>
          </a:p>
        </p:txBody>
      </p:sp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5F17BEBB-5614-43C9-AEE2-D8CA911DF13D}"/>
              </a:ext>
            </a:extLst>
          </p:cNvPr>
          <p:cNvSpPr/>
          <p:nvPr/>
        </p:nvSpPr>
        <p:spPr>
          <a:xfrm rot="5400000">
            <a:off x="1150069" y="3467314"/>
            <a:ext cx="788500" cy="1246128"/>
          </a:xfrm>
          <a:prstGeom prst="homePlate">
            <a:avLst/>
          </a:prstGeom>
          <a:solidFill>
            <a:srgbClr val="DEB42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lvl="0" algn="ctr"/>
            <a:r>
              <a:rPr lang="es-ES" sz="1900" b="1" dirty="0"/>
              <a:t>Drivers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425123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0EDC-244D-471D-B5E7-5903F4AC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Comunicación entre capas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2BAC0-364B-455A-B465-79BB31D8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84E06-A229-4D25-B77D-8897DA6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C56C165F-EEF2-41CF-BC2E-932F6DFC370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6E50932-02F9-4F96-88F9-6F64BD819F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34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D6D7-311B-4506-9908-088639DF2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Módulos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A0765-D649-4929-B971-C0F78B1A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5"/>
            <a:ext cx="4299666" cy="1745677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 err="1"/>
              <a:t>Encoder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 err="1"/>
              <a:t>Timer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Display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/>
              <a:t>Tarjeta </a:t>
            </a:r>
          </a:p>
          <a:p>
            <a:pPr marL="285750" indent="-2857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s-ES" sz="1500" dirty="0" err="1"/>
              <a:t>Database</a:t>
            </a:r>
            <a:endParaRPr lang="es-ES" sz="1500" dirty="0"/>
          </a:p>
          <a:p>
            <a:pPr marL="285750" indent="-285750" algn="l"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ES" sz="500" dirty="0"/>
          </a:p>
          <a:p>
            <a:pPr algn="l">
              <a:lnSpc>
                <a:spcPct val="90000"/>
              </a:lnSpc>
            </a:pPr>
            <a:endParaRPr lang="en-US" sz="500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Puzzle pieces">
            <a:extLst>
              <a:ext uri="{FF2B5EF4-FFF2-40B4-BE49-F238E27FC236}">
                <a16:creationId xmlns:a16="http://schemas.microsoft.com/office/drawing/2014/main" id="{C328F8C6-17A0-4069-8D2F-4C9036DD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7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8B72A-CF44-4EA3-833C-B83C5060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Rotary Encoder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4880CD-179C-4186-A41E-FC33BBB0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Laboratorio de microprocesadores - TP1 - Grupo 1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EF1D54-0978-402A-9859-689144B1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C165F-EEF2-41CF-BC2E-932F6DFC370B}" type="slidenum">
              <a:rPr lang="en-US" smtClean="0"/>
              <a:t>9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9336CD-AEC2-476E-B4BF-0247FF30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6788" y="731417"/>
            <a:ext cx="3254464" cy="32544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33A286-E950-414B-B7C1-84BC07F2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25" y="3849206"/>
            <a:ext cx="2285339" cy="215678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D513255-85A7-460D-B49C-22C54118A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88" y="1306513"/>
            <a:ext cx="8221624" cy="535873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9368B28-DB5A-4BEB-9990-D851FA326572}"/>
              </a:ext>
            </a:extLst>
          </p:cNvPr>
          <p:cNvSpPr txBox="1"/>
          <p:nvPr/>
        </p:nvSpPr>
        <p:spPr>
          <a:xfrm>
            <a:off x="3764160" y="5832261"/>
            <a:ext cx="77716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err="1"/>
              <a:t>Usuario</a:t>
            </a:r>
            <a:r>
              <a:rPr lang="de-DE" dirty="0"/>
              <a:t>: </a:t>
            </a:r>
            <a:r>
              <a:rPr lang="de-DE" dirty="0" err="1"/>
              <a:t>Cambiar</a:t>
            </a:r>
            <a:r>
              <a:rPr lang="de-DE" dirty="0"/>
              <a:t> </a:t>
            </a:r>
            <a:r>
              <a:rPr lang="de-DE" dirty="0" err="1"/>
              <a:t>números</a:t>
            </a:r>
            <a:r>
              <a:rPr lang="de-DE" dirty="0"/>
              <a:t>, </a:t>
            </a:r>
            <a:r>
              <a:rPr lang="de-DE" dirty="0" err="1"/>
              <a:t>brillo</a:t>
            </a:r>
            <a:r>
              <a:rPr lang="de-DE" dirty="0"/>
              <a:t>, </a:t>
            </a:r>
            <a:r>
              <a:rPr lang="de-DE" dirty="0" err="1"/>
              <a:t>configurar</a:t>
            </a:r>
            <a:r>
              <a:rPr lang="de-DE" dirty="0"/>
              <a:t> </a:t>
            </a:r>
            <a:r>
              <a:rPr lang="de-DE" dirty="0" err="1"/>
              <a:t>sistema</a:t>
            </a:r>
            <a:r>
              <a:rPr lang="de-DE" dirty="0"/>
              <a:t>, </a:t>
            </a:r>
            <a:r>
              <a:rPr lang="de-DE" dirty="0" err="1"/>
              <a:t>agregar</a:t>
            </a:r>
            <a:r>
              <a:rPr lang="de-DE" dirty="0"/>
              <a:t> </a:t>
            </a:r>
            <a:r>
              <a:rPr lang="de-DE" dirty="0" err="1"/>
              <a:t>usuarios</a:t>
            </a:r>
            <a:r>
              <a:rPr lang="de-DE" dirty="0"/>
              <a:t>…</a:t>
            </a:r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2BEA963-E205-4D91-9231-B6AE162A6A3C}"/>
              </a:ext>
            </a:extLst>
          </p:cNvPr>
          <p:cNvSpPr txBox="1"/>
          <p:nvPr/>
        </p:nvSpPr>
        <p:spPr>
          <a:xfrm>
            <a:off x="5375178" y="6275690"/>
            <a:ext cx="61606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Es </a:t>
            </a:r>
            <a:r>
              <a:rPr lang="de-DE" dirty="0" err="1"/>
              <a:t>complicado</a:t>
            </a:r>
            <a:r>
              <a:rPr lang="de-DE" dirty="0"/>
              <a:t> </a:t>
            </a:r>
            <a:r>
              <a:rPr lang="de-DE" dirty="0" err="1"/>
              <a:t>para</a:t>
            </a:r>
            <a:r>
              <a:rPr lang="de-DE" dirty="0"/>
              <a:t> la </a:t>
            </a:r>
            <a:r>
              <a:rPr lang="de-DE" dirty="0" err="1"/>
              <a:t>aplicación</a:t>
            </a:r>
            <a:r>
              <a:rPr lang="de-DE" dirty="0"/>
              <a:t> </a:t>
            </a:r>
            <a:r>
              <a:rPr lang="de-DE" dirty="0" err="1"/>
              <a:t>manejar</a:t>
            </a:r>
            <a:r>
              <a:rPr lang="de-DE" dirty="0"/>
              <a:t> </a:t>
            </a:r>
            <a:r>
              <a:rPr lang="de-DE" dirty="0" err="1"/>
              <a:t>estas</a:t>
            </a:r>
            <a:r>
              <a:rPr lang="de-DE" dirty="0"/>
              <a:t> </a:t>
            </a:r>
            <a:r>
              <a:rPr lang="de-DE" dirty="0" err="1"/>
              <a:t>señales</a:t>
            </a:r>
            <a:r>
              <a:rPr lang="de-DE" dirty="0"/>
              <a:t>…</a:t>
            </a:r>
            <a:endParaRPr lang="en-GB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085AB99-7143-46E2-8C99-50E01A32FBDA}"/>
              </a:ext>
            </a:extLst>
          </p:cNvPr>
          <p:cNvSpPr txBox="1"/>
          <p:nvPr/>
        </p:nvSpPr>
        <p:spPr>
          <a:xfrm>
            <a:off x="7555170" y="1050009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Button, pull-</a:t>
            </a:r>
            <a:r>
              <a:rPr lang="de-DE" sz="1200" dirty="0" err="1"/>
              <a:t>up</a:t>
            </a:r>
            <a:r>
              <a:rPr lang="de-DE" sz="1200" dirty="0"/>
              <a:t>, N.O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849503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790</Words>
  <Application>Microsoft Office PowerPoint</Application>
  <PresentationFormat>Widescreen</PresentationFormat>
  <Paragraphs>212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Wingdings 3</vt:lpstr>
      <vt:lpstr>Facet</vt:lpstr>
      <vt:lpstr>Laboratorio de Microprocesadores  Trabajo práctico Nº1 Interrupciones  Grupo 1</vt:lpstr>
      <vt:lpstr>Diseño</vt:lpstr>
      <vt:lpstr>Objetivos</vt:lpstr>
      <vt:lpstr>Interfaz</vt:lpstr>
      <vt:lpstr>Implementación</vt:lpstr>
      <vt:lpstr>División en módulos y jerarquía</vt:lpstr>
      <vt:lpstr>Comunicación entre capas</vt:lpstr>
      <vt:lpstr>Módulos</vt:lpstr>
      <vt:lpstr>Rotary Encoder</vt:lpstr>
      <vt:lpstr>Rotary Encoder (Continuación)</vt:lpstr>
      <vt:lpstr>Rotary Encoder (Continuación)</vt:lpstr>
      <vt:lpstr>Rotary Encoder (Continuación)</vt:lpstr>
      <vt:lpstr>Timers</vt:lpstr>
      <vt:lpstr>Display interface</vt:lpstr>
      <vt:lpstr>Display interface</vt:lpstr>
      <vt:lpstr>Display drivers</vt:lpstr>
      <vt:lpstr>Loop de dibujo</vt:lpstr>
      <vt:lpstr>Leds drivers</vt:lpstr>
      <vt:lpstr>Freedom leds drivers</vt:lpstr>
      <vt:lpstr>Lectura de tarjetas magnéticas</vt:lpstr>
      <vt:lpstr>Lectura de tarjetas: máquina de estados</vt:lpstr>
      <vt:lpstr>Base de datos</vt:lpstr>
      <vt:lpstr>Base de datos: implementación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Microprocesadores  Trabajo práctico Nº1 Interrupciones  Grupo 1</dc:title>
  <dc:creator>Rocío Parra</dc:creator>
  <cp:lastModifiedBy>Rocío Parra</cp:lastModifiedBy>
  <cp:revision>2</cp:revision>
  <dcterms:created xsi:type="dcterms:W3CDTF">2019-09-13T15:42:28Z</dcterms:created>
  <dcterms:modified xsi:type="dcterms:W3CDTF">2019-09-13T15:46:50Z</dcterms:modified>
</cp:coreProperties>
</file>