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6"/>
  </p:notesMasterIdLst>
  <p:sldIdLst>
    <p:sldId id="256" r:id="rId2"/>
    <p:sldId id="261" r:id="rId3"/>
    <p:sldId id="258" r:id="rId4"/>
    <p:sldId id="259" r:id="rId5"/>
    <p:sldId id="260" r:id="rId6"/>
    <p:sldId id="262" r:id="rId7"/>
    <p:sldId id="277" r:id="rId8"/>
    <p:sldId id="280" r:id="rId9"/>
    <p:sldId id="263" r:id="rId10"/>
    <p:sldId id="264" r:id="rId11"/>
    <p:sldId id="265" r:id="rId12"/>
    <p:sldId id="266" r:id="rId13"/>
    <p:sldId id="267" r:id="rId14"/>
    <p:sldId id="274" r:id="rId15"/>
    <p:sldId id="276" r:id="rId16"/>
    <p:sldId id="269" r:id="rId17"/>
    <p:sldId id="275" r:id="rId18"/>
    <p:sldId id="271" r:id="rId19"/>
    <p:sldId id="272" r:id="rId20"/>
    <p:sldId id="268" r:id="rId21"/>
    <p:sldId id="282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44987-7992-4BC6-A896-EE8EC9AF50D1}">
          <p14:sldIdLst>
            <p14:sldId id="256"/>
          </p14:sldIdLst>
        </p14:section>
        <p14:section name="Diseño" id="{315FC30F-9D1E-4512-9874-29C17F931AAD}">
          <p14:sldIdLst>
            <p14:sldId id="261"/>
            <p14:sldId id="258"/>
            <p14:sldId id="259"/>
          </p14:sldIdLst>
        </p14:section>
        <p14:section name="Implementación" id="{5845E4FE-CA73-47DC-99F7-94901E2198F4}">
          <p14:sldIdLst>
            <p14:sldId id="260"/>
            <p14:sldId id="262"/>
            <p14:sldId id="277"/>
          </p14:sldIdLst>
        </p14:section>
        <p14:section name="Encoder" id="{8F73CD87-2CBE-446F-A460-C94452EBAA95}">
          <p14:sldIdLst>
            <p14:sldId id="280"/>
            <p14:sldId id="263"/>
            <p14:sldId id="264"/>
            <p14:sldId id="265"/>
            <p14:sldId id="266"/>
          </p14:sldIdLst>
        </p14:section>
        <p14:section name="Timers" id="{5BDA7AE8-AEED-4818-B787-8405172266A2}">
          <p14:sldIdLst>
            <p14:sldId id="267"/>
          </p14:sldIdLst>
        </p14:section>
        <p14:section name="Display" id="{05882ACD-6B47-4CF9-8FF6-1771C034BA9D}">
          <p14:sldIdLst>
            <p14:sldId id="274"/>
            <p14:sldId id="276"/>
            <p14:sldId id="269"/>
            <p14:sldId id="275"/>
            <p14:sldId id="271"/>
            <p14:sldId id="272"/>
          </p14:sldIdLst>
        </p14:section>
        <p14:section name="Tarjeta" id="{A8453E7D-F965-4264-BE8E-904C1C5448BB}">
          <p14:sldIdLst>
            <p14:sldId id="268"/>
            <p14:sldId id="282"/>
          </p14:sldIdLst>
        </p14:section>
        <p14:section name="Database" id="{01460753-655A-4646-8AE4-CC982295525F}">
          <p14:sldIdLst>
            <p14:sldId id="278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25"/>
    <a:srgbClr val="529A21"/>
    <a:srgbClr val="DEB421"/>
    <a:srgbClr val="5AA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65749-8760-4291-85E1-2037986A7092}" type="doc">
      <dgm:prSet loTypeId="urn:microsoft.com/office/officeart/2005/8/layout/hierarchy4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BBFF42-7A93-481F-937E-0847C70A93A5}">
      <dgm:prSet phldrT="[Text]"/>
      <dgm:spPr/>
      <dgm:t>
        <a:bodyPr/>
        <a:lstStyle/>
        <a:p>
          <a:r>
            <a:rPr lang="es-ES" dirty="0"/>
            <a:t>Control de acceso</a:t>
          </a:r>
          <a:endParaRPr lang="en-US" dirty="0"/>
        </a:p>
      </dgm:t>
    </dgm:pt>
    <dgm:pt modelId="{0D2175AB-6273-4620-8E27-3CE801D69289}" type="parTrans" cxnId="{B135B9AB-2DAF-4D7A-BAB4-13F1A20397FE}">
      <dgm:prSet/>
      <dgm:spPr/>
      <dgm:t>
        <a:bodyPr/>
        <a:lstStyle/>
        <a:p>
          <a:endParaRPr lang="en-US"/>
        </a:p>
      </dgm:t>
    </dgm:pt>
    <dgm:pt modelId="{0982E9EA-77F6-434B-BA3F-E3D53FCB5B2D}" type="sibTrans" cxnId="{B135B9AB-2DAF-4D7A-BAB4-13F1A20397FE}">
      <dgm:prSet/>
      <dgm:spPr/>
      <dgm:t>
        <a:bodyPr/>
        <a:lstStyle/>
        <a:p>
          <a:endParaRPr lang="en-US"/>
        </a:p>
      </dgm:t>
    </dgm:pt>
    <dgm:pt modelId="{1B5F3F71-AE75-4706-997B-3F74E92FAF45}">
      <dgm:prSet phldrT="[Text]"/>
      <dgm:spPr/>
      <dgm:t>
        <a:bodyPr/>
        <a:lstStyle/>
        <a:p>
          <a:r>
            <a:rPr lang="en-US" dirty="0"/>
            <a:t>GPIO</a:t>
          </a:r>
        </a:p>
      </dgm:t>
    </dgm:pt>
    <dgm:pt modelId="{48227871-3F8A-4030-91C9-9F5835768F1B}" type="parTrans" cxnId="{2059AA1D-4982-4669-8754-DF08DEAE122A}">
      <dgm:prSet/>
      <dgm:spPr/>
      <dgm:t>
        <a:bodyPr/>
        <a:lstStyle/>
        <a:p>
          <a:endParaRPr lang="en-US"/>
        </a:p>
      </dgm:t>
    </dgm:pt>
    <dgm:pt modelId="{0FE7F655-0716-4BAC-9BAD-7B466D2A8FE5}" type="sibTrans" cxnId="{2059AA1D-4982-4669-8754-DF08DEAE122A}">
      <dgm:prSet/>
      <dgm:spPr/>
      <dgm:t>
        <a:bodyPr/>
        <a:lstStyle/>
        <a:p>
          <a:endParaRPr lang="en-US"/>
        </a:p>
      </dgm:t>
    </dgm:pt>
    <dgm:pt modelId="{F73D25D0-5041-4A2B-974C-E5DC6CA0EC86}">
      <dgm:prSet phldrT="[Text]"/>
      <dgm:spPr/>
      <dgm:t>
        <a:bodyPr/>
        <a:lstStyle/>
        <a:p>
          <a:r>
            <a:rPr lang="es-ES" dirty="0"/>
            <a:t>Display</a:t>
          </a:r>
          <a:endParaRPr lang="en-US" dirty="0"/>
        </a:p>
      </dgm:t>
    </dgm:pt>
    <dgm:pt modelId="{6B7741F0-1DC3-41FD-814C-766428F447B7}" type="parTrans" cxnId="{83C25DFF-F2DC-44C9-87C8-AC1EF7C82C00}">
      <dgm:prSet/>
      <dgm:spPr/>
      <dgm:t>
        <a:bodyPr/>
        <a:lstStyle/>
        <a:p>
          <a:endParaRPr lang="en-US"/>
        </a:p>
      </dgm:t>
    </dgm:pt>
    <dgm:pt modelId="{2F896BC7-9C64-420B-8F8C-49A7FE18CBB4}" type="sibTrans" cxnId="{83C25DFF-F2DC-44C9-87C8-AC1EF7C82C00}">
      <dgm:prSet/>
      <dgm:spPr/>
      <dgm:t>
        <a:bodyPr/>
        <a:lstStyle/>
        <a:p>
          <a:endParaRPr lang="en-US"/>
        </a:p>
      </dgm:t>
    </dgm:pt>
    <dgm:pt modelId="{BF7B27F5-0556-467C-AE9B-58F697AAE3E2}">
      <dgm:prSet phldrT="[Text]"/>
      <dgm:spPr/>
      <dgm:t>
        <a:bodyPr/>
        <a:lstStyle/>
        <a:p>
          <a:r>
            <a:rPr lang="es-ES" dirty="0"/>
            <a:t>Lector </a:t>
          </a:r>
          <a:r>
            <a:rPr lang="es-ES" dirty="0" err="1"/>
            <a:t>Magtek</a:t>
          </a:r>
          <a:endParaRPr lang="en-US" dirty="0"/>
        </a:p>
      </dgm:t>
    </dgm:pt>
    <dgm:pt modelId="{934EA749-63E7-44D8-A2CD-01045D7ED715}" type="parTrans" cxnId="{515654FD-FE5C-405B-9B28-8BA9AB07EB8C}">
      <dgm:prSet/>
      <dgm:spPr/>
      <dgm:t>
        <a:bodyPr/>
        <a:lstStyle/>
        <a:p>
          <a:endParaRPr lang="en-US"/>
        </a:p>
      </dgm:t>
    </dgm:pt>
    <dgm:pt modelId="{F32B90EB-1F86-4725-A511-7866BE2D1F16}" type="sibTrans" cxnId="{515654FD-FE5C-405B-9B28-8BA9AB07EB8C}">
      <dgm:prSet/>
      <dgm:spPr/>
      <dgm:t>
        <a:bodyPr/>
        <a:lstStyle/>
        <a:p>
          <a:endParaRPr lang="en-US"/>
        </a:p>
      </dgm:t>
    </dgm:pt>
    <dgm:pt modelId="{732B20B4-39B9-46AA-A3D6-34EFC46A65B7}">
      <dgm:prSet phldrT="[Text]"/>
      <dgm:spPr/>
      <dgm:t>
        <a:bodyPr/>
        <a:lstStyle/>
        <a:p>
          <a:r>
            <a:rPr lang="es-ES" dirty="0" err="1"/>
            <a:t>Encoder</a:t>
          </a:r>
          <a:r>
            <a:rPr lang="es-ES" dirty="0"/>
            <a:t> rotativo</a:t>
          </a:r>
          <a:endParaRPr lang="en-US" dirty="0"/>
        </a:p>
      </dgm:t>
    </dgm:pt>
    <dgm:pt modelId="{76B22C52-4D2A-4A19-B8ED-E0E5D9B32520}" type="parTrans" cxnId="{91D59C57-0258-4084-A730-1E83F5B68B3D}">
      <dgm:prSet/>
      <dgm:spPr/>
      <dgm:t>
        <a:bodyPr/>
        <a:lstStyle/>
        <a:p>
          <a:endParaRPr lang="en-US"/>
        </a:p>
      </dgm:t>
    </dgm:pt>
    <dgm:pt modelId="{E34E2206-7CB4-446C-B36F-054BFB1E14D3}" type="sibTrans" cxnId="{91D59C57-0258-4084-A730-1E83F5B68B3D}">
      <dgm:prSet/>
      <dgm:spPr/>
      <dgm:t>
        <a:bodyPr/>
        <a:lstStyle/>
        <a:p>
          <a:endParaRPr lang="en-US"/>
        </a:p>
      </dgm:t>
    </dgm:pt>
    <dgm:pt modelId="{5489887C-8938-4F2E-948E-210211000A01}">
      <dgm:prSet phldrT="[Text]"/>
      <dgm:spPr/>
      <dgm:t>
        <a:bodyPr/>
        <a:lstStyle/>
        <a:p>
          <a:r>
            <a:rPr lang="es-ES" dirty="0"/>
            <a:t>Siete segmentos</a:t>
          </a:r>
          <a:endParaRPr lang="en-US" dirty="0"/>
        </a:p>
      </dgm:t>
    </dgm:pt>
    <dgm:pt modelId="{6BC72DAE-4978-4ACA-9731-D808B27B9232}" type="parTrans" cxnId="{38C001E0-3586-43C7-855D-2C33E2083B61}">
      <dgm:prSet/>
      <dgm:spPr/>
      <dgm:t>
        <a:bodyPr/>
        <a:lstStyle/>
        <a:p>
          <a:endParaRPr lang="en-US"/>
        </a:p>
      </dgm:t>
    </dgm:pt>
    <dgm:pt modelId="{E9BD7FE9-A771-4304-BD2A-A1A0B1B36D55}" type="sibTrans" cxnId="{38C001E0-3586-43C7-855D-2C33E2083B61}">
      <dgm:prSet/>
      <dgm:spPr/>
      <dgm:t>
        <a:bodyPr/>
        <a:lstStyle/>
        <a:p>
          <a:endParaRPr lang="en-US"/>
        </a:p>
      </dgm:t>
    </dgm:pt>
    <dgm:pt modelId="{FAC6CDBC-2C02-414D-9CDB-EE12D26C9FC6}">
      <dgm:prSet phldrT="[Text]"/>
      <dgm:spPr/>
      <dgm:t>
        <a:bodyPr/>
        <a:lstStyle/>
        <a:p>
          <a:r>
            <a:rPr lang="es-ES" dirty="0"/>
            <a:t>Tarjeta magnética</a:t>
          </a:r>
          <a:endParaRPr lang="en-US" dirty="0"/>
        </a:p>
      </dgm:t>
    </dgm:pt>
    <dgm:pt modelId="{A0807AA7-60E8-42BF-B0CB-D735E2748A0C}" type="parTrans" cxnId="{CA1322DA-6E1F-4264-8678-9CA787493155}">
      <dgm:prSet/>
      <dgm:spPr/>
      <dgm:t>
        <a:bodyPr/>
        <a:lstStyle/>
        <a:p>
          <a:endParaRPr lang="en-US"/>
        </a:p>
      </dgm:t>
    </dgm:pt>
    <dgm:pt modelId="{D71904A9-DDA3-4A79-97BB-B1AB6C3C39EC}" type="sibTrans" cxnId="{CA1322DA-6E1F-4264-8678-9CA787493155}">
      <dgm:prSet/>
      <dgm:spPr/>
      <dgm:t>
        <a:bodyPr/>
        <a:lstStyle/>
        <a:p>
          <a:endParaRPr lang="en-US"/>
        </a:p>
      </dgm:t>
    </dgm:pt>
    <dgm:pt modelId="{9064DEF8-A810-4F02-B25F-491B16AF9F09}">
      <dgm:prSet phldrT="[Text]"/>
      <dgm:spPr/>
      <dgm:t>
        <a:bodyPr/>
        <a:lstStyle/>
        <a:p>
          <a:r>
            <a:rPr lang="en-US" dirty="0"/>
            <a:t>LEDs</a:t>
          </a:r>
        </a:p>
      </dgm:t>
    </dgm:pt>
    <dgm:pt modelId="{473A097E-7FA1-42C7-A378-0A1D24C0B265}" type="parTrans" cxnId="{AA8C3415-93A1-415A-A54A-189AC2EE5680}">
      <dgm:prSet/>
      <dgm:spPr/>
      <dgm:t>
        <a:bodyPr/>
        <a:lstStyle/>
        <a:p>
          <a:endParaRPr lang="en-US"/>
        </a:p>
      </dgm:t>
    </dgm:pt>
    <dgm:pt modelId="{902AEC00-05DF-4D97-A611-15DB1F77DDB5}" type="sibTrans" cxnId="{AA8C3415-93A1-415A-A54A-189AC2EE5680}">
      <dgm:prSet/>
      <dgm:spPr/>
      <dgm:t>
        <a:bodyPr/>
        <a:lstStyle/>
        <a:p>
          <a:endParaRPr lang="en-US"/>
        </a:p>
      </dgm:t>
    </dgm:pt>
    <dgm:pt modelId="{D4B143AD-C352-4FCF-B092-367314A031AF}">
      <dgm:prSet phldrT="[Text]"/>
      <dgm:spPr/>
      <dgm:t>
        <a:bodyPr/>
        <a:lstStyle/>
        <a:p>
          <a:r>
            <a:rPr lang="en-US" dirty="0"/>
            <a:t>Base de </a:t>
          </a:r>
          <a:r>
            <a:rPr lang="en-US" dirty="0" err="1"/>
            <a:t>datos</a:t>
          </a:r>
          <a:endParaRPr lang="en-US" dirty="0"/>
        </a:p>
      </dgm:t>
    </dgm:pt>
    <dgm:pt modelId="{4B2B815C-08B2-44B2-9AAD-B06F7B8D74AE}" type="parTrans" cxnId="{89CD53C7-F3B4-4592-951E-76BB75A51971}">
      <dgm:prSet/>
      <dgm:spPr/>
      <dgm:t>
        <a:bodyPr/>
        <a:lstStyle/>
        <a:p>
          <a:endParaRPr lang="en-US"/>
        </a:p>
      </dgm:t>
    </dgm:pt>
    <dgm:pt modelId="{0A929A93-A239-46F3-9339-03C1F147B180}" type="sibTrans" cxnId="{89CD53C7-F3B4-4592-951E-76BB75A51971}">
      <dgm:prSet/>
      <dgm:spPr/>
      <dgm:t>
        <a:bodyPr/>
        <a:lstStyle/>
        <a:p>
          <a:endParaRPr lang="en-US"/>
        </a:p>
      </dgm:t>
    </dgm:pt>
    <dgm:pt modelId="{5C708CE8-57E6-4A0C-B531-12EF1DB32383}">
      <dgm:prSet phldrT="[Text]"/>
      <dgm:spPr/>
      <dgm:t>
        <a:bodyPr/>
        <a:lstStyle/>
        <a:p>
          <a:r>
            <a:rPr lang="es-AR" dirty="0" err="1"/>
            <a:t>SysTick</a:t>
          </a:r>
          <a:endParaRPr lang="en-US" dirty="0"/>
        </a:p>
      </dgm:t>
    </dgm:pt>
    <dgm:pt modelId="{16F75829-2AD2-49C6-A4A2-2E66723257E1}" type="parTrans" cxnId="{81532516-0191-48B9-BED6-C5FD40DBB53D}">
      <dgm:prSet/>
      <dgm:spPr/>
      <dgm:t>
        <a:bodyPr/>
        <a:lstStyle/>
        <a:p>
          <a:endParaRPr lang="en-US"/>
        </a:p>
      </dgm:t>
    </dgm:pt>
    <dgm:pt modelId="{E74460A5-FFC6-445F-8B31-74F083739AC7}" type="sibTrans" cxnId="{81532516-0191-48B9-BED6-C5FD40DBB53D}">
      <dgm:prSet/>
      <dgm:spPr/>
      <dgm:t>
        <a:bodyPr/>
        <a:lstStyle/>
        <a:p>
          <a:endParaRPr lang="en-US"/>
        </a:p>
      </dgm:t>
    </dgm:pt>
    <dgm:pt modelId="{4BD7EC80-85F3-427E-BC12-0D8F40B5BA56}" type="pres">
      <dgm:prSet presAssocID="{B2365749-8760-4291-85E1-2037986A70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763417-112C-4C91-8FEB-7DC391844D3E}" type="pres">
      <dgm:prSet presAssocID="{00BBFF42-7A93-481F-937E-0847C70A93A5}" presName="vertOne" presStyleCnt="0"/>
      <dgm:spPr/>
    </dgm:pt>
    <dgm:pt modelId="{2562A761-AAAB-49CA-B44C-3A26863901E5}" type="pres">
      <dgm:prSet presAssocID="{00BBFF42-7A93-481F-937E-0847C70A93A5}" presName="txOne" presStyleLbl="node0" presStyleIdx="0" presStyleCnt="2">
        <dgm:presLayoutVars>
          <dgm:chPref val="3"/>
        </dgm:presLayoutVars>
      </dgm:prSet>
      <dgm:spPr/>
    </dgm:pt>
    <dgm:pt modelId="{B797B509-4611-44AA-BBE9-4862CAFE4A92}" type="pres">
      <dgm:prSet presAssocID="{00BBFF42-7A93-481F-937E-0847C70A93A5}" presName="parTransOne" presStyleCnt="0"/>
      <dgm:spPr/>
    </dgm:pt>
    <dgm:pt modelId="{FBC4CD44-4A91-482F-B902-9E787AEE991D}" type="pres">
      <dgm:prSet presAssocID="{00BBFF42-7A93-481F-937E-0847C70A93A5}" presName="horzOne" presStyleCnt="0"/>
      <dgm:spPr/>
    </dgm:pt>
    <dgm:pt modelId="{FCC10E07-2114-431A-ABC5-0903F405E33E}" type="pres">
      <dgm:prSet presAssocID="{FAC6CDBC-2C02-414D-9CDB-EE12D26C9FC6}" presName="vertTwo" presStyleCnt="0"/>
      <dgm:spPr/>
    </dgm:pt>
    <dgm:pt modelId="{B398A156-90CA-4A8F-810A-2CC337503166}" type="pres">
      <dgm:prSet presAssocID="{FAC6CDBC-2C02-414D-9CDB-EE12D26C9FC6}" presName="txTwo" presStyleLbl="node2" presStyleIdx="0" presStyleCnt="4">
        <dgm:presLayoutVars>
          <dgm:chPref val="3"/>
        </dgm:presLayoutVars>
      </dgm:prSet>
      <dgm:spPr/>
    </dgm:pt>
    <dgm:pt modelId="{AEF50CF0-0210-4E35-B788-1D0D485F79E4}" type="pres">
      <dgm:prSet presAssocID="{FAC6CDBC-2C02-414D-9CDB-EE12D26C9FC6}" presName="parTransTwo" presStyleCnt="0"/>
      <dgm:spPr/>
    </dgm:pt>
    <dgm:pt modelId="{501C891B-C7C7-48A2-A38E-628A7BB12A99}" type="pres">
      <dgm:prSet presAssocID="{FAC6CDBC-2C02-414D-9CDB-EE12D26C9FC6}" presName="horzTwo" presStyleCnt="0"/>
      <dgm:spPr/>
    </dgm:pt>
    <dgm:pt modelId="{72C062E1-B509-4154-B8C3-66B536567C9D}" type="pres">
      <dgm:prSet presAssocID="{BF7B27F5-0556-467C-AE9B-58F697AAE3E2}" presName="vertThree" presStyleCnt="0"/>
      <dgm:spPr/>
    </dgm:pt>
    <dgm:pt modelId="{C943332F-98E4-43B4-99D7-A4C6438397DF}" type="pres">
      <dgm:prSet presAssocID="{BF7B27F5-0556-467C-AE9B-58F697AAE3E2}" presName="txThree" presStyleLbl="node3" presStyleIdx="0" presStyleCnt="4">
        <dgm:presLayoutVars>
          <dgm:chPref val="3"/>
        </dgm:presLayoutVars>
      </dgm:prSet>
      <dgm:spPr/>
    </dgm:pt>
    <dgm:pt modelId="{3CC6DC92-E9FB-4D77-84B6-8E19517E2BB1}" type="pres">
      <dgm:prSet presAssocID="{BF7B27F5-0556-467C-AE9B-58F697AAE3E2}" presName="horzThree" presStyleCnt="0"/>
      <dgm:spPr/>
    </dgm:pt>
    <dgm:pt modelId="{58FCF3FE-69DC-412A-BD21-6B90CD6CFDF7}" type="pres">
      <dgm:prSet presAssocID="{F32B90EB-1F86-4725-A511-7866BE2D1F16}" presName="sibSpaceThree" presStyleCnt="0"/>
      <dgm:spPr/>
    </dgm:pt>
    <dgm:pt modelId="{10DAA6DA-3795-4957-8823-86CFC99F322F}" type="pres">
      <dgm:prSet presAssocID="{5C708CE8-57E6-4A0C-B531-12EF1DB32383}" presName="vertThree" presStyleCnt="0"/>
      <dgm:spPr/>
    </dgm:pt>
    <dgm:pt modelId="{452E2428-BA60-4353-93D1-F3E5AEFDC879}" type="pres">
      <dgm:prSet presAssocID="{5C708CE8-57E6-4A0C-B531-12EF1DB32383}" presName="txThree" presStyleLbl="node3" presStyleIdx="1" presStyleCnt="4" custLinFactNeighborX="2657" custLinFactNeighborY="-894">
        <dgm:presLayoutVars>
          <dgm:chPref val="3"/>
        </dgm:presLayoutVars>
      </dgm:prSet>
      <dgm:spPr/>
    </dgm:pt>
    <dgm:pt modelId="{C5306CCC-7741-44B6-B3A1-F50A5AEA3056}" type="pres">
      <dgm:prSet presAssocID="{5C708CE8-57E6-4A0C-B531-12EF1DB32383}" presName="horzThree" presStyleCnt="0"/>
      <dgm:spPr/>
    </dgm:pt>
    <dgm:pt modelId="{9D5E04FD-EE89-40F3-B0F5-104954467E61}" type="pres">
      <dgm:prSet presAssocID="{D71904A9-DDA3-4A79-97BB-B1AB6C3C39EC}" presName="sibSpaceTwo" presStyleCnt="0"/>
      <dgm:spPr/>
    </dgm:pt>
    <dgm:pt modelId="{0EFBB0FA-C29F-4DF5-A6AB-16CB0B34B25F}" type="pres">
      <dgm:prSet presAssocID="{732B20B4-39B9-46AA-A3D6-34EFC46A65B7}" presName="vertTwo" presStyleCnt="0"/>
      <dgm:spPr/>
    </dgm:pt>
    <dgm:pt modelId="{ACADEBCA-98F3-40BB-AC69-9633312B7D78}" type="pres">
      <dgm:prSet presAssocID="{732B20B4-39B9-46AA-A3D6-34EFC46A65B7}" presName="txTwo" presStyleLbl="node2" presStyleIdx="1" presStyleCnt="4">
        <dgm:presLayoutVars>
          <dgm:chPref val="3"/>
        </dgm:presLayoutVars>
      </dgm:prSet>
      <dgm:spPr/>
    </dgm:pt>
    <dgm:pt modelId="{9286627B-3439-40C7-885C-40B2D1A7A8B8}" type="pres">
      <dgm:prSet presAssocID="{732B20B4-39B9-46AA-A3D6-34EFC46A65B7}" presName="parTransTwo" presStyleCnt="0"/>
      <dgm:spPr/>
    </dgm:pt>
    <dgm:pt modelId="{E19CE739-015F-4437-B5AC-B2E66352285F}" type="pres">
      <dgm:prSet presAssocID="{732B20B4-39B9-46AA-A3D6-34EFC46A65B7}" presName="horzTwo" presStyleCnt="0"/>
      <dgm:spPr/>
    </dgm:pt>
    <dgm:pt modelId="{E4A28DCE-5577-4D15-97CA-9CF0A1E21DAD}" type="pres">
      <dgm:prSet presAssocID="{1B5F3F71-AE75-4706-997B-3F74E92FAF45}" presName="vertThree" presStyleCnt="0"/>
      <dgm:spPr/>
    </dgm:pt>
    <dgm:pt modelId="{261243F7-1EA0-4615-A2A9-F8E5EEFE1B81}" type="pres">
      <dgm:prSet presAssocID="{1B5F3F71-AE75-4706-997B-3F74E92FAF45}" presName="txThree" presStyleLbl="node3" presStyleIdx="2" presStyleCnt="4">
        <dgm:presLayoutVars>
          <dgm:chPref val="3"/>
        </dgm:presLayoutVars>
      </dgm:prSet>
      <dgm:spPr/>
    </dgm:pt>
    <dgm:pt modelId="{F16965CD-115E-4334-A93B-D89CE626C6EF}" type="pres">
      <dgm:prSet presAssocID="{1B5F3F71-AE75-4706-997B-3F74E92FAF45}" presName="horzThree" presStyleCnt="0"/>
      <dgm:spPr/>
    </dgm:pt>
    <dgm:pt modelId="{6D723B89-4CCC-4ED0-A0E3-29A866F2ED2C}" type="pres">
      <dgm:prSet presAssocID="{E34E2206-7CB4-446C-B36F-054BFB1E14D3}" presName="sibSpaceTwo" presStyleCnt="0"/>
      <dgm:spPr/>
    </dgm:pt>
    <dgm:pt modelId="{15D22D56-1EA1-40D5-AA4B-AD5BC4A8324F}" type="pres">
      <dgm:prSet presAssocID="{F73D25D0-5041-4A2B-974C-E5DC6CA0EC86}" presName="vertTwo" presStyleCnt="0"/>
      <dgm:spPr/>
    </dgm:pt>
    <dgm:pt modelId="{8AADE217-201E-4DDC-ADDA-787E0AF61F02}" type="pres">
      <dgm:prSet presAssocID="{F73D25D0-5041-4A2B-974C-E5DC6CA0EC86}" presName="txTwo" presStyleLbl="node2" presStyleIdx="2" presStyleCnt="4">
        <dgm:presLayoutVars>
          <dgm:chPref val="3"/>
        </dgm:presLayoutVars>
      </dgm:prSet>
      <dgm:spPr/>
    </dgm:pt>
    <dgm:pt modelId="{5FC80247-F558-4494-80D5-7CA64252C0AE}" type="pres">
      <dgm:prSet presAssocID="{F73D25D0-5041-4A2B-974C-E5DC6CA0EC86}" presName="parTransTwo" presStyleCnt="0"/>
      <dgm:spPr/>
    </dgm:pt>
    <dgm:pt modelId="{9B4C33C6-53E9-4038-8865-04E7A836F3F5}" type="pres">
      <dgm:prSet presAssocID="{F73D25D0-5041-4A2B-974C-E5DC6CA0EC86}" presName="horzTwo" presStyleCnt="0"/>
      <dgm:spPr/>
    </dgm:pt>
    <dgm:pt modelId="{4A68B6E5-2D4A-45D2-8E08-A9506570C5A3}" type="pres">
      <dgm:prSet presAssocID="{5489887C-8938-4F2E-948E-210211000A01}" presName="vertThree" presStyleCnt="0"/>
      <dgm:spPr/>
    </dgm:pt>
    <dgm:pt modelId="{F10B9C03-1045-450C-BE15-CB9A01E7B89B}" type="pres">
      <dgm:prSet presAssocID="{5489887C-8938-4F2E-948E-210211000A01}" presName="txThree" presStyleLbl="node3" presStyleIdx="3" presStyleCnt="4">
        <dgm:presLayoutVars>
          <dgm:chPref val="3"/>
        </dgm:presLayoutVars>
      </dgm:prSet>
      <dgm:spPr/>
    </dgm:pt>
    <dgm:pt modelId="{9B682BB5-EBBB-4A74-AAB8-C8AE17CEF10F}" type="pres">
      <dgm:prSet presAssocID="{5489887C-8938-4F2E-948E-210211000A01}" presName="horzThree" presStyleCnt="0"/>
      <dgm:spPr/>
    </dgm:pt>
    <dgm:pt modelId="{C9D6FB85-D03E-4F9A-B5B3-AEEC67C91AFC}" type="pres">
      <dgm:prSet presAssocID="{2F896BC7-9C64-420B-8F8C-49A7FE18CBB4}" presName="sibSpaceTwo" presStyleCnt="0"/>
      <dgm:spPr/>
    </dgm:pt>
    <dgm:pt modelId="{C6FD61F2-0DAA-4610-A2AC-BE6653F5B0E2}" type="pres">
      <dgm:prSet presAssocID="{9064DEF8-A810-4F02-B25F-491B16AF9F09}" presName="vertTwo" presStyleCnt="0"/>
      <dgm:spPr/>
    </dgm:pt>
    <dgm:pt modelId="{A1B4FFEF-3E00-452D-9846-82DBFBC5348B}" type="pres">
      <dgm:prSet presAssocID="{9064DEF8-A810-4F02-B25F-491B16AF9F09}" presName="txTwo" presStyleLbl="node2" presStyleIdx="3" presStyleCnt="4">
        <dgm:presLayoutVars>
          <dgm:chPref val="3"/>
        </dgm:presLayoutVars>
      </dgm:prSet>
      <dgm:spPr/>
    </dgm:pt>
    <dgm:pt modelId="{BFDBF08D-0D2A-4D8B-A894-B7D8BA9C32A9}" type="pres">
      <dgm:prSet presAssocID="{9064DEF8-A810-4F02-B25F-491B16AF9F09}" presName="horzTwo" presStyleCnt="0"/>
      <dgm:spPr/>
    </dgm:pt>
    <dgm:pt modelId="{4E77AD66-1FFD-4A37-AC11-CFDEA8BC7E52}" type="pres">
      <dgm:prSet presAssocID="{0982E9EA-77F6-434B-BA3F-E3D53FCB5B2D}" presName="sibSpaceOne" presStyleCnt="0"/>
      <dgm:spPr/>
    </dgm:pt>
    <dgm:pt modelId="{40DB67FB-5123-4C5F-BF0E-81C81E8D91C5}" type="pres">
      <dgm:prSet presAssocID="{D4B143AD-C352-4FCF-B092-367314A031AF}" presName="vertOne" presStyleCnt="0"/>
      <dgm:spPr/>
    </dgm:pt>
    <dgm:pt modelId="{1A8168E8-91B6-418D-BF35-B080EB8F3A33}" type="pres">
      <dgm:prSet presAssocID="{D4B143AD-C352-4FCF-B092-367314A031AF}" presName="txOne" presStyleLbl="node0" presStyleIdx="1" presStyleCnt="2">
        <dgm:presLayoutVars>
          <dgm:chPref val="3"/>
        </dgm:presLayoutVars>
      </dgm:prSet>
      <dgm:spPr/>
    </dgm:pt>
    <dgm:pt modelId="{A8AE032B-D607-4E7D-873A-573B8ED6D5FE}" type="pres">
      <dgm:prSet presAssocID="{D4B143AD-C352-4FCF-B092-367314A031AF}" presName="horzOne" presStyleCnt="0"/>
      <dgm:spPr/>
    </dgm:pt>
  </dgm:ptLst>
  <dgm:cxnLst>
    <dgm:cxn modelId="{AA8C3415-93A1-415A-A54A-189AC2EE5680}" srcId="{00BBFF42-7A93-481F-937E-0847C70A93A5}" destId="{9064DEF8-A810-4F02-B25F-491B16AF9F09}" srcOrd="3" destOrd="0" parTransId="{473A097E-7FA1-42C7-A378-0A1D24C0B265}" sibTransId="{902AEC00-05DF-4D97-A611-15DB1F77DDB5}"/>
    <dgm:cxn modelId="{81532516-0191-48B9-BED6-C5FD40DBB53D}" srcId="{FAC6CDBC-2C02-414D-9CDB-EE12D26C9FC6}" destId="{5C708CE8-57E6-4A0C-B531-12EF1DB32383}" srcOrd="1" destOrd="0" parTransId="{16F75829-2AD2-49C6-A4A2-2E66723257E1}" sibTransId="{E74460A5-FFC6-445F-8B31-74F083739AC7}"/>
    <dgm:cxn modelId="{2059AA1D-4982-4669-8754-DF08DEAE122A}" srcId="{732B20B4-39B9-46AA-A3D6-34EFC46A65B7}" destId="{1B5F3F71-AE75-4706-997B-3F74E92FAF45}" srcOrd="0" destOrd="0" parTransId="{48227871-3F8A-4030-91C9-9F5835768F1B}" sibTransId="{0FE7F655-0716-4BAC-9BAD-7B466D2A8FE5}"/>
    <dgm:cxn modelId="{E6B4FB28-2A5C-47FC-BA30-9216F9D3C2A6}" type="presOf" srcId="{5C708CE8-57E6-4A0C-B531-12EF1DB32383}" destId="{452E2428-BA60-4353-93D1-F3E5AEFDC879}" srcOrd="0" destOrd="0" presId="urn:microsoft.com/office/officeart/2005/8/layout/hierarchy4"/>
    <dgm:cxn modelId="{2A411540-98BF-4472-9CA9-8CB0DB2374BB}" type="presOf" srcId="{FAC6CDBC-2C02-414D-9CDB-EE12D26C9FC6}" destId="{B398A156-90CA-4A8F-810A-2CC337503166}" srcOrd="0" destOrd="0" presId="urn:microsoft.com/office/officeart/2005/8/layout/hierarchy4"/>
    <dgm:cxn modelId="{D2E91064-60D1-41B1-9709-3C8DF99BB229}" type="presOf" srcId="{5489887C-8938-4F2E-948E-210211000A01}" destId="{F10B9C03-1045-450C-BE15-CB9A01E7B89B}" srcOrd="0" destOrd="0" presId="urn:microsoft.com/office/officeart/2005/8/layout/hierarchy4"/>
    <dgm:cxn modelId="{428EEB4E-00E0-46F4-8D7F-BD0D5BC13AE5}" type="presOf" srcId="{B2365749-8760-4291-85E1-2037986A7092}" destId="{4BD7EC80-85F3-427E-BC12-0D8F40B5BA56}" srcOrd="0" destOrd="0" presId="urn:microsoft.com/office/officeart/2005/8/layout/hierarchy4"/>
    <dgm:cxn modelId="{91D59C57-0258-4084-A730-1E83F5B68B3D}" srcId="{00BBFF42-7A93-481F-937E-0847C70A93A5}" destId="{732B20B4-39B9-46AA-A3D6-34EFC46A65B7}" srcOrd="1" destOrd="0" parTransId="{76B22C52-4D2A-4A19-B8ED-E0E5D9B32520}" sibTransId="{E34E2206-7CB4-446C-B36F-054BFB1E14D3}"/>
    <dgm:cxn modelId="{CA6B4E7E-BC19-45A2-A8E4-421989621DF4}" type="presOf" srcId="{00BBFF42-7A93-481F-937E-0847C70A93A5}" destId="{2562A761-AAAB-49CA-B44C-3A26863901E5}" srcOrd="0" destOrd="0" presId="urn:microsoft.com/office/officeart/2005/8/layout/hierarchy4"/>
    <dgm:cxn modelId="{0B31BF8A-AC31-4E81-875E-E8BF9D180F0A}" type="presOf" srcId="{F73D25D0-5041-4A2B-974C-E5DC6CA0EC86}" destId="{8AADE217-201E-4DDC-ADDA-787E0AF61F02}" srcOrd="0" destOrd="0" presId="urn:microsoft.com/office/officeart/2005/8/layout/hierarchy4"/>
    <dgm:cxn modelId="{7A8D809C-53BD-4A9E-B4B8-C567D2F76920}" type="presOf" srcId="{732B20B4-39B9-46AA-A3D6-34EFC46A65B7}" destId="{ACADEBCA-98F3-40BB-AC69-9633312B7D78}" srcOrd="0" destOrd="0" presId="urn:microsoft.com/office/officeart/2005/8/layout/hierarchy4"/>
    <dgm:cxn modelId="{1C930FA0-6AEC-45E5-86E5-1AEAFBC3361F}" type="presOf" srcId="{1B5F3F71-AE75-4706-997B-3F74E92FAF45}" destId="{261243F7-1EA0-4615-A2A9-F8E5EEFE1B81}" srcOrd="0" destOrd="0" presId="urn:microsoft.com/office/officeart/2005/8/layout/hierarchy4"/>
    <dgm:cxn modelId="{2CBDEDA7-0056-4A30-B51A-56D09502A91B}" type="presOf" srcId="{9064DEF8-A810-4F02-B25F-491B16AF9F09}" destId="{A1B4FFEF-3E00-452D-9846-82DBFBC5348B}" srcOrd="0" destOrd="0" presId="urn:microsoft.com/office/officeart/2005/8/layout/hierarchy4"/>
    <dgm:cxn modelId="{B135B9AB-2DAF-4D7A-BAB4-13F1A20397FE}" srcId="{B2365749-8760-4291-85E1-2037986A7092}" destId="{00BBFF42-7A93-481F-937E-0847C70A93A5}" srcOrd="0" destOrd="0" parTransId="{0D2175AB-6273-4620-8E27-3CE801D69289}" sibTransId="{0982E9EA-77F6-434B-BA3F-E3D53FCB5B2D}"/>
    <dgm:cxn modelId="{89CD53C7-F3B4-4592-951E-76BB75A51971}" srcId="{B2365749-8760-4291-85E1-2037986A7092}" destId="{D4B143AD-C352-4FCF-B092-367314A031AF}" srcOrd="1" destOrd="0" parTransId="{4B2B815C-08B2-44B2-9AAD-B06F7B8D74AE}" sibTransId="{0A929A93-A239-46F3-9339-03C1F147B180}"/>
    <dgm:cxn modelId="{EC8039CD-CC1C-430D-941F-EEDF269FCA39}" type="presOf" srcId="{BF7B27F5-0556-467C-AE9B-58F697AAE3E2}" destId="{C943332F-98E4-43B4-99D7-A4C6438397DF}" srcOrd="0" destOrd="0" presId="urn:microsoft.com/office/officeart/2005/8/layout/hierarchy4"/>
    <dgm:cxn modelId="{CA1322DA-6E1F-4264-8678-9CA787493155}" srcId="{00BBFF42-7A93-481F-937E-0847C70A93A5}" destId="{FAC6CDBC-2C02-414D-9CDB-EE12D26C9FC6}" srcOrd="0" destOrd="0" parTransId="{A0807AA7-60E8-42BF-B0CB-D735E2748A0C}" sibTransId="{D71904A9-DDA3-4A79-97BB-B1AB6C3C39EC}"/>
    <dgm:cxn modelId="{38C001E0-3586-43C7-855D-2C33E2083B61}" srcId="{F73D25D0-5041-4A2B-974C-E5DC6CA0EC86}" destId="{5489887C-8938-4F2E-948E-210211000A01}" srcOrd="0" destOrd="0" parTransId="{6BC72DAE-4978-4ACA-9731-D808B27B9232}" sibTransId="{E9BD7FE9-A771-4304-BD2A-A1A0B1B36D55}"/>
    <dgm:cxn modelId="{BAB03DF2-CC45-4A87-80E0-55F329A6E60F}" type="presOf" srcId="{D4B143AD-C352-4FCF-B092-367314A031AF}" destId="{1A8168E8-91B6-418D-BF35-B080EB8F3A33}" srcOrd="0" destOrd="0" presId="urn:microsoft.com/office/officeart/2005/8/layout/hierarchy4"/>
    <dgm:cxn modelId="{515654FD-FE5C-405B-9B28-8BA9AB07EB8C}" srcId="{FAC6CDBC-2C02-414D-9CDB-EE12D26C9FC6}" destId="{BF7B27F5-0556-467C-AE9B-58F697AAE3E2}" srcOrd="0" destOrd="0" parTransId="{934EA749-63E7-44D8-A2CD-01045D7ED715}" sibTransId="{F32B90EB-1F86-4725-A511-7866BE2D1F16}"/>
    <dgm:cxn modelId="{83C25DFF-F2DC-44C9-87C8-AC1EF7C82C00}" srcId="{00BBFF42-7A93-481F-937E-0847C70A93A5}" destId="{F73D25D0-5041-4A2B-974C-E5DC6CA0EC86}" srcOrd="2" destOrd="0" parTransId="{6B7741F0-1DC3-41FD-814C-766428F447B7}" sibTransId="{2F896BC7-9C64-420B-8F8C-49A7FE18CBB4}"/>
    <dgm:cxn modelId="{7BC7FB49-E4A9-4163-90F9-BEB554279993}" type="presParOf" srcId="{4BD7EC80-85F3-427E-BC12-0D8F40B5BA56}" destId="{7D763417-112C-4C91-8FEB-7DC391844D3E}" srcOrd="0" destOrd="0" presId="urn:microsoft.com/office/officeart/2005/8/layout/hierarchy4"/>
    <dgm:cxn modelId="{22847BDA-B56A-41A9-A19A-13897B8C6FD8}" type="presParOf" srcId="{7D763417-112C-4C91-8FEB-7DC391844D3E}" destId="{2562A761-AAAB-49CA-B44C-3A26863901E5}" srcOrd="0" destOrd="0" presId="urn:microsoft.com/office/officeart/2005/8/layout/hierarchy4"/>
    <dgm:cxn modelId="{40B2C4B3-E72E-4020-AA40-E78EE6FE498B}" type="presParOf" srcId="{7D763417-112C-4C91-8FEB-7DC391844D3E}" destId="{B797B509-4611-44AA-BBE9-4862CAFE4A92}" srcOrd="1" destOrd="0" presId="urn:microsoft.com/office/officeart/2005/8/layout/hierarchy4"/>
    <dgm:cxn modelId="{44A8EED6-387E-4B69-8823-B65CC3AE414E}" type="presParOf" srcId="{7D763417-112C-4C91-8FEB-7DC391844D3E}" destId="{FBC4CD44-4A91-482F-B902-9E787AEE991D}" srcOrd="2" destOrd="0" presId="urn:microsoft.com/office/officeart/2005/8/layout/hierarchy4"/>
    <dgm:cxn modelId="{39F6DACD-C981-4CA9-B9EF-B5B78BFA0608}" type="presParOf" srcId="{FBC4CD44-4A91-482F-B902-9E787AEE991D}" destId="{FCC10E07-2114-431A-ABC5-0903F405E33E}" srcOrd="0" destOrd="0" presId="urn:microsoft.com/office/officeart/2005/8/layout/hierarchy4"/>
    <dgm:cxn modelId="{62FF784B-2E61-45DE-B42F-F4D265748C2F}" type="presParOf" srcId="{FCC10E07-2114-431A-ABC5-0903F405E33E}" destId="{B398A156-90CA-4A8F-810A-2CC337503166}" srcOrd="0" destOrd="0" presId="urn:microsoft.com/office/officeart/2005/8/layout/hierarchy4"/>
    <dgm:cxn modelId="{C7454374-3A64-4D62-9497-AC31B1F2E66D}" type="presParOf" srcId="{FCC10E07-2114-431A-ABC5-0903F405E33E}" destId="{AEF50CF0-0210-4E35-B788-1D0D485F79E4}" srcOrd="1" destOrd="0" presId="urn:microsoft.com/office/officeart/2005/8/layout/hierarchy4"/>
    <dgm:cxn modelId="{E192E867-D30C-41A6-979D-25A56D817A6C}" type="presParOf" srcId="{FCC10E07-2114-431A-ABC5-0903F405E33E}" destId="{501C891B-C7C7-48A2-A38E-628A7BB12A99}" srcOrd="2" destOrd="0" presId="urn:microsoft.com/office/officeart/2005/8/layout/hierarchy4"/>
    <dgm:cxn modelId="{727175F0-88B6-4DFB-AB6B-31B25594E4C8}" type="presParOf" srcId="{501C891B-C7C7-48A2-A38E-628A7BB12A99}" destId="{72C062E1-B509-4154-B8C3-66B536567C9D}" srcOrd="0" destOrd="0" presId="urn:microsoft.com/office/officeart/2005/8/layout/hierarchy4"/>
    <dgm:cxn modelId="{76FBC447-9C9D-4EA5-9605-729A9148F7F0}" type="presParOf" srcId="{72C062E1-B509-4154-B8C3-66B536567C9D}" destId="{C943332F-98E4-43B4-99D7-A4C6438397DF}" srcOrd="0" destOrd="0" presId="urn:microsoft.com/office/officeart/2005/8/layout/hierarchy4"/>
    <dgm:cxn modelId="{A50C8D72-2A4C-4BA1-87ED-6ACE9E044CEC}" type="presParOf" srcId="{72C062E1-B509-4154-B8C3-66B536567C9D}" destId="{3CC6DC92-E9FB-4D77-84B6-8E19517E2BB1}" srcOrd="1" destOrd="0" presId="urn:microsoft.com/office/officeart/2005/8/layout/hierarchy4"/>
    <dgm:cxn modelId="{8401D18B-33CD-42CF-9E91-3573732D0B93}" type="presParOf" srcId="{501C891B-C7C7-48A2-A38E-628A7BB12A99}" destId="{58FCF3FE-69DC-412A-BD21-6B90CD6CFDF7}" srcOrd="1" destOrd="0" presId="urn:microsoft.com/office/officeart/2005/8/layout/hierarchy4"/>
    <dgm:cxn modelId="{896E2786-3E62-4358-A175-4F65319B83F7}" type="presParOf" srcId="{501C891B-C7C7-48A2-A38E-628A7BB12A99}" destId="{10DAA6DA-3795-4957-8823-86CFC99F322F}" srcOrd="2" destOrd="0" presId="urn:microsoft.com/office/officeart/2005/8/layout/hierarchy4"/>
    <dgm:cxn modelId="{DDB3F9F8-AC5E-4F55-A577-E26F0912CE65}" type="presParOf" srcId="{10DAA6DA-3795-4957-8823-86CFC99F322F}" destId="{452E2428-BA60-4353-93D1-F3E5AEFDC879}" srcOrd="0" destOrd="0" presId="urn:microsoft.com/office/officeart/2005/8/layout/hierarchy4"/>
    <dgm:cxn modelId="{75BA255C-1CCC-40F9-B34D-34E133840DD8}" type="presParOf" srcId="{10DAA6DA-3795-4957-8823-86CFC99F322F}" destId="{C5306CCC-7741-44B6-B3A1-F50A5AEA3056}" srcOrd="1" destOrd="0" presId="urn:microsoft.com/office/officeart/2005/8/layout/hierarchy4"/>
    <dgm:cxn modelId="{5CF71424-3360-4EDD-81CB-91D0859028ED}" type="presParOf" srcId="{FBC4CD44-4A91-482F-B902-9E787AEE991D}" destId="{9D5E04FD-EE89-40F3-B0F5-104954467E61}" srcOrd="1" destOrd="0" presId="urn:microsoft.com/office/officeart/2005/8/layout/hierarchy4"/>
    <dgm:cxn modelId="{69115A03-ACE8-4A0F-B2D8-32201C7FDC5F}" type="presParOf" srcId="{FBC4CD44-4A91-482F-B902-9E787AEE991D}" destId="{0EFBB0FA-C29F-4DF5-A6AB-16CB0B34B25F}" srcOrd="2" destOrd="0" presId="urn:microsoft.com/office/officeart/2005/8/layout/hierarchy4"/>
    <dgm:cxn modelId="{0B055512-3F0D-4C53-ACC0-78A62D096B76}" type="presParOf" srcId="{0EFBB0FA-C29F-4DF5-A6AB-16CB0B34B25F}" destId="{ACADEBCA-98F3-40BB-AC69-9633312B7D78}" srcOrd="0" destOrd="0" presId="urn:microsoft.com/office/officeart/2005/8/layout/hierarchy4"/>
    <dgm:cxn modelId="{FC7A5D21-2F79-4E43-B066-73EE18E6DF41}" type="presParOf" srcId="{0EFBB0FA-C29F-4DF5-A6AB-16CB0B34B25F}" destId="{9286627B-3439-40C7-885C-40B2D1A7A8B8}" srcOrd="1" destOrd="0" presId="urn:microsoft.com/office/officeart/2005/8/layout/hierarchy4"/>
    <dgm:cxn modelId="{8E850E08-5859-484E-833A-AA585A368D1C}" type="presParOf" srcId="{0EFBB0FA-C29F-4DF5-A6AB-16CB0B34B25F}" destId="{E19CE739-015F-4437-B5AC-B2E66352285F}" srcOrd="2" destOrd="0" presId="urn:microsoft.com/office/officeart/2005/8/layout/hierarchy4"/>
    <dgm:cxn modelId="{F0622C9B-521C-477A-B899-806094E3BB6A}" type="presParOf" srcId="{E19CE739-015F-4437-B5AC-B2E66352285F}" destId="{E4A28DCE-5577-4D15-97CA-9CF0A1E21DAD}" srcOrd="0" destOrd="0" presId="urn:microsoft.com/office/officeart/2005/8/layout/hierarchy4"/>
    <dgm:cxn modelId="{F4AB634D-9CFE-495D-9456-4119867A1B5F}" type="presParOf" srcId="{E4A28DCE-5577-4D15-97CA-9CF0A1E21DAD}" destId="{261243F7-1EA0-4615-A2A9-F8E5EEFE1B81}" srcOrd="0" destOrd="0" presId="urn:microsoft.com/office/officeart/2005/8/layout/hierarchy4"/>
    <dgm:cxn modelId="{30923FD5-774C-451C-85A4-7B1B0C217DD8}" type="presParOf" srcId="{E4A28DCE-5577-4D15-97CA-9CF0A1E21DAD}" destId="{F16965CD-115E-4334-A93B-D89CE626C6EF}" srcOrd="1" destOrd="0" presId="urn:microsoft.com/office/officeart/2005/8/layout/hierarchy4"/>
    <dgm:cxn modelId="{8DD7B805-177E-48D0-B42C-BAF916B9FF95}" type="presParOf" srcId="{FBC4CD44-4A91-482F-B902-9E787AEE991D}" destId="{6D723B89-4CCC-4ED0-A0E3-29A866F2ED2C}" srcOrd="3" destOrd="0" presId="urn:microsoft.com/office/officeart/2005/8/layout/hierarchy4"/>
    <dgm:cxn modelId="{C7286339-B31D-4AD1-8130-CC0EE1000FBD}" type="presParOf" srcId="{FBC4CD44-4A91-482F-B902-9E787AEE991D}" destId="{15D22D56-1EA1-40D5-AA4B-AD5BC4A8324F}" srcOrd="4" destOrd="0" presId="urn:microsoft.com/office/officeart/2005/8/layout/hierarchy4"/>
    <dgm:cxn modelId="{808E0D34-86B2-4DA2-A789-AC8E94ECCE63}" type="presParOf" srcId="{15D22D56-1EA1-40D5-AA4B-AD5BC4A8324F}" destId="{8AADE217-201E-4DDC-ADDA-787E0AF61F02}" srcOrd="0" destOrd="0" presId="urn:microsoft.com/office/officeart/2005/8/layout/hierarchy4"/>
    <dgm:cxn modelId="{C03B2024-ECC1-484A-98A7-5C123DB4A3D6}" type="presParOf" srcId="{15D22D56-1EA1-40D5-AA4B-AD5BC4A8324F}" destId="{5FC80247-F558-4494-80D5-7CA64252C0AE}" srcOrd="1" destOrd="0" presId="urn:microsoft.com/office/officeart/2005/8/layout/hierarchy4"/>
    <dgm:cxn modelId="{41456E0B-04AE-4AB8-B11B-7C950D82FA6B}" type="presParOf" srcId="{15D22D56-1EA1-40D5-AA4B-AD5BC4A8324F}" destId="{9B4C33C6-53E9-4038-8865-04E7A836F3F5}" srcOrd="2" destOrd="0" presId="urn:microsoft.com/office/officeart/2005/8/layout/hierarchy4"/>
    <dgm:cxn modelId="{A1ADFD8C-ECE4-4384-A6A4-ADB96F4C27B0}" type="presParOf" srcId="{9B4C33C6-53E9-4038-8865-04E7A836F3F5}" destId="{4A68B6E5-2D4A-45D2-8E08-A9506570C5A3}" srcOrd="0" destOrd="0" presId="urn:microsoft.com/office/officeart/2005/8/layout/hierarchy4"/>
    <dgm:cxn modelId="{CAF73BEA-63E5-4DE0-A6A6-69D5F69E094E}" type="presParOf" srcId="{4A68B6E5-2D4A-45D2-8E08-A9506570C5A3}" destId="{F10B9C03-1045-450C-BE15-CB9A01E7B89B}" srcOrd="0" destOrd="0" presId="urn:microsoft.com/office/officeart/2005/8/layout/hierarchy4"/>
    <dgm:cxn modelId="{D51DF179-3E9A-4716-939B-956CDF244AEA}" type="presParOf" srcId="{4A68B6E5-2D4A-45D2-8E08-A9506570C5A3}" destId="{9B682BB5-EBBB-4A74-AAB8-C8AE17CEF10F}" srcOrd="1" destOrd="0" presId="urn:microsoft.com/office/officeart/2005/8/layout/hierarchy4"/>
    <dgm:cxn modelId="{3D9AD0C6-7365-41FA-A6DF-09144DE2ADB8}" type="presParOf" srcId="{FBC4CD44-4A91-482F-B902-9E787AEE991D}" destId="{C9D6FB85-D03E-4F9A-B5B3-AEEC67C91AFC}" srcOrd="5" destOrd="0" presId="urn:microsoft.com/office/officeart/2005/8/layout/hierarchy4"/>
    <dgm:cxn modelId="{605A737E-DD3E-4531-9EB2-CD5A53EE4DFB}" type="presParOf" srcId="{FBC4CD44-4A91-482F-B902-9E787AEE991D}" destId="{C6FD61F2-0DAA-4610-A2AC-BE6653F5B0E2}" srcOrd="6" destOrd="0" presId="urn:microsoft.com/office/officeart/2005/8/layout/hierarchy4"/>
    <dgm:cxn modelId="{E8220C45-5284-4EEA-9398-023EE4D10E05}" type="presParOf" srcId="{C6FD61F2-0DAA-4610-A2AC-BE6653F5B0E2}" destId="{A1B4FFEF-3E00-452D-9846-82DBFBC5348B}" srcOrd="0" destOrd="0" presId="urn:microsoft.com/office/officeart/2005/8/layout/hierarchy4"/>
    <dgm:cxn modelId="{E2DA15F3-AF72-4073-80B0-EBA8A96D9E46}" type="presParOf" srcId="{C6FD61F2-0DAA-4610-A2AC-BE6653F5B0E2}" destId="{BFDBF08D-0D2A-4D8B-A894-B7D8BA9C32A9}" srcOrd="1" destOrd="0" presId="urn:microsoft.com/office/officeart/2005/8/layout/hierarchy4"/>
    <dgm:cxn modelId="{ECE0C38A-DABC-404C-9FAE-DEA45F520ADC}" type="presParOf" srcId="{4BD7EC80-85F3-427E-BC12-0D8F40B5BA56}" destId="{4E77AD66-1FFD-4A37-AC11-CFDEA8BC7E52}" srcOrd="1" destOrd="0" presId="urn:microsoft.com/office/officeart/2005/8/layout/hierarchy4"/>
    <dgm:cxn modelId="{BD62DEA4-2F3E-4437-BF12-5CB82118EA59}" type="presParOf" srcId="{4BD7EC80-85F3-427E-BC12-0D8F40B5BA56}" destId="{40DB67FB-5123-4C5F-BF0E-81C81E8D91C5}" srcOrd="2" destOrd="0" presId="urn:microsoft.com/office/officeart/2005/8/layout/hierarchy4"/>
    <dgm:cxn modelId="{B1690E63-D9E1-47F7-914D-2220436327CD}" type="presParOf" srcId="{40DB67FB-5123-4C5F-BF0E-81C81E8D91C5}" destId="{1A8168E8-91B6-418D-BF35-B080EB8F3A33}" srcOrd="0" destOrd="0" presId="urn:microsoft.com/office/officeart/2005/8/layout/hierarchy4"/>
    <dgm:cxn modelId="{C8A0731B-FBE1-4705-96A8-4DFB101E978B}" type="presParOf" srcId="{40DB67FB-5123-4C5F-BF0E-81C81E8D91C5}" destId="{A8AE032B-D607-4E7D-873A-573B8ED6D5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BE2C6-47EB-4FA6-B725-5E5B88A0594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7E2EE-3BC7-4567-8CFF-FDAC03A2A4D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Callback</a:t>
          </a:r>
          <a:r>
            <a:rPr lang="es-ES" dirty="0"/>
            <a:t>: en la inicialización, recibo a qué función debo llamar con los eventos “hacia afuera”</a:t>
          </a:r>
        </a:p>
        <a:p>
          <a:pPr>
            <a:lnSpc>
              <a:spcPct val="100000"/>
            </a:lnSpc>
          </a:pPr>
          <a:r>
            <a:rPr lang="en-US" dirty="0" err="1"/>
            <a:t>Proveo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248C765-9590-428D-9A37-D0E9707BA7EF}" type="parTrans" cxnId="{659ABB81-DFCA-4A96-866E-28FDEE260409}">
      <dgm:prSet/>
      <dgm:spPr/>
      <dgm:t>
        <a:bodyPr/>
        <a:lstStyle/>
        <a:p>
          <a:endParaRPr lang="en-US"/>
        </a:p>
      </dgm:t>
    </dgm:pt>
    <dgm:pt modelId="{99940A86-79B4-4A3B-BC8A-E09E031DB4B7}" type="sibTrans" cxnId="{659ABB81-DFCA-4A96-866E-28FDEE260409}">
      <dgm:prSet/>
      <dgm:spPr/>
      <dgm:t>
        <a:bodyPr/>
        <a:lstStyle/>
        <a:p>
          <a:endParaRPr lang="en-US"/>
        </a:p>
      </dgm:t>
    </dgm:pt>
    <dgm:pt modelId="{FBBA60ED-151E-4543-AB57-5C95ECA25A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Escribo y envío </a:t>
          </a:r>
          <a:r>
            <a:rPr lang="es-ES" dirty="0" err="1"/>
            <a:t>callbacks</a:t>
          </a:r>
          <a:r>
            <a:rPr lang="es-ES" dirty="0"/>
            <a:t> para procesar eventos “de abajo” </a:t>
          </a:r>
        </a:p>
        <a:p>
          <a:pPr>
            <a:lnSpc>
              <a:spcPct val="100000"/>
            </a:lnSpc>
          </a:pPr>
          <a:r>
            <a:rPr lang="en-US" dirty="0" err="1"/>
            <a:t>Utilizo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7EB9410-F7BC-4A7E-BB46-A90D663E5C20}" type="parTrans" cxnId="{946BA2D0-4EFE-4C1B-9E72-A0861EE91BD4}">
      <dgm:prSet/>
      <dgm:spPr/>
      <dgm:t>
        <a:bodyPr/>
        <a:lstStyle/>
        <a:p>
          <a:endParaRPr lang="en-US"/>
        </a:p>
      </dgm:t>
    </dgm:pt>
    <dgm:pt modelId="{141BE137-AC30-4A30-9D56-D574EC486E9A}" type="sibTrans" cxnId="{946BA2D0-4EFE-4C1B-9E72-A0861EE91BD4}">
      <dgm:prSet/>
      <dgm:spPr/>
      <dgm:t>
        <a:bodyPr/>
        <a:lstStyle/>
        <a:p>
          <a:endParaRPr lang="en-US"/>
        </a:p>
      </dgm:t>
    </dgm:pt>
    <dgm:pt modelId="{C698E521-6E76-4C05-A8C0-8DC8C0923410}" type="pres">
      <dgm:prSet presAssocID="{E59BE2C6-47EB-4FA6-B725-5E5B88A05941}" presName="compositeShape" presStyleCnt="0">
        <dgm:presLayoutVars>
          <dgm:chMax val="2"/>
          <dgm:dir/>
          <dgm:resizeHandles val="exact"/>
        </dgm:presLayoutVars>
      </dgm:prSet>
      <dgm:spPr/>
    </dgm:pt>
    <dgm:pt modelId="{EE276AFC-04AD-4C9F-80F2-45B8DEF47BAA}" type="pres">
      <dgm:prSet presAssocID="{9707E2EE-3BC7-4567-8CFF-FDAC03A2A4D5}" presName="upArrow" presStyleLbl="node1" presStyleIdx="0" presStyleCnt="2" custScaleX="62239"/>
      <dgm:spPr/>
    </dgm:pt>
    <dgm:pt modelId="{E234767A-7639-4038-A9B8-7400D3773257}" type="pres">
      <dgm:prSet presAssocID="{9707E2EE-3BC7-4567-8CFF-FDAC03A2A4D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ADD5AB-F86B-4FCB-8507-32F0EC95463B}" type="pres">
      <dgm:prSet presAssocID="{FBBA60ED-151E-4543-AB57-5C95ECA25AD8}" presName="downArrow" presStyleLbl="node1" presStyleIdx="1" presStyleCnt="2" custScaleX="58434"/>
      <dgm:spPr/>
    </dgm:pt>
    <dgm:pt modelId="{901AB8A8-DFD6-4D66-8E58-700C23F2D317}" type="pres">
      <dgm:prSet presAssocID="{FBBA60ED-151E-4543-AB57-5C95ECA25AD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90FFC37-9A47-428E-8462-3D75BF7E300B}" type="presOf" srcId="{9707E2EE-3BC7-4567-8CFF-FDAC03A2A4D5}" destId="{E234767A-7639-4038-A9B8-7400D3773257}" srcOrd="0" destOrd="0" presId="urn:microsoft.com/office/officeart/2005/8/layout/arrow4"/>
    <dgm:cxn modelId="{C4F9BC3C-CE1C-4B5E-B791-0F854ED94F6C}" type="presOf" srcId="{E59BE2C6-47EB-4FA6-B725-5E5B88A05941}" destId="{C698E521-6E76-4C05-A8C0-8DC8C0923410}" srcOrd="0" destOrd="0" presId="urn:microsoft.com/office/officeart/2005/8/layout/arrow4"/>
    <dgm:cxn modelId="{3413B156-5ACB-46FA-BCDF-5F79554BD660}" type="presOf" srcId="{FBBA60ED-151E-4543-AB57-5C95ECA25AD8}" destId="{901AB8A8-DFD6-4D66-8E58-700C23F2D317}" srcOrd="0" destOrd="0" presId="urn:microsoft.com/office/officeart/2005/8/layout/arrow4"/>
    <dgm:cxn modelId="{659ABB81-DFCA-4A96-866E-28FDEE260409}" srcId="{E59BE2C6-47EB-4FA6-B725-5E5B88A05941}" destId="{9707E2EE-3BC7-4567-8CFF-FDAC03A2A4D5}" srcOrd="0" destOrd="0" parTransId="{4248C765-9590-428D-9A37-D0E9707BA7EF}" sibTransId="{99940A86-79B4-4A3B-BC8A-E09E031DB4B7}"/>
    <dgm:cxn modelId="{946BA2D0-4EFE-4C1B-9E72-A0861EE91BD4}" srcId="{E59BE2C6-47EB-4FA6-B725-5E5B88A05941}" destId="{FBBA60ED-151E-4543-AB57-5C95ECA25AD8}" srcOrd="1" destOrd="0" parTransId="{47EB9410-F7BC-4A7E-BB46-A90D663E5C20}" sibTransId="{141BE137-AC30-4A30-9D56-D574EC486E9A}"/>
    <dgm:cxn modelId="{E3A5C076-CE66-4E31-B077-5FB855AD4CD0}" type="presParOf" srcId="{C698E521-6E76-4C05-A8C0-8DC8C0923410}" destId="{EE276AFC-04AD-4C9F-80F2-45B8DEF47BAA}" srcOrd="0" destOrd="0" presId="urn:microsoft.com/office/officeart/2005/8/layout/arrow4"/>
    <dgm:cxn modelId="{16B863AF-648B-4DF1-9324-C89446268CA8}" type="presParOf" srcId="{C698E521-6E76-4C05-A8C0-8DC8C0923410}" destId="{E234767A-7639-4038-A9B8-7400D3773257}" srcOrd="1" destOrd="0" presId="urn:microsoft.com/office/officeart/2005/8/layout/arrow4"/>
    <dgm:cxn modelId="{247E6384-B161-4BCD-B3B8-663F773F7972}" type="presParOf" srcId="{C698E521-6E76-4C05-A8C0-8DC8C0923410}" destId="{ECADD5AB-F86B-4FCB-8507-32F0EC95463B}" srcOrd="2" destOrd="0" presId="urn:microsoft.com/office/officeart/2005/8/layout/arrow4"/>
    <dgm:cxn modelId="{5B70579C-A679-4153-9392-8F121EA5CDE9}" type="presParOf" srcId="{C698E521-6E76-4C05-A8C0-8DC8C0923410}" destId="{901AB8A8-DFD6-4D66-8E58-700C23F2D31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E6D3C-DDB8-41FA-91D5-B00DF284811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7FA0367-998B-4D06-9AD0-994552E23175}" type="pres">
      <dgm:prSet presAssocID="{D7BE6D3C-DDB8-41FA-91D5-B00DF2848110}" presName="Name0" presStyleCnt="0">
        <dgm:presLayoutVars>
          <dgm:dir/>
          <dgm:resizeHandles val="exact"/>
        </dgm:presLayoutVars>
      </dgm:prSet>
      <dgm:spPr/>
    </dgm:pt>
  </dgm:ptLst>
  <dgm:cxnLst>
    <dgm:cxn modelId="{25BA090A-8BBC-4C35-959A-2DBB8174C1B9}" type="presOf" srcId="{D7BE6D3C-DDB8-41FA-91D5-B00DF2848110}" destId="{B7FA0367-998B-4D06-9AD0-994552E23175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6F9ED5-26E9-4700-8E4E-9E225B0CA15E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43265-6B22-4E82-9C1F-EB08472E477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Tarjeta </a:t>
          </a:r>
          <a:r>
            <a:rPr lang="es-ES" dirty="0" err="1"/>
            <a:t>track</a:t>
          </a:r>
          <a:r>
            <a:rPr lang="es-ES" dirty="0"/>
            <a:t> 2</a:t>
          </a:r>
          <a:endParaRPr lang="en-US" dirty="0"/>
        </a:p>
      </dgm:t>
    </dgm:pt>
    <dgm:pt modelId="{832AF178-FB7B-4482-90D3-B56CF75CBA34}" type="parTrans" cxnId="{C64A4915-4F07-4C98-8E5B-AD9BBA7CC61D}">
      <dgm:prSet/>
      <dgm:spPr/>
      <dgm:t>
        <a:bodyPr/>
        <a:lstStyle/>
        <a:p>
          <a:endParaRPr lang="en-US"/>
        </a:p>
      </dgm:t>
    </dgm:pt>
    <dgm:pt modelId="{BBD985F3-4780-4928-87A4-DE6E9FA87273}" type="sibTrans" cxnId="{C64A4915-4F07-4C98-8E5B-AD9BBA7CC61D}">
      <dgm:prSet/>
      <dgm:spPr/>
      <dgm:t>
        <a:bodyPr/>
        <a:lstStyle/>
        <a:p>
          <a:endParaRPr lang="en-US"/>
        </a:p>
      </dgm:t>
    </dgm:pt>
    <dgm:pt modelId="{CE3C4984-E967-4170-91AD-F0F7111689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/>
            <a:t>Servicios a app</a:t>
          </a:r>
          <a:r>
            <a:rPr lang="es-ES" b="0" dirty="0"/>
            <a:t>: ninguno  </a:t>
          </a:r>
          <a:endParaRPr lang="en-US" b="0" dirty="0"/>
        </a:p>
      </dgm:t>
    </dgm:pt>
    <dgm:pt modelId="{2A28B609-1845-445F-9ECE-FC48A237E464}" type="parTrans" cxnId="{AD1E0C9D-6A09-4F81-BE11-142353874CEB}">
      <dgm:prSet/>
      <dgm:spPr/>
      <dgm:t>
        <a:bodyPr/>
        <a:lstStyle/>
        <a:p>
          <a:endParaRPr lang="en-US"/>
        </a:p>
      </dgm:t>
    </dgm:pt>
    <dgm:pt modelId="{7AF0D309-93AF-4D2B-9540-D9F1E33AA1E7}" type="sibTrans" cxnId="{AD1E0C9D-6A09-4F81-BE11-142353874CEB}">
      <dgm:prSet/>
      <dgm:spPr/>
      <dgm:t>
        <a:bodyPr/>
        <a:lstStyle/>
        <a:p>
          <a:endParaRPr lang="en-US"/>
        </a:p>
      </dgm:t>
    </dgm:pt>
    <dgm:pt modelId="{9EA7D5F1-7A92-4035-B544-35EA1EC52E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 err="1"/>
            <a:t>Callback</a:t>
          </a:r>
          <a:r>
            <a:rPr lang="es-ES" b="0" i="1" dirty="0"/>
            <a:t> a app</a:t>
          </a:r>
          <a:r>
            <a:rPr lang="es-ES" b="0" dirty="0"/>
            <a:t>: nueva lectura</a:t>
          </a:r>
          <a:endParaRPr lang="en-US" b="0" dirty="0"/>
        </a:p>
      </dgm:t>
    </dgm:pt>
    <dgm:pt modelId="{6A65AB85-F452-4AD7-994C-F489ADF2CD43}" type="parTrans" cxnId="{DA20FA55-FA48-4373-808A-BB2E9D34C52C}">
      <dgm:prSet/>
      <dgm:spPr/>
      <dgm:t>
        <a:bodyPr/>
        <a:lstStyle/>
        <a:p>
          <a:endParaRPr lang="en-US"/>
        </a:p>
      </dgm:t>
    </dgm:pt>
    <dgm:pt modelId="{EA772AAB-E070-4943-AAC9-77BE80568825}" type="sibTrans" cxnId="{DA20FA55-FA48-4373-808A-BB2E9D34C52C}">
      <dgm:prSet/>
      <dgm:spPr/>
      <dgm:t>
        <a:bodyPr/>
        <a:lstStyle/>
        <a:p>
          <a:endParaRPr lang="en-US"/>
        </a:p>
      </dgm:t>
    </dgm:pt>
    <dgm:pt modelId="{4B8ACCBC-9FDE-4EF4-94AF-D84385C99E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/>
            <a:t>Eventos</a:t>
          </a:r>
          <a:r>
            <a:rPr lang="es-ES" b="0" i="0" dirty="0"/>
            <a:t>: </a:t>
          </a:r>
          <a:r>
            <a:rPr lang="es-ES" b="0" i="0" dirty="0" err="1"/>
            <a:t>success</a:t>
          </a:r>
          <a:r>
            <a:rPr lang="es-ES" b="0" i="0" dirty="0"/>
            <a:t> / </a:t>
          </a:r>
          <a:r>
            <a:rPr lang="es-ES" b="0" i="0" dirty="0" err="1"/>
            <a:t>fail</a:t>
          </a:r>
          <a:endParaRPr lang="es-ES" b="0" i="0" dirty="0"/>
        </a:p>
        <a:p>
          <a:pPr>
            <a:lnSpc>
              <a:spcPct val="100000"/>
            </a:lnSpc>
          </a:pPr>
          <a:r>
            <a:rPr lang="es-ES" b="0" i="1" dirty="0"/>
            <a:t>Posibles servicios a futuro</a:t>
          </a:r>
          <a:r>
            <a:rPr lang="es-ES" b="0" i="0" dirty="0"/>
            <a:t>: organizar datos</a:t>
          </a:r>
          <a:endParaRPr lang="en-US" b="0" i="0" dirty="0"/>
        </a:p>
      </dgm:t>
    </dgm:pt>
    <dgm:pt modelId="{6869F90C-4FC1-4BA5-A68C-653294E2B8DD}" type="parTrans" cxnId="{DBCAAC36-9BF2-47F4-9E5B-8AB4A57F2F7A}">
      <dgm:prSet/>
      <dgm:spPr/>
      <dgm:t>
        <a:bodyPr/>
        <a:lstStyle/>
        <a:p>
          <a:endParaRPr lang="en-US"/>
        </a:p>
      </dgm:t>
    </dgm:pt>
    <dgm:pt modelId="{4EF0EAB5-93F9-4F46-89BD-927811F1EE25}" type="sibTrans" cxnId="{DBCAAC36-9BF2-47F4-9E5B-8AB4A57F2F7A}">
      <dgm:prSet/>
      <dgm:spPr/>
      <dgm:t>
        <a:bodyPr/>
        <a:lstStyle/>
        <a:p>
          <a:endParaRPr lang="en-US"/>
        </a:p>
      </dgm:t>
    </dgm:pt>
    <dgm:pt modelId="{9092532F-0F31-4019-A737-6BE593F2D78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Lector Magtek</a:t>
          </a:r>
          <a:endParaRPr lang="en-US"/>
        </a:p>
      </dgm:t>
    </dgm:pt>
    <dgm:pt modelId="{65D7F9B0-C14B-494D-905F-8800AB71DC79}" type="parTrans" cxnId="{ED1CC0D1-24A5-46BD-878E-4CD417088537}">
      <dgm:prSet/>
      <dgm:spPr/>
      <dgm:t>
        <a:bodyPr/>
        <a:lstStyle/>
        <a:p>
          <a:endParaRPr lang="en-US"/>
        </a:p>
      </dgm:t>
    </dgm:pt>
    <dgm:pt modelId="{91F59E2F-6F8D-4948-BB8A-D1455F413C17}" type="sibTrans" cxnId="{ED1CC0D1-24A5-46BD-878E-4CD417088537}">
      <dgm:prSet/>
      <dgm:spPr/>
      <dgm:t>
        <a:bodyPr/>
        <a:lstStyle/>
        <a:p>
          <a:endParaRPr lang="en-US"/>
        </a:p>
      </dgm:t>
    </dgm:pt>
    <dgm:pt modelId="{A2CA693A-A2FA-43DE-9CCC-DF902B29C6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i="1" dirty="0" err="1"/>
            <a:t>Callback</a:t>
          </a:r>
          <a:r>
            <a:rPr lang="es-ES" i="1" dirty="0"/>
            <a:t> a HAL</a:t>
          </a:r>
          <a:r>
            <a:rPr lang="es-ES" dirty="0"/>
            <a:t>: análogos a app</a:t>
          </a:r>
        </a:p>
        <a:p>
          <a:pPr>
            <a:lnSpc>
              <a:spcPct val="100000"/>
            </a:lnSpc>
          </a:pPr>
          <a:r>
            <a:rPr lang="es-ES" i="1" dirty="0"/>
            <a:t>Interrupciones dedicadas (</a:t>
          </a:r>
          <a:r>
            <a:rPr lang="es-ES" i="1" dirty="0" err="1"/>
            <a:t>enable</a:t>
          </a:r>
          <a:r>
            <a:rPr lang="es-ES" i="1" dirty="0"/>
            <a:t>, </a:t>
          </a:r>
          <a:r>
            <a:rPr lang="es-ES" i="1" dirty="0" err="1"/>
            <a:t>clock</a:t>
          </a:r>
          <a:r>
            <a:rPr lang="es-ES" i="1" dirty="0"/>
            <a:t>)</a:t>
          </a:r>
          <a:r>
            <a:rPr lang="es-ES" dirty="0"/>
            <a:t>: eventos bajo nivel</a:t>
          </a:r>
        </a:p>
        <a:p>
          <a:pPr>
            <a:lnSpc>
              <a:spcPct val="100000"/>
            </a:lnSpc>
          </a:pPr>
          <a:r>
            <a:rPr lang="es-ES" i="1" dirty="0"/>
            <a:t>Interrupción periódica (</a:t>
          </a:r>
          <a:r>
            <a:rPr lang="es-ES" i="1" dirty="0" err="1"/>
            <a:t>systick</a:t>
          </a:r>
          <a:r>
            <a:rPr lang="es-ES" i="1" dirty="0"/>
            <a:t>)</a:t>
          </a:r>
          <a:r>
            <a:rPr lang="es-ES" i="0" dirty="0"/>
            <a:t>: procesamiento con FSM, eventos alto nivel</a:t>
          </a:r>
          <a:r>
            <a:rPr lang="es-ES" i="1" dirty="0"/>
            <a:t> </a:t>
          </a:r>
          <a:endParaRPr lang="en-US" dirty="0"/>
        </a:p>
      </dgm:t>
    </dgm:pt>
    <dgm:pt modelId="{786FCF49-06EC-4A5F-851D-2F9D6B412E88}" type="parTrans" cxnId="{BC17A468-D594-4562-909E-54D46A0009DE}">
      <dgm:prSet/>
      <dgm:spPr/>
      <dgm:t>
        <a:bodyPr/>
        <a:lstStyle/>
        <a:p>
          <a:endParaRPr lang="en-US"/>
        </a:p>
      </dgm:t>
    </dgm:pt>
    <dgm:pt modelId="{00168806-E0CF-490E-8107-934D0F15D17B}" type="sibTrans" cxnId="{BC17A468-D594-4562-909E-54D46A0009DE}">
      <dgm:prSet/>
      <dgm:spPr/>
      <dgm:t>
        <a:bodyPr/>
        <a:lstStyle/>
        <a:p>
          <a:endParaRPr lang="en-US"/>
        </a:p>
      </dgm:t>
    </dgm:pt>
    <dgm:pt modelId="{F902DFA4-5473-45EB-B49F-8799A36AB5D1}" type="pres">
      <dgm:prSet presAssocID="{CD6F9ED5-26E9-4700-8E4E-9E225B0CA15E}" presName="root" presStyleCnt="0">
        <dgm:presLayoutVars>
          <dgm:dir/>
          <dgm:resizeHandles val="exact"/>
        </dgm:presLayoutVars>
      </dgm:prSet>
      <dgm:spPr/>
    </dgm:pt>
    <dgm:pt modelId="{EE193DE9-27C8-49D5-A336-6113CAFA9840}" type="pres">
      <dgm:prSet presAssocID="{DC143265-6B22-4E82-9C1F-EB08472E4770}" presName="compNode" presStyleCnt="0"/>
      <dgm:spPr/>
    </dgm:pt>
    <dgm:pt modelId="{497AD23E-8415-412C-A82E-4A5A45392AF0}" type="pres">
      <dgm:prSet presAssocID="{DC143265-6B22-4E82-9C1F-EB08472E4770}" presName="bgRect" presStyleLbl="bgShp" presStyleIdx="0" presStyleCnt="2"/>
      <dgm:spPr/>
    </dgm:pt>
    <dgm:pt modelId="{5609FEB0-6B06-4F0B-A705-70B60B1875FE}" type="pres">
      <dgm:prSet presAssocID="{DC143265-6B22-4E82-9C1F-EB08472E47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5D91A3D-EC91-4A18-B504-CF31880648AE}" type="pres">
      <dgm:prSet presAssocID="{DC143265-6B22-4E82-9C1F-EB08472E4770}" presName="spaceRect" presStyleCnt="0"/>
      <dgm:spPr/>
    </dgm:pt>
    <dgm:pt modelId="{48149E44-6376-42B5-B9C6-C076E0900E95}" type="pres">
      <dgm:prSet presAssocID="{DC143265-6B22-4E82-9C1F-EB08472E4770}" presName="parTx" presStyleLbl="revTx" presStyleIdx="0" presStyleCnt="4">
        <dgm:presLayoutVars>
          <dgm:chMax val="0"/>
          <dgm:chPref val="0"/>
        </dgm:presLayoutVars>
      </dgm:prSet>
      <dgm:spPr/>
    </dgm:pt>
    <dgm:pt modelId="{8933C776-4257-4996-AFAE-80499341E9B9}" type="pres">
      <dgm:prSet presAssocID="{DC143265-6B22-4E82-9C1F-EB08472E4770}" presName="desTx" presStyleLbl="revTx" presStyleIdx="1" presStyleCnt="4">
        <dgm:presLayoutVars/>
      </dgm:prSet>
      <dgm:spPr/>
    </dgm:pt>
    <dgm:pt modelId="{F18912FD-2C04-48B4-8A2F-1A25371373F2}" type="pres">
      <dgm:prSet presAssocID="{BBD985F3-4780-4928-87A4-DE6E9FA87273}" presName="sibTrans" presStyleCnt="0"/>
      <dgm:spPr/>
    </dgm:pt>
    <dgm:pt modelId="{6420B3E2-D43B-49A3-A050-F0BBE2B5A511}" type="pres">
      <dgm:prSet presAssocID="{9092532F-0F31-4019-A737-6BE593F2D789}" presName="compNode" presStyleCnt="0"/>
      <dgm:spPr/>
    </dgm:pt>
    <dgm:pt modelId="{EC287D44-2411-4ACA-A488-A516726645BB}" type="pres">
      <dgm:prSet presAssocID="{9092532F-0F31-4019-A737-6BE593F2D789}" presName="bgRect" presStyleLbl="bgShp" presStyleIdx="1" presStyleCnt="2"/>
      <dgm:spPr/>
    </dgm:pt>
    <dgm:pt modelId="{8F532F2A-AFBD-4291-B39B-120611318C83}" type="pres">
      <dgm:prSet presAssocID="{9092532F-0F31-4019-A737-6BE593F2D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0BD5C9F-9077-4EEE-B102-ED14ECE3FCB0}" type="pres">
      <dgm:prSet presAssocID="{9092532F-0F31-4019-A737-6BE593F2D789}" presName="spaceRect" presStyleCnt="0"/>
      <dgm:spPr/>
    </dgm:pt>
    <dgm:pt modelId="{3F4CDD9F-CA2C-450A-9C4B-D854ED44F285}" type="pres">
      <dgm:prSet presAssocID="{9092532F-0F31-4019-A737-6BE593F2D789}" presName="parTx" presStyleLbl="revTx" presStyleIdx="2" presStyleCnt="4">
        <dgm:presLayoutVars>
          <dgm:chMax val="0"/>
          <dgm:chPref val="0"/>
        </dgm:presLayoutVars>
      </dgm:prSet>
      <dgm:spPr/>
    </dgm:pt>
    <dgm:pt modelId="{82C7A965-0C70-44C2-B078-79E1ADB69C24}" type="pres">
      <dgm:prSet presAssocID="{9092532F-0F31-4019-A737-6BE593F2D789}" presName="desTx" presStyleLbl="revTx" presStyleIdx="3" presStyleCnt="4">
        <dgm:presLayoutVars/>
      </dgm:prSet>
      <dgm:spPr/>
    </dgm:pt>
  </dgm:ptLst>
  <dgm:cxnLst>
    <dgm:cxn modelId="{C64A4915-4F07-4C98-8E5B-AD9BBA7CC61D}" srcId="{CD6F9ED5-26E9-4700-8E4E-9E225B0CA15E}" destId="{DC143265-6B22-4E82-9C1F-EB08472E4770}" srcOrd="0" destOrd="0" parTransId="{832AF178-FB7B-4482-90D3-B56CF75CBA34}" sibTransId="{BBD985F3-4780-4928-87A4-DE6E9FA87273}"/>
    <dgm:cxn modelId="{F1516816-9CB9-4E95-9D7F-1B403C9B3070}" type="presOf" srcId="{9092532F-0F31-4019-A737-6BE593F2D789}" destId="{3F4CDD9F-CA2C-450A-9C4B-D854ED44F285}" srcOrd="0" destOrd="0" presId="urn:microsoft.com/office/officeart/2018/2/layout/IconVerticalSolidList"/>
    <dgm:cxn modelId="{6C8F6535-D3FF-4481-8E03-A50960C28222}" type="presOf" srcId="{A2CA693A-A2FA-43DE-9CCC-DF902B29C60F}" destId="{82C7A965-0C70-44C2-B078-79E1ADB69C24}" srcOrd="0" destOrd="0" presId="urn:microsoft.com/office/officeart/2018/2/layout/IconVerticalSolidList"/>
    <dgm:cxn modelId="{DBCAAC36-9BF2-47F4-9E5B-8AB4A57F2F7A}" srcId="{DC143265-6B22-4E82-9C1F-EB08472E4770}" destId="{4B8ACCBC-9FDE-4EF4-94AF-D84385C99E5E}" srcOrd="2" destOrd="0" parTransId="{6869F90C-4FC1-4BA5-A68C-653294E2B8DD}" sibTransId="{4EF0EAB5-93F9-4F46-89BD-927811F1EE25}"/>
    <dgm:cxn modelId="{BC17A468-D594-4562-909E-54D46A0009DE}" srcId="{9092532F-0F31-4019-A737-6BE593F2D789}" destId="{A2CA693A-A2FA-43DE-9CCC-DF902B29C60F}" srcOrd="0" destOrd="0" parTransId="{786FCF49-06EC-4A5F-851D-2F9D6B412E88}" sibTransId="{00168806-E0CF-490E-8107-934D0F15D17B}"/>
    <dgm:cxn modelId="{DA20FA55-FA48-4373-808A-BB2E9D34C52C}" srcId="{DC143265-6B22-4E82-9C1F-EB08472E4770}" destId="{9EA7D5F1-7A92-4035-B544-35EA1EC52EE8}" srcOrd="1" destOrd="0" parTransId="{6A65AB85-F452-4AD7-994C-F489ADF2CD43}" sibTransId="{EA772AAB-E070-4943-AAC9-77BE80568825}"/>
    <dgm:cxn modelId="{ACEFC77D-5BA0-4343-906F-470702EAD5A7}" type="presOf" srcId="{CD6F9ED5-26E9-4700-8E4E-9E225B0CA15E}" destId="{F902DFA4-5473-45EB-B49F-8799A36AB5D1}" srcOrd="0" destOrd="0" presId="urn:microsoft.com/office/officeart/2018/2/layout/IconVerticalSolidList"/>
    <dgm:cxn modelId="{AD1E0C9D-6A09-4F81-BE11-142353874CEB}" srcId="{DC143265-6B22-4E82-9C1F-EB08472E4770}" destId="{CE3C4984-E967-4170-91AD-F0F7111689E8}" srcOrd="0" destOrd="0" parTransId="{2A28B609-1845-445F-9ECE-FC48A237E464}" sibTransId="{7AF0D309-93AF-4D2B-9540-D9F1E33AA1E7}"/>
    <dgm:cxn modelId="{412457C7-D232-479A-8F56-A84BD705F404}" type="presOf" srcId="{4B8ACCBC-9FDE-4EF4-94AF-D84385C99E5E}" destId="{8933C776-4257-4996-AFAE-80499341E9B9}" srcOrd="0" destOrd="2" presId="urn:microsoft.com/office/officeart/2018/2/layout/IconVerticalSolidList"/>
    <dgm:cxn modelId="{17BF32CE-9486-4CD3-9BAF-BA699AF2727D}" type="presOf" srcId="{CE3C4984-E967-4170-91AD-F0F7111689E8}" destId="{8933C776-4257-4996-AFAE-80499341E9B9}" srcOrd="0" destOrd="0" presId="urn:microsoft.com/office/officeart/2018/2/layout/IconVerticalSolidList"/>
    <dgm:cxn modelId="{ED1CC0D1-24A5-46BD-878E-4CD417088537}" srcId="{CD6F9ED5-26E9-4700-8E4E-9E225B0CA15E}" destId="{9092532F-0F31-4019-A737-6BE593F2D789}" srcOrd="1" destOrd="0" parTransId="{65D7F9B0-C14B-494D-905F-8800AB71DC79}" sibTransId="{91F59E2F-6F8D-4948-BB8A-D1455F413C17}"/>
    <dgm:cxn modelId="{D3F4A8D3-5DBF-42EB-8391-BDFCE7ECBD7B}" type="presOf" srcId="{DC143265-6B22-4E82-9C1F-EB08472E4770}" destId="{48149E44-6376-42B5-B9C6-C076E0900E95}" srcOrd="0" destOrd="0" presId="urn:microsoft.com/office/officeart/2018/2/layout/IconVerticalSolidList"/>
    <dgm:cxn modelId="{D8E0CFD8-4271-41A9-A781-67CCA2551D30}" type="presOf" srcId="{9EA7D5F1-7A92-4035-B544-35EA1EC52EE8}" destId="{8933C776-4257-4996-AFAE-80499341E9B9}" srcOrd="0" destOrd="1" presId="urn:microsoft.com/office/officeart/2018/2/layout/IconVerticalSolidList"/>
    <dgm:cxn modelId="{C4D11A1C-1745-484A-8152-02EB364DAFFB}" type="presParOf" srcId="{F902DFA4-5473-45EB-B49F-8799A36AB5D1}" destId="{EE193DE9-27C8-49D5-A336-6113CAFA9840}" srcOrd="0" destOrd="0" presId="urn:microsoft.com/office/officeart/2018/2/layout/IconVerticalSolidList"/>
    <dgm:cxn modelId="{32E053BF-D7DA-4C44-91CC-4D30C93B551A}" type="presParOf" srcId="{EE193DE9-27C8-49D5-A336-6113CAFA9840}" destId="{497AD23E-8415-412C-A82E-4A5A45392AF0}" srcOrd="0" destOrd="0" presId="urn:microsoft.com/office/officeart/2018/2/layout/IconVerticalSolidList"/>
    <dgm:cxn modelId="{6A18977F-84F5-4A50-B083-6186D2A50C25}" type="presParOf" srcId="{EE193DE9-27C8-49D5-A336-6113CAFA9840}" destId="{5609FEB0-6B06-4F0B-A705-70B60B1875FE}" srcOrd="1" destOrd="0" presId="urn:microsoft.com/office/officeart/2018/2/layout/IconVerticalSolidList"/>
    <dgm:cxn modelId="{06904285-4149-4BF1-8671-8C462CB5949B}" type="presParOf" srcId="{EE193DE9-27C8-49D5-A336-6113CAFA9840}" destId="{65D91A3D-EC91-4A18-B504-CF31880648AE}" srcOrd="2" destOrd="0" presId="urn:microsoft.com/office/officeart/2018/2/layout/IconVerticalSolidList"/>
    <dgm:cxn modelId="{B74017BD-A06A-4157-8755-E960A2C0F437}" type="presParOf" srcId="{EE193DE9-27C8-49D5-A336-6113CAFA9840}" destId="{48149E44-6376-42B5-B9C6-C076E0900E95}" srcOrd="3" destOrd="0" presId="urn:microsoft.com/office/officeart/2018/2/layout/IconVerticalSolidList"/>
    <dgm:cxn modelId="{DF39B559-953C-4F41-B4C1-556FE5BF8872}" type="presParOf" srcId="{EE193DE9-27C8-49D5-A336-6113CAFA9840}" destId="{8933C776-4257-4996-AFAE-80499341E9B9}" srcOrd="4" destOrd="0" presId="urn:microsoft.com/office/officeart/2018/2/layout/IconVerticalSolidList"/>
    <dgm:cxn modelId="{6CD33738-69D1-4F8C-BF39-623F6C325903}" type="presParOf" srcId="{F902DFA4-5473-45EB-B49F-8799A36AB5D1}" destId="{F18912FD-2C04-48B4-8A2F-1A25371373F2}" srcOrd="1" destOrd="0" presId="urn:microsoft.com/office/officeart/2018/2/layout/IconVerticalSolidList"/>
    <dgm:cxn modelId="{03EEF1CC-AC31-42D2-A8F4-DE0A45C8CE23}" type="presParOf" srcId="{F902DFA4-5473-45EB-B49F-8799A36AB5D1}" destId="{6420B3E2-D43B-49A3-A050-F0BBE2B5A511}" srcOrd="2" destOrd="0" presId="urn:microsoft.com/office/officeart/2018/2/layout/IconVerticalSolidList"/>
    <dgm:cxn modelId="{D424779F-0507-4A5B-BD5A-56D2EB204795}" type="presParOf" srcId="{6420B3E2-D43B-49A3-A050-F0BBE2B5A511}" destId="{EC287D44-2411-4ACA-A488-A516726645BB}" srcOrd="0" destOrd="0" presId="urn:microsoft.com/office/officeart/2018/2/layout/IconVerticalSolidList"/>
    <dgm:cxn modelId="{EA9734B3-C669-4EF0-AFA9-5258DEA030F8}" type="presParOf" srcId="{6420B3E2-D43B-49A3-A050-F0BBE2B5A511}" destId="{8F532F2A-AFBD-4291-B39B-120611318C83}" srcOrd="1" destOrd="0" presId="urn:microsoft.com/office/officeart/2018/2/layout/IconVerticalSolidList"/>
    <dgm:cxn modelId="{77F934D0-8D78-4074-8A6C-7F779A40EE53}" type="presParOf" srcId="{6420B3E2-D43B-49A3-A050-F0BBE2B5A511}" destId="{20BD5C9F-9077-4EEE-B102-ED14ECE3FCB0}" srcOrd="2" destOrd="0" presId="urn:microsoft.com/office/officeart/2018/2/layout/IconVerticalSolidList"/>
    <dgm:cxn modelId="{95ED232B-5BC5-4C10-99A2-DEE051BF7EDF}" type="presParOf" srcId="{6420B3E2-D43B-49A3-A050-F0BBE2B5A511}" destId="{3F4CDD9F-CA2C-450A-9C4B-D854ED44F285}" srcOrd="3" destOrd="0" presId="urn:microsoft.com/office/officeart/2018/2/layout/IconVerticalSolidList"/>
    <dgm:cxn modelId="{A7A8BB2F-4DF2-46A7-8FE8-22003FA7F0B2}" type="presParOf" srcId="{6420B3E2-D43B-49A3-A050-F0BBE2B5A511}" destId="{82C7A965-0C70-44C2-B078-79E1ADB69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2BF8DD-5580-4E79-9956-CF13F4E0DBB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2E65B-05EA-41A4-A2D9-B9AA57ACCC7E}">
      <dgm:prSet phldrT="[Text]"/>
      <dgm:spPr/>
      <dgm:t>
        <a:bodyPr/>
        <a:lstStyle/>
        <a:p>
          <a:r>
            <a:rPr lang="es-ES" dirty="0"/>
            <a:t>IDLE</a:t>
          </a:r>
          <a:endParaRPr lang="en-US" dirty="0"/>
        </a:p>
      </dgm:t>
    </dgm:pt>
    <dgm:pt modelId="{95B31746-8555-4B7C-B724-4839A211A7F1}" type="parTrans" cxnId="{C9E9958E-E706-4A03-947C-38EF6A62CA1E}">
      <dgm:prSet/>
      <dgm:spPr/>
      <dgm:t>
        <a:bodyPr/>
        <a:lstStyle/>
        <a:p>
          <a:endParaRPr lang="en-US"/>
        </a:p>
      </dgm:t>
    </dgm:pt>
    <dgm:pt modelId="{8FE212EB-18AC-4E6F-BD6C-4262A51BF2E8}" type="sibTrans" cxnId="{C9E9958E-E706-4A03-947C-38EF6A62CA1E}">
      <dgm:prSet/>
      <dgm:spPr/>
      <dgm:t>
        <a:bodyPr/>
        <a:lstStyle/>
        <a:p>
          <a:endParaRPr lang="en-US"/>
        </a:p>
      </dgm:t>
    </dgm:pt>
    <dgm:pt modelId="{FEC7C1FF-8EB8-445C-ACD7-F9096B6E0EFF}">
      <dgm:prSet phldrT="[Text]"/>
      <dgm:spPr/>
      <dgm:t>
        <a:bodyPr/>
        <a:lstStyle/>
        <a:p>
          <a:r>
            <a:rPr lang="es-ES" dirty="0"/>
            <a:t>WAITING</a:t>
          </a:r>
        </a:p>
        <a:p>
          <a:r>
            <a:rPr lang="es-ES" dirty="0"/>
            <a:t>SS</a:t>
          </a:r>
        </a:p>
      </dgm:t>
    </dgm:pt>
    <dgm:pt modelId="{026D6EFC-C76F-4424-873B-037347BFD63A}" type="parTrans" cxnId="{117A3B1A-6AAD-420B-A6BF-35F1FD1DA58A}">
      <dgm:prSet/>
      <dgm:spPr/>
      <dgm:t>
        <a:bodyPr/>
        <a:lstStyle/>
        <a:p>
          <a:endParaRPr lang="en-US"/>
        </a:p>
      </dgm:t>
    </dgm:pt>
    <dgm:pt modelId="{DF6A6D86-C6F0-41A7-A7DE-479E6ED7A6EC}" type="sibTrans" cxnId="{117A3B1A-6AAD-420B-A6BF-35F1FD1DA58A}">
      <dgm:prSet/>
      <dgm:spPr/>
      <dgm:t>
        <a:bodyPr/>
        <a:lstStyle/>
        <a:p>
          <a:endParaRPr lang="en-US"/>
        </a:p>
      </dgm:t>
    </dgm:pt>
    <dgm:pt modelId="{4312DC82-9B75-4F35-BFB9-ED227C26C35A}">
      <dgm:prSet phldrT="[Text]"/>
      <dgm:spPr/>
      <dgm:t>
        <a:bodyPr/>
        <a:lstStyle/>
        <a:p>
          <a:r>
            <a:rPr lang="es-ES" dirty="0"/>
            <a:t>READING</a:t>
          </a:r>
        </a:p>
        <a:p>
          <a:r>
            <a:rPr lang="es-ES" dirty="0"/>
            <a:t>DATA</a:t>
          </a:r>
          <a:endParaRPr lang="en-US" dirty="0"/>
        </a:p>
      </dgm:t>
    </dgm:pt>
    <dgm:pt modelId="{63407052-CBFE-4383-87B2-BD4B0BC94B3C}" type="parTrans" cxnId="{07D71B0F-FD0F-4D21-8CD4-D3E164354408}">
      <dgm:prSet/>
      <dgm:spPr/>
      <dgm:t>
        <a:bodyPr/>
        <a:lstStyle/>
        <a:p>
          <a:endParaRPr lang="en-US"/>
        </a:p>
      </dgm:t>
    </dgm:pt>
    <dgm:pt modelId="{C57031FA-01F5-468F-8F14-4DDCA24B18F1}" type="sibTrans" cxnId="{07D71B0F-FD0F-4D21-8CD4-D3E164354408}">
      <dgm:prSet/>
      <dgm:spPr/>
      <dgm:t>
        <a:bodyPr/>
        <a:lstStyle/>
        <a:p>
          <a:endParaRPr lang="en-US"/>
        </a:p>
      </dgm:t>
    </dgm:pt>
    <dgm:pt modelId="{3CEB33AF-E276-4C34-9C8E-311160FA2453}">
      <dgm:prSet phldrT="[Text]"/>
      <dgm:spPr/>
      <dgm:t>
        <a:bodyPr/>
        <a:lstStyle/>
        <a:p>
          <a:r>
            <a:rPr lang="es-ES" dirty="0"/>
            <a:t>READING</a:t>
          </a:r>
        </a:p>
        <a:p>
          <a:r>
            <a:rPr lang="es-ES" dirty="0"/>
            <a:t>LRC</a:t>
          </a:r>
          <a:endParaRPr lang="en-US" dirty="0"/>
        </a:p>
      </dgm:t>
    </dgm:pt>
    <dgm:pt modelId="{0F6D59CF-8400-42AC-930D-5F890A1902DE}" type="parTrans" cxnId="{75B4577E-C8E7-426D-B398-D5D4B0B543A3}">
      <dgm:prSet/>
      <dgm:spPr/>
      <dgm:t>
        <a:bodyPr/>
        <a:lstStyle/>
        <a:p>
          <a:endParaRPr lang="en-US"/>
        </a:p>
      </dgm:t>
    </dgm:pt>
    <dgm:pt modelId="{BA46C7C7-FD19-41B9-8D6C-2100451F27FF}" type="sibTrans" cxnId="{75B4577E-C8E7-426D-B398-D5D4B0B543A3}">
      <dgm:prSet/>
      <dgm:spPr/>
      <dgm:t>
        <a:bodyPr/>
        <a:lstStyle/>
        <a:p>
          <a:endParaRPr lang="en-US"/>
        </a:p>
      </dgm:t>
    </dgm:pt>
    <dgm:pt modelId="{98321B06-2DE2-4AEC-AB60-904BDCC92FF0}" type="pres">
      <dgm:prSet presAssocID="{122BF8DD-5580-4E79-9956-CF13F4E0DBBB}" presName="cycle" presStyleCnt="0">
        <dgm:presLayoutVars>
          <dgm:dir/>
          <dgm:resizeHandles val="exact"/>
        </dgm:presLayoutVars>
      </dgm:prSet>
      <dgm:spPr/>
    </dgm:pt>
    <dgm:pt modelId="{4AA4AFAA-C262-46DF-A8DA-97EA0A0B59AD}" type="pres">
      <dgm:prSet presAssocID="{CAD2E65B-05EA-41A4-A2D9-B9AA57ACCC7E}" presName="node" presStyleLbl="node1" presStyleIdx="0" presStyleCnt="4">
        <dgm:presLayoutVars>
          <dgm:bulletEnabled val="1"/>
        </dgm:presLayoutVars>
      </dgm:prSet>
      <dgm:spPr/>
    </dgm:pt>
    <dgm:pt modelId="{D9D1C338-FCD6-4C51-9540-AB1121B07D0A}" type="pres">
      <dgm:prSet presAssocID="{CAD2E65B-05EA-41A4-A2D9-B9AA57ACCC7E}" presName="spNode" presStyleCnt="0"/>
      <dgm:spPr/>
    </dgm:pt>
    <dgm:pt modelId="{B767BCCA-2259-4EEC-A5ED-FFB106AE223A}" type="pres">
      <dgm:prSet presAssocID="{8FE212EB-18AC-4E6F-BD6C-4262A51BF2E8}" presName="sibTrans" presStyleLbl="sibTrans1D1" presStyleIdx="0" presStyleCnt="4"/>
      <dgm:spPr/>
    </dgm:pt>
    <dgm:pt modelId="{39E22847-BEC5-4091-8885-2C1F1A7CC197}" type="pres">
      <dgm:prSet presAssocID="{FEC7C1FF-8EB8-445C-ACD7-F9096B6E0EFF}" presName="node" presStyleLbl="node1" presStyleIdx="1" presStyleCnt="4">
        <dgm:presLayoutVars>
          <dgm:bulletEnabled val="1"/>
        </dgm:presLayoutVars>
      </dgm:prSet>
      <dgm:spPr/>
    </dgm:pt>
    <dgm:pt modelId="{67AD13AA-2A62-455F-BDDD-613B19FF9A62}" type="pres">
      <dgm:prSet presAssocID="{FEC7C1FF-8EB8-445C-ACD7-F9096B6E0EFF}" presName="spNode" presStyleCnt="0"/>
      <dgm:spPr/>
    </dgm:pt>
    <dgm:pt modelId="{2184C0CF-7D1A-460E-85BE-EA03226EA8EE}" type="pres">
      <dgm:prSet presAssocID="{DF6A6D86-C6F0-41A7-A7DE-479E6ED7A6EC}" presName="sibTrans" presStyleLbl="sibTrans1D1" presStyleIdx="1" presStyleCnt="4"/>
      <dgm:spPr/>
    </dgm:pt>
    <dgm:pt modelId="{D5BD0CC2-A960-4B6F-9763-459505F4273C}" type="pres">
      <dgm:prSet presAssocID="{4312DC82-9B75-4F35-BFB9-ED227C26C35A}" presName="node" presStyleLbl="node1" presStyleIdx="2" presStyleCnt="4">
        <dgm:presLayoutVars>
          <dgm:bulletEnabled val="1"/>
        </dgm:presLayoutVars>
      </dgm:prSet>
      <dgm:spPr/>
    </dgm:pt>
    <dgm:pt modelId="{7360F522-9842-4161-B98E-FB7CFD570E59}" type="pres">
      <dgm:prSet presAssocID="{4312DC82-9B75-4F35-BFB9-ED227C26C35A}" presName="spNode" presStyleCnt="0"/>
      <dgm:spPr/>
    </dgm:pt>
    <dgm:pt modelId="{1C827448-7924-42C6-94E2-0A9DAD6BCD38}" type="pres">
      <dgm:prSet presAssocID="{C57031FA-01F5-468F-8F14-4DDCA24B18F1}" presName="sibTrans" presStyleLbl="sibTrans1D1" presStyleIdx="2" presStyleCnt="4"/>
      <dgm:spPr/>
    </dgm:pt>
    <dgm:pt modelId="{BCD31FE7-344A-4CF4-8F80-F8012FE5CC1A}" type="pres">
      <dgm:prSet presAssocID="{3CEB33AF-E276-4C34-9C8E-311160FA2453}" presName="node" presStyleLbl="node1" presStyleIdx="3" presStyleCnt="4">
        <dgm:presLayoutVars>
          <dgm:bulletEnabled val="1"/>
        </dgm:presLayoutVars>
      </dgm:prSet>
      <dgm:spPr/>
    </dgm:pt>
    <dgm:pt modelId="{ACD04F01-B91C-4FE4-B48A-03877B0D6507}" type="pres">
      <dgm:prSet presAssocID="{3CEB33AF-E276-4C34-9C8E-311160FA2453}" presName="spNode" presStyleCnt="0"/>
      <dgm:spPr/>
    </dgm:pt>
    <dgm:pt modelId="{E12D0478-382F-4CC9-8670-B620592D7D18}" type="pres">
      <dgm:prSet presAssocID="{BA46C7C7-FD19-41B9-8D6C-2100451F27FF}" presName="sibTrans" presStyleLbl="sibTrans1D1" presStyleIdx="3" presStyleCnt="4"/>
      <dgm:spPr/>
    </dgm:pt>
  </dgm:ptLst>
  <dgm:cxnLst>
    <dgm:cxn modelId="{E2920E02-2E12-42D5-A01C-7CC7D2533609}" type="presOf" srcId="{CAD2E65B-05EA-41A4-A2D9-B9AA57ACCC7E}" destId="{4AA4AFAA-C262-46DF-A8DA-97EA0A0B59AD}" srcOrd="0" destOrd="0" presId="urn:microsoft.com/office/officeart/2005/8/layout/cycle5"/>
    <dgm:cxn modelId="{0FEE730E-F7FD-4120-9604-9A9725236032}" type="presOf" srcId="{8FE212EB-18AC-4E6F-BD6C-4262A51BF2E8}" destId="{B767BCCA-2259-4EEC-A5ED-FFB106AE223A}" srcOrd="0" destOrd="0" presId="urn:microsoft.com/office/officeart/2005/8/layout/cycle5"/>
    <dgm:cxn modelId="{07D71B0F-FD0F-4D21-8CD4-D3E164354408}" srcId="{122BF8DD-5580-4E79-9956-CF13F4E0DBBB}" destId="{4312DC82-9B75-4F35-BFB9-ED227C26C35A}" srcOrd="2" destOrd="0" parTransId="{63407052-CBFE-4383-87B2-BD4B0BC94B3C}" sibTransId="{C57031FA-01F5-468F-8F14-4DDCA24B18F1}"/>
    <dgm:cxn modelId="{9289AC10-329E-4A7E-B8CC-D9A60AC7548A}" type="presOf" srcId="{BA46C7C7-FD19-41B9-8D6C-2100451F27FF}" destId="{E12D0478-382F-4CC9-8670-B620592D7D18}" srcOrd="0" destOrd="0" presId="urn:microsoft.com/office/officeart/2005/8/layout/cycle5"/>
    <dgm:cxn modelId="{117A3B1A-6AAD-420B-A6BF-35F1FD1DA58A}" srcId="{122BF8DD-5580-4E79-9956-CF13F4E0DBBB}" destId="{FEC7C1FF-8EB8-445C-ACD7-F9096B6E0EFF}" srcOrd="1" destOrd="0" parTransId="{026D6EFC-C76F-4424-873B-037347BFD63A}" sibTransId="{DF6A6D86-C6F0-41A7-A7DE-479E6ED7A6EC}"/>
    <dgm:cxn modelId="{DB18091F-070F-4ABF-A395-C8C21737687B}" type="presOf" srcId="{DF6A6D86-C6F0-41A7-A7DE-479E6ED7A6EC}" destId="{2184C0CF-7D1A-460E-85BE-EA03226EA8EE}" srcOrd="0" destOrd="0" presId="urn:microsoft.com/office/officeart/2005/8/layout/cycle5"/>
    <dgm:cxn modelId="{4DB9D879-F861-4CB0-98CE-4AFA96E52079}" type="presOf" srcId="{FEC7C1FF-8EB8-445C-ACD7-F9096B6E0EFF}" destId="{39E22847-BEC5-4091-8885-2C1F1A7CC197}" srcOrd="0" destOrd="0" presId="urn:microsoft.com/office/officeart/2005/8/layout/cycle5"/>
    <dgm:cxn modelId="{75B4577E-C8E7-426D-B398-D5D4B0B543A3}" srcId="{122BF8DD-5580-4E79-9956-CF13F4E0DBBB}" destId="{3CEB33AF-E276-4C34-9C8E-311160FA2453}" srcOrd="3" destOrd="0" parTransId="{0F6D59CF-8400-42AC-930D-5F890A1902DE}" sibTransId="{BA46C7C7-FD19-41B9-8D6C-2100451F27FF}"/>
    <dgm:cxn modelId="{C9E9958E-E706-4A03-947C-38EF6A62CA1E}" srcId="{122BF8DD-5580-4E79-9956-CF13F4E0DBBB}" destId="{CAD2E65B-05EA-41A4-A2D9-B9AA57ACCC7E}" srcOrd="0" destOrd="0" parTransId="{95B31746-8555-4B7C-B724-4839A211A7F1}" sibTransId="{8FE212EB-18AC-4E6F-BD6C-4262A51BF2E8}"/>
    <dgm:cxn modelId="{F0E9E9DD-B08F-405C-BFDC-FC2949CEBD3A}" type="presOf" srcId="{3CEB33AF-E276-4C34-9C8E-311160FA2453}" destId="{BCD31FE7-344A-4CF4-8F80-F8012FE5CC1A}" srcOrd="0" destOrd="0" presId="urn:microsoft.com/office/officeart/2005/8/layout/cycle5"/>
    <dgm:cxn modelId="{BDBF58E1-16EE-4135-86D3-EC1CE9D32821}" type="presOf" srcId="{122BF8DD-5580-4E79-9956-CF13F4E0DBBB}" destId="{98321B06-2DE2-4AEC-AB60-904BDCC92FF0}" srcOrd="0" destOrd="0" presId="urn:microsoft.com/office/officeart/2005/8/layout/cycle5"/>
    <dgm:cxn modelId="{5038ECEE-3820-4CEB-89B7-229AC89C90A5}" type="presOf" srcId="{4312DC82-9B75-4F35-BFB9-ED227C26C35A}" destId="{D5BD0CC2-A960-4B6F-9763-459505F4273C}" srcOrd="0" destOrd="0" presId="urn:microsoft.com/office/officeart/2005/8/layout/cycle5"/>
    <dgm:cxn modelId="{F61521F6-2B6D-40FC-AB82-FE1AE3480A7F}" type="presOf" srcId="{C57031FA-01F5-468F-8F14-4DDCA24B18F1}" destId="{1C827448-7924-42C6-94E2-0A9DAD6BCD38}" srcOrd="0" destOrd="0" presId="urn:microsoft.com/office/officeart/2005/8/layout/cycle5"/>
    <dgm:cxn modelId="{4D251EE7-6476-4518-BF3E-6C7477838D08}" type="presParOf" srcId="{98321B06-2DE2-4AEC-AB60-904BDCC92FF0}" destId="{4AA4AFAA-C262-46DF-A8DA-97EA0A0B59AD}" srcOrd="0" destOrd="0" presId="urn:microsoft.com/office/officeart/2005/8/layout/cycle5"/>
    <dgm:cxn modelId="{5B422CBF-6BEA-4B5A-93DB-68FFDF93B8F4}" type="presParOf" srcId="{98321B06-2DE2-4AEC-AB60-904BDCC92FF0}" destId="{D9D1C338-FCD6-4C51-9540-AB1121B07D0A}" srcOrd="1" destOrd="0" presId="urn:microsoft.com/office/officeart/2005/8/layout/cycle5"/>
    <dgm:cxn modelId="{DEF2F018-24DF-4647-A4F8-F26DC329E66D}" type="presParOf" srcId="{98321B06-2DE2-4AEC-AB60-904BDCC92FF0}" destId="{B767BCCA-2259-4EEC-A5ED-FFB106AE223A}" srcOrd="2" destOrd="0" presId="urn:microsoft.com/office/officeart/2005/8/layout/cycle5"/>
    <dgm:cxn modelId="{DE5E6116-F58D-466D-AA3E-2051C6999B81}" type="presParOf" srcId="{98321B06-2DE2-4AEC-AB60-904BDCC92FF0}" destId="{39E22847-BEC5-4091-8885-2C1F1A7CC197}" srcOrd="3" destOrd="0" presId="urn:microsoft.com/office/officeart/2005/8/layout/cycle5"/>
    <dgm:cxn modelId="{AAE118EE-BE55-45C7-A739-433795043F77}" type="presParOf" srcId="{98321B06-2DE2-4AEC-AB60-904BDCC92FF0}" destId="{67AD13AA-2A62-455F-BDDD-613B19FF9A62}" srcOrd="4" destOrd="0" presId="urn:microsoft.com/office/officeart/2005/8/layout/cycle5"/>
    <dgm:cxn modelId="{3A5014DE-C2E3-41B2-8238-8D5F3E045DE3}" type="presParOf" srcId="{98321B06-2DE2-4AEC-AB60-904BDCC92FF0}" destId="{2184C0CF-7D1A-460E-85BE-EA03226EA8EE}" srcOrd="5" destOrd="0" presId="urn:microsoft.com/office/officeart/2005/8/layout/cycle5"/>
    <dgm:cxn modelId="{DEF33C69-DE63-4489-975A-031E2632B5F0}" type="presParOf" srcId="{98321B06-2DE2-4AEC-AB60-904BDCC92FF0}" destId="{D5BD0CC2-A960-4B6F-9763-459505F4273C}" srcOrd="6" destOrd="0" presId="urn:microsoft.com/office/officeart/2005/8/layout/cycle5"/>
    <dgm:cxn modelId="{B78C7A9E-FD8C-4C68-AADF-64C5E0667185}" type="presParOf" srcId="{98321B06-2DE2-4AEC-AB60-904BDCC92FF0}" destId="{7360F522-9842-4161-B98E-FB7CFD570E59}" srcOrd="7" destOrd="0" presId="urn:microsoft.com/office/officeart/2005/8/layout/cycle5"/>
    <dgm:cxn modelId="{D28A5187-C13E-40FC-911E-85E06D0FF0CB}" type="presParOf" srcId="{98321B06-2DE2-4AEC-AB60-904BDCC92FF0}" destId="{1C827448-7924-42C6-94E2-0A9DAD6BCD38}" srcOrd="8" destOrd="0" presId="urn:microsoft.com/office/officeart/2005/8/layout/cycle5"/>
    <dgm:cxn modelId="{D0736CA4-50F3-48FF-8EC6-CAF585A307BB}" type="presParOf" srcId="{98321B06-2DE2-4AEC-AB60-904BDCC92FF0}" destId="{BCD31FE7-344A-4CF4-8F80-F8012FE5CC1A}" srcOrd="9" destOrd="0" presId="urn:microsoft.com/office/officeart/2005/8/layout/cycle5"/>
    <dgm:cxn modelId="{32BF4B56-7166-4A39-BF0B-CA2B918BD7AF}" type="presParOf" srcId="{98321B06-2DE2-4AEC-AB60-904BDCC92FF0}" destId="{ACD04F01-B91C-4FE4-B48A-03877B0D6507}" srcOrd="10" destOrd="0" presId="urn:microsoft.com/office/officeart/2005/8/layout/cycle5"/>
    <dgm:cxn modelId="{041FB271-3E5B-4569-A600-21DB0EA56BBF}" type="presParOf" srcId="{98321B06-2DE2-4AEC-AB60-904BDCC92FF0}" destId="{E12D0478-382F-4CC9-8670-B620592D7D1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2FA4F6-2DCA-4E0C-9A83-D85F43F52257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A886CB-5A41-4802-9861-619E95071D4B}">
      <dgm:prSet phldrT="[Text]"/>
      <dgm:spPr/>
      <dgm:t>
        <a:bodyPr/>
        <a:lstStyle/>
        <a:p>
          <a:r>
            <a:rPr lang="es-ES" dirty="0"/>
            <a:t>¿Qué tanta memoria uso?</a:t>
          </a:r>
          <a:endParaRPr lang="en-US" dirty="0"/>
        </a:p>
      </dgm:t>
    </dgm:pt>
    <dgm:pt modelId="{B2FEA2E9-4DCB-4E5E-84E7-618CD792C873}" type="parTrans" cxnId="{738421D1-6FC1-4051-AD21-94BB8A49334E}">
      <dgm:prSet/>
      <dgm:spPr/>
      <dgm:t>
        <a:bodyPr/>
        <a:lstStyle/>
        <a:p>
          <a:endParaRPr lang="en-US"/>
        </a:p>
      </dgm:t>
    </dgm:pt>
    <dgm:pt modelId="{E3B9E232-1C9C-4C3E-88CE-9DD519ADD277}" type="sibTrans" cxnId="{738421D1-6FC1-4051-AD21-94BB8A49334E}">
      <dgm:prSet/>
      <dgm:spPr/>
      <dgm:t>
        <a:bodyPr/>
        <a:lstStyle/>
        <a:p>
          <a:endParaRPr lang="en-US"/>
        </a:p>
      </dgm:t>
    </dgm:pt>
    <dgm:pt modelId="{2961EC96-0FE0-4D92-BDE3-F8F6234DFE97}">
      <dgm:prSet phldrT="[Text]"/>
      <dgm:spPr/>
      <dgm:t>
        <a:bodyPr/>
        <a:lstStyle/>
        <a:p>
          <a:r>
            <a:rPr lang="es-ES" dirty="0"/>
            <a:t>¿Qué tan genérico es mi código?</a:t>
          </a:r>
          <a:endParaRPr lang="en-US" dirty="0"/>
        </a:p>
      </dgm:t>
    </dgm:pt>
    <dgm:pt modelId="{BDBF27EF-6E62-4B73-9DE1-8BC64EB5C4E1}" type="parTrans" cxnId="{E05E764D-9AA1-4096-B8B1-334C09BC7000}">
      <dgm:prSet/>
      <dgm:spPr/>
      <dgm:t>
        <a:bodyPr/>
        <a:lstStyle/>
        <a:p>
          <a:endParaRPr lang="en-US"/>
        </a:p>
      </dgm:t>
    </dgm:pt>
    <dgm:pt modelId="{944D6235-0271-4DC1-9372-21ADA8AE98AD}" type="sibTrans" cxnId="{E05E764D-9AA1-4096-B8B1-334C09BC7000}">
      <dgm:prSet/>
      <dgm:spPr/>
      <dgm:t>
        <a:bodyPr/>
        <a:lstStyle/>
        <a:p>
          <a:endParaRPr lang="en-US"/>
        </a:p>
      </dgm:t>
    </dgm:pt>
    <dgm:pt modelId="{F3A1E6A0-F1EB-4549-9ACF-00A14CABAB0B}" type="pres">
      <dgm:prSet presAssocID="{2B2FA4F6-2DCA-4E0C-9A83-D85F43F52257}" presName="compositeShape" presStyleCnt="0">
        <dgm:presLayoutVars>
          <dgm:chMax val="2"/>
          <dgm:dir/>
          <dgm:resizeHandles val="exact"/>
        </dgm:presLayoutVars>
      </dgm:prSet>
      <dgm:spPr/>
    </dgm:pt>
    <dgm:pt modelId="{A17548C8-921B-45EC-901E-DF4D87DEF57E}" type="pres">
      <dgm:prSet presAssocID="{2B2FA4F6-2DCA-4E0C-9A83-D85F43F52257}" presName="divider" presStyleLbl="fgShp" presStyleIdx="0" presStyleCnt="1"/>
      <dgm:spPr/>
    </dgm:pt>
    <dgm:pt modelId="{DFF47862-15AD-4CB5-B85C-3BBAB672F9D5}" type="pres">
      <dgm:prSet presAssocID="{59A886CB-5A41-4802-9861-619E95071D4B}" presName="downArrow" presStyleLbl="node1" presStyleIdx="0" presStyleCnt="2"/>
      <dgm:spPr/>
    </dgm:pt>
    <dgm:pt modelId="{14084E11-D594-4A31-9DBB-3E432383B82F}" type="pres">
      <dgm:prSet presAssocID="{59A886CB-5A41-4802-9861-619E95071D4B}" presName="downArrowText" presStyleLbl="revTx" presStyleIdx="0" presStyleCnt="2">
        <dgm:presLayoutVars>
          <dgm:bulletEnabled val="1"/>
        </dgm:presLayoutVars>
      </dgm:prSet>
      <dgm:spPr/>
    </dgm:pt>
    <dgm:pt modelId="{0788E555-BC1E-427C-916F-47395CB28E04}" type="pres">
      <dgm:prSet presAssocID="{2961EC96-0FE0-4D92-BDE3-F8F6234DFE97}" presName="upArrow" presStyleLbl="node1" presStyleIdx="1" presStyleCnt="2"/>
      <dgm:spPr/>
    </dgm:pt>
    <dgm:pt modelId="{6B59F802-EC36-43E7-A509-0CC317DC699A}" type="pres">
      <dgm:prSet presAssocID="{2961EC96-0FE0-4D92-BDE3-F8F6234DFE9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794A736-8983-44CE-BD19-B68D7D6D7B5A}" type="presOf" srcId="{2961EC96-0FE0-4D92-BDE3-F8F6234DFE97}" destId="{6B59F802-EC36-43E7-A509-0CC317DC699A}" srcOrd="0" destOrd="0" presId="urn:microsoft.com/office/officeart/2005/8/layout/arrow3"/>
    <dgm:cxn modelId="{FB869A43-616D-49B6-8437-68B4A8A960CC}" type="presOf" srcId="{2B2FA4F6-2DCA-4E0C-9A83-D85F43F52257}" destId="{F3A1E6A0-F1EB-4549-9ACF-00A14CABAB0B}" srcOrd="0" destOrd="0" presId="urn:microsoft.com/office/officeart/2005/8/layout/arrow3"/>
    <dgm:cxn modelId="{E05E764D-9AA1-4096-B8B1-334C09BC7000}" srcId="{2B2FA4F6-2DCA-4E0C-9A83-D85F43F52257}" destId="{2961EC96-0FE0-4D92-BDE3-F8F6234DFE97}" srcOrd="1" destOrd="0" parTransId="{BDBF27EF-6E62-4B73-9DE1-8BC64EB5C4E1}" sibTransId="{944D6235-0271-4DC1-9372-21ADA8AE98AD}"/>
    <dgm:cxn modelId="{B3F6A3B1-8DAD-4E41-8E92-F9DDF88A70D1}" type="presOf" srcId="{59A886CB-5A41-4802-9861-619E95071D4B}" destId="{14084E11-D594-4A31-9DBB-3E432383B82F}" srcOrd="0" destOrd="0" presId="urn:microsoft.com/office/officeart/2005/8/layout/arrow3"/>
    <dgm:cxn modelId="{738421D1-6FC1-4051-AD21-94BB8A49334E}" srcId="{2B2FA4F6-2DCA-4E0C-9A83-D85F43F52257}" destId="{59A886CB-5A41-4802-9861-619E95071D4B}" srcOrd="0" destOrd="0" parTransId="{B2FEA2E9-4DCB-4E5E-84E7-618CD792C873}" sibTransId="{E3B9E232-1C9C-4C3E-88CE-9DD519ADD277}"/>
    <dgm:cxn modelId="{1B385ADE-EC8C-4B3E-8E93-1285CF3D6733}" type="presParOf" srcId="{F3A1E6A0-F1EB-4549-9ACF-00A14CABAB0B}" destId="{A17548C8-921B-45EC-901E-DF4D87DEF57E}" srcOrd="0" destOrd="0" presId="urn:microsoft.com/office/officeart/2005/8/layout/arrow3"/>
    <dgm:cxn modelId="{E7F95D18-7420-4479-A0B3-6384BD9AC698}" type="presParOf" srcId="{F3A1E6A0-F1EB-4549-9ACF-00A14CABAB0B}" destId="{DFF47862-15AD-4CB5-B85C-3BBAB672F9D5}" srcOrd="1" destOrd="0" presId="urn:microsoft.com/office/officeart/2005/8/layout/arrow3"/>
    <dgm:cxn modelId="{EFD2F4A0-B0AC-4BD3-AF1B-623D6B518BBB}" type="presParOf" srcId="{F3A1E6A0-F1EB-4549-9ACF-00A14CABAB0B}" destId="{14084E11-D594-4A31-9DBB-3E432383B82F}" srcOrd="2" destOrd="0" presId="urn:microsoft.com/office/officeart/2005/8/layout/arrow3"/>
    <dgm:cxn modelId="{121890DF-0B33-4CE2-BEB1-46D70184111B}" type="presParOf" srcId="{F3A1E6A0-F1EB-4549-9ACF-00A14CABAB0B}" destId="{0788E555-BC1E-427C-916F-47395CB28E04}" srcOrd="3" destOrd="0" presId="urn:microsoft.com/office/officeart/2005/8/layout/arrow3"/>
    <dgm:cxn modelId="{2656511E-7502-4163-9710-5A1306EB4445}" type="presParOf" srcId="{F3A1E6A0-F1EB-4549-9ACF-00A14CABAB0B}" destId="{6B59F802-EC36-43E7-A509-0CC317DC699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2A761-AAAB-49CA-B44C-3A26863901E5}">
      <dsp:nvSpPr>
        <dsp:cNvPr id="0" name=""/>
        <dsp:cNvSpPr/>
      </dsp:nvSpPr>
      <dsp:spPr>
        <a:xfrm>
          <a:off x="4440" y="1547"/>
          <a:ext cx="535876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Control de acceso</a:t>
          </a:r>
          <a:endParaRPr lang="en-US" sz="2400" kern="1200" dirty="0"/>
        </a:p>
      </dsp:txBody>
      <dsp:txXfrm>
        <a:off x="40361" y="37468"/>
        <a:ext cx="5286921" cy="1154583"/>
      </dsp:txXfrm>
    </dsp:sp>
    <dsp:sp modelId="{B398A156-90CA-4A8F-810A-2CC337503166}">
      <dsp:nvSpPr>
        <dsp:cNvPr id="0" name=""/>
        <dsp:cNvSpPr/>
      </dsp:nvSpPr>
      <dsp:spPr>
        <a:xfrm>
          <a:off x="4440" y="1342954"/>
          <a:ext cx="2066980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Tarjeta magnética</a:t>
          </a:r>
          <a:endParaRPr lang="en-US" sz="1700" kern="1200" dirty="0"/>
        </a:p>
      </dsp:txBody>
      <dsp:txXfrm>
        <a:off x="40361" y="1378875"/>
        <a:ext cx="1995138" cy="1154583"/>
      </dsp:txXfrm>
    </dsp:sp>
    <dsp:sp modelId="{C943332F-98E4-43B4-99D7-A4C6438397DF}">
      <dsp:nvSpPr>
        <dsp:cNvPr id="0" name=""/>
        <dsp:cNvSpPr/>
      </dsp:nvSpPr>
      <dsp:spPr>
        <a:xfrm>
          <a:off x="4440" y="2684361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Lector </a:t>
          </a:r>
          <a:r>
            <a:rPr lang="es-ES" sz="1400" kern="1200" dirty="0" err="1"/>
            <a:t>Magtek</a:t>
          </a:r>
          <a:endParaRPr lang="en-US" sz="1400" kern="1200" dirty="0"/>
        </a:p>
      </dsp:txBody>
      <dsp:txXfrm>
        <a:off x="34087" y="2714008"/>
        <a:ext cx="952939" cy="1167131"/>
      </dsp:txXfrm>
    </dsp:sp>
    <dsp:sp modelId="{452E2428-BA60-4353-93D1-F3E5AEFDC879}">
      <dsp:nvSpPr>
        <dsp:cNvPr id="0" name=""/>
        <dsp:cNvSpPr/>
      </dsp:nvSpPr>
      <dsp:spPr>
        <a:xfrm>
          <a:off x="1086082" y="2673397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 err="1"/>
            <a:t>SysTick</a:t>
          </a:r>
          <a:endParaRPr lang="en-US" sz="1400" kern="1200" dirty="0"/>
        </a:p>
      </dsp:txBody>
      <dsp:txXfrm>
        <a:off x="1115729" y="2703044"/>
        <a:ext cx="952939" cy="1167131"/>
      </dsp:txXfrm>
    </dsp:sp>
    <dsp:sp modelId="{ACADEBCA-98F3-40BB-AC69-9633312B7D78}">
      <dsp:nvSpPr>
        <dsp:cNvPr id="0" name=""/>
        <dsp:cNvSpPr/>
      </dsp:nvSpPr>
      <dsp:spPr>
        <a:xfrm>
          <a:off x="2156448" y="1342954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Encoder</a:t>
          </a:r>
          <a:r>
            <a:rPr lang="es-ES" sz="1700" kern="1200" dirty="0"/>
            <a:t> rotativo</a:t>
          </a:r>
          <a:endParaRPr lang="en-US" sz="1700" kern="1200" dirty="0"/>
        </a:p>
      </dsp:txBody>
      <dsp:txXfrm>
        <a:off x="2186095" y="1372601"/>
        <a:ext cx="952939" cy="1167131"/>
      </dsp:txXfrm>
    </dsp:sp>
    <dsp:sp modelId="{261243F7-1EA0-4615-A2A9-F8E5EEFE1B81}">
      <dsp:nvSpPr>
        <dsp:cNvPr id="0" name=""/>
        <dsp:cNvSpPr/>
      </dsp:nvSpPr>
      <dsp:spPr>
        <a:xfrm>
          <a:off x="2156448" y="2684361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GPIO</a:t>
          </a:r>
        </a:p>
      </dsp:txBody>
      <dsp:txXfrm>
        <a:off x="2186095" y="2714008"/>
        <a:ext cx="952939" cy="1167131"/>
      </dsp:txXfrm>
    </dsp:sp>
    <dsp:sp modelId="{8AADE217-201E-4DDC-ADDA-787E0AF61F02}">
      <dsp:nvSpPr>
        <dsp:cNvPr id="0" name=""/>
        <dsp:cNvSpPr/>
      </dsp:nvSpPr>
      <dsp:spPr>
        <a:xfrm>
          <a:off x="3253709" y="1342954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Display</a:t>
          </a:r>
          <a:endParaRPr lang="en-US" sz="1700" kern="1200" dirty="0"/>
        </a:p>
      </dsp:txBody>
      <dsp:txXfrm>
        <a:off x="3283356" y="1372601"/>
        <a:ext cx="952939" cy="1167131"/>
      </dsp:txXfrm>
    </dsp:sp>
    <dsp:sp modelId="{F10B9C03-1045-450C-BE15-CB9A01E7B89B}">
      <dsp:nvSpPr>
        <dsp:cNvPr id="0" name=""/>
        <dsp:cNvSpPr/>
      </dsp:nvSpPr>
      <dsp:spPr>
        <a:xfrm>
          <a:off x="3253709" y="2684361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Siete segmentos</a:t>
          </a:r>
          <a:endParaRPr lang="en-US" sz="1400" kern="1200" dirty="0"/>
        </a:p>
      </dsp:txBody>
      <dsp:txXfrm>
        <a:off x="3283356" y="2714008"/>
        <a:ext cx="952939" cy="1167131"/>
      </dsp:txXfrm>
    </dsp:sp>
    <dsp:sp modelId="{A1B4FFEF-3E00-452D-9846-82DBFBC5348B}">
      <dsp:nvSpPr>
        <dsp:cNvPr id="0" name=""/>
        <dsp:cNvSpPr/>
      </dsp:nvSpPr>
      <dsp:spPr>
        <a:xfrm>
          <a:off x="4350970" y="1342954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LEDs</a:t>
          </a:r>
        </a:p>
      </dsp:txBody>
      <dsp:txXfrm>
        <a:off x="4380617" y="1372601"/>
        <a:ext cx="952939" cy="1167131"/>
      </dsp:txXfrm>
    </dsp:sp>
    <dsp:sp modelId="{1A8168E8-91B6-418D-BF35-B080EB8F3A33}">
      <dsp:nvSpPr>
        <dsp:cNvPr id="0" name=""/>
        <dsp:cNvSpPr/>
      </dsp:nvSpPr>
      <dsp:spPr>
        <a:xfrm>
          <a:off x="5533258" y="1547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Base de </a:t>
          </a:r>
          <a:r>
            <a:rPr lang="en-US" sz="2400" kern="1200" dirty="0" err="1"/>
            <a:t>datos</a:t>
          </a:r>
          <a:endParaRPr lang="en-US" sz="2400" kern="1200" dirty="0"/>
        </a:p>
      </dsp:txBody>
      <dsp:txXfrm>
        <a:off x="5562905" y="31194"/>
        <a:ext cx="952939" cy="1167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6AFC-04AD-4C9F-80F2-45B8DEF47BAA}">
      <dsp:nvSpPr>
        <dsp:cNvPr id="0" name=""/>
        <dsp:cNvSpPr/>
      </dsp:nvSpPr>
      <dsp:spPr>
        <a:xfrm>
          <a:off x="473756" y="0"/>
          <a:ext cx="1546091" cy="186308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767A-7639-4038-A9B8-7400D3773257}">
      <dsp:nvSpPr>
        <dsp:cNvPr id="0" name=""/>
        <dsp:cNvSpPr/>
      </dsp:nvSpPr>
      <dsp:spPr>
        <a:xfrm>
          <a:off x="2563385" y="0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Callback</a:t>
          </a:r>
          <a:r>
            <a:rPr lang="es-ES" sz="2300" kern="1200" dirty="0"/>
            <a:t>: en la inicialización, recibo a qué función debo llamar con los eventos “hacia afuera”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Proveo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2563385" y="0"/>
        <a:ext cx="4813934" cy="1863089"/>
      </dsp:txXfrm>
    </dsp:sp>
    <dsp:sp modelId="{ECADD5AB-F86B-4FCB-8507-32F0EC95463B}">
      <dsp:nvSpPr>
        <dsp:cNvPr id="0" name=""/>
        <dsp:cNvSpPr/>
      </dsp:nvSpPr>
      <dsp:spPr>
        <a:xfrm>
          <a:off x="1266252" y="2018347"/>
          <a:ext cx="1451570" cy="1863089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AB8A8-DFD6-4D66-8E58-700C23F2D317}">
      <dsp:nvSpPr>
        <dsp:cNvPr id="0" name=""/>
        <dsp:cNvSpPr/>
      </dsp:nvSpPr>
      <dsp:spPr>
        <a:xfrm>
          <a:off x="3308621" y="2018347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Escribo y envío </a:t>
          </a:r>
          <a:r>
            <a:rPr lang="es-ES" sz="2300" kern="1200" dirty="0" err="1"/>
            <a:t>callbacks</a:t>
          </a:r>
          <a:r>
            <a:rPr lang="es-ES" sz="2300" kern="1200" dirty="0"/>
            <a:t> para procesar eventos “de abajo”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Utilizo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3308621" y="2018347"/>
        <a:ext cx="4813934" cy="1863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D23E-8415-412C-A82E-4A5A45392AF0}">
      <dsp:nvSpPr>
        <dsp:cNvPr id="0" name=""/>
        <dsp:cNvSpPr/>
      </dsp:nvSpPr>
      <dsp:spPr>
        <a:xfrm>
          <a:off x="0" y="633290"/>
          <a:ext cx="8596312" cy="11621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9FEB0-6B06-4F0B-A705-70B60B1875FE}">
      <dsp:nvSpPr>
        <dsp:cNvPr id="0" name=""/>
        <dsp:cNvSpPr/>
      </dsp:nvSpPr>
      <dsp:spPr>
        <a:xfrm>
          <a:off x="351552" y="894776"/>
          <a:ext cx="639186" cy="63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149E44-6376-42B5-B9C6-C076E0900E95}">
      <dsp:nvSpPr>
        <dsp:cNvPr id="0" name=""/>
        <dsp:cNvSpPr/>
      </dsp:nvSpPr>
      <dsp:spPr>
        <a:xfrm>
          <a:off x="1342292" y="633290"/>
          <a:ext cx="3868340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Tarjeta </a:t>
          </a:r>
          <a:r>
            <a:rPr lang="es-ES" sz="2500" kern="1200" dirty="0" err="1"/>
            <a:t>track</a:t>
          </a:r>
          <a:r>
            <a:rPr lang="es-ES" sz="2500" kern="1200" dirty="0"/>
            <a:t> 2</a:t>
          </a:r>
          <a:endParaRPr lang="en-US" sz="2500" kern="1200" dirty="0"/>
        </a:p>
      </dsp:txBody>
      <dsp:txXfrm>
        <a:off x="1342292" y="633290"/>
        <a:ext cx="3868340" cy="1162157"/>
      </dsp:txXfrm>
    </dsp:sp>
    <dsp:sp modelId="{8933C776-4257-4996-AFAE-80499341E9B9}">
      <dsp:nvSpPr>
        <dsp:cNvPr id="0" name=""/>
        <dsp:cNvSpPr/>
      </dsp:nvSpPr>
      <dsp:spPr>
        <a:xfrm>
          <a:off x="5210632" y="633290"/>
          <a:ext cx="3384367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Servicios a app</a:t>
          </a:r>
          <a:r>
            <a:rPr lang="es-ES" sz="1100" b="0" kern="1200" dirty="0"/>
            <a:t>: ninguno  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 err="1"/>
            <a:t>Callback</a:t>
          </a:r>
          <a:r>
            <a:rPr lang="es-ES" sz="1100" b="0" i="1" kern="1200" dirty="0"/>
            <a:t> a app</a:t>
          </a:r>
          <a:r>
            <a:rPr lang="es-ES" sz="1100" b="0" kern="1200" dirty="0"/>
            <a:t>: nueva lectura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Eventos</a:t>
          </a:r>
          <a:r>
            <a:rPr lang="es-ES" sz="1100" b="0" i="0" kern="1200" dirty="0"/>
            <a:t>: </a:t>
          </a:r>
          <a:r>
            <a:rPr lang="es-ES" sz="1100" b="0" i="0" kern="1200" dirty="0" err="1"/>
            <a:t>success</a:t>
          </a:r>
          <a:r>
            <a:rPr lang="es-ES" sz="1100" b="0" i="0" kern="1200" dirty="0"/>
            <a:t> / </a:t>
          </a:r>
          <a:r>
            <a:rPr lang="es-ES" sz="1100" b="0" i="0" kern="1200" dirty="0" err="1"/>
            <a:t>fail</a:t>
          </a:r>
          <a:endParaRPr lang="es-E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Posibles servicios a futuro</a:t>
          </a:r>
          <a:r>
            <a:rPr lang="es-ES" sz="1100" b="0" i="0" kern="1200" dirty="0"/>
            <a:t>: organizar datos</a:t>
          </a:r>
          <a:endParaRPr lang="en-US" sz="1100" b="0" i="0" kern="1200" dirty="0"/>
        </a:p>
      </dsp:txBody>
      <dsp:txXfrm>
        <a:off x="5210632" y="633290"/>
        <a:ext cx="3384367" cy="1162157"/>
      </dsp:txXfrm>
    </dsp:sp>
    <dsp:sp modelId="{EC287D44-2411-4ACA-A488-A516726645BB}">
      <dsp:nvSpPr>
        <dsp:cNvPr id="0" name=""/>
        <dsp:cNvSpPr/>
      </dsp:nvSpPr>
      <dsp:spPr>
        <a:xfrm>
          <a:off x="0" y="2085988"/>
          <a:ext cx="8596312" cy="11621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2F2A-AFBD-4291-B39B-120611318C83}">
      <dsp:nvSpPr>
        <dsp:cNvPr id="0" name=""/>
        <dsp:cNvSpPr/>
      </dsp:nvSpPr>
      <dsp:spPr>
        <a:xfrm>
          <a:off x="351552" y="2347473"/>
          <a:ext cx="639186" cy="63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4CDD9F-CA2C-450A-9C4B-D854ED44F285}">
      <dsp:nvSpPr>
        <dsp:cNvPr id="0" name=""/>
        <dsp:cNvSpPr/>
      </dsp:nvSpPr>
      <dsp:spPr>
        <a:xfrm>
          <a:off x="1342292" y="2085988"/>
          <a:ext cx="3868340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Lector Magtek</a:t>
          </a:r>
          <a:endParaRPr lang="en-US" sz="2500" kern="1200"/>
        </a:p>
      </dsp:txBody>
      <dsp:txXfrm>
        <a:off x="1342292" y="2085988"/>
        <a:ext cx="3868340" cy="1162157"/>
      </dsp:txXfrm>
    </dsp:sp>
    <dsp:sp modelId="{82C7A965-0C70-44C2-B078-79E1ADB69C24}">
      <dsp:nvSpPr>
        <dsp:cNvPr id="0" name=""/>
        <dsp:cNvSpPr/>
      </dsp:nvSpPr>
      <dsp:spPr>
        <a:xfrm>
          <a:off x="5210632" y="2085988"/>
          <a:ext cx="3384367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 err="1"/>
            <a:t>Callback</a:t>
          </a:r>
          <a:r>
            <a:rPr lang="es-ES" sz="1100" i="1" kern="1200" dirty="0"/>
            <a:t> a HAL</a:t>
          </a:r>
          <a:r>
            <a:rPr lang="es-ES" sz="1100" kern="1200" dirty="0"/>
            <a:t>: análogos a app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/>
            <a:t>Interrupciones dedicadas (</a:t>
          </a:r>
          <a:r>
            <a:rPr lang="es-ES" sz="1100" i="1" kern="1200" dirty="0" err="1"/>
            <a:t>enable</a:t>
          </a:r>
          <a:r>
            <a:rPr lang="es-ES" sz="1100" i="1" kern="1200" dirty="0"/>
            <a:t>, </a:t>
          </a:r>
          <a:r>
            <a:rPr lang="es-ES" sz="1100" i="1" kern="1200" dirty="0" err="1"/>
            <a:t>clock</a:t>
          </a:r>
          <a:r>
            <a:rPr lang="es-ES" sz="1100" i="1" kern="1200" dirty="0"/>
            <a:t>)</a:t>
          </a:r>
          <a:r>
            <a:rPr lang="es-ES" sz="1100" kern="1200" dirty="0"/>
            <a:t>: eventos bajo nivel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/>
            <a:t>Interrupción periódica (</a:t>
          </a:r>
          <a:r>
            <a:rPr lang="es-ES" sz="1100" i="1" kern="1200" dirty="0" err="1"/>
            <a:t>systick</a:t>
          </a:r>
          <a:r>
            <a:rPr lang="es-ES" sz="1100" i="1" kern="1200" dirty="0"/>
            <a:t>)</a:t>
          </a:r>
          <a:r>
            <a:rPr lang="es-ES" sz="1100" i="0" kern="1200" dirty="0"/>
            <a:t>: procesamiento con FSM, eventos alto nivel</a:t>
          </a:r>
          <a:r>
            <a:rPr lang="es-ES" sz="1100" i="1" kern="1200" dirty="0"/>
            <a:t> </a:t>
          </a:r>
          <a:endParaRPr lang="en-US" sz="1100" kern="1200" dirty="0"/>
        </a:p>
      </dsp:txBody>
      <dsp:txXfrm>
        <a:off x="5210632" y="2085988"/>
        <a:ext cx="3384367" cy="1162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AFAA-C262-46DF-A8DA-97EA0A0B59AD}">
      <dsp:nvSpPr>
        <dsp:cNvPr id="0" name=""/>
        <dsp:cNvSpPr/>
      </dsp:nvSpPr>
      <dsp:spPr>
        <a:xfrm>
          <a:off x="3604532" y="1367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IDLE</a:t>
          </a:r>
          <a:endParaRPr lang="en-US" sz="2000" kern="1200" dirty="0"/>
        </a:p>
      </dsp:txBody>
      <dsp:txXfrm>
        <a:off x="3648550" y="45385"/>
        <a:ext cx="1299210" cy="813674"/>
      </dsp:txXfrm>
    </dsp:sp>
    <dsp:sp modelId="{B767BCCA-2259-4EEC-A5ED-FFB106AE223A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2373254" y="291490"/>
              </a:moveTo>
              <a:arcTo wR="1488495" hR="1488495" stAng="1838818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22847-BEC5-4091-8885-2C1F1A7CC197}">
      <dsp:nvSpPr>
        <dsp:cNvPr id="0" name=""/>
        <dsp:cNvSpPr/>
      </dsp:nvSpPr>
      <dsp:spPr>
        <a:xfrm>
          <a:off x="5093028" y="1489863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WAITING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SS</a:t>
          </a:r>
        </a:p>
      </dsp:txBody>
      <dsp:txXfrm>
        <a:off x="5137046" y="1533881"/>
        <a:ext cx="1299210" cy="813674"/>
      </dsp:txXfrm>
    </dsp:sp>
    <dsp:sp modelId="{2184C0CF-7D1A-460E-85BE-EA03226EA8EE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2822602" y="2148631"/>
              </a:moveTo>
              <a:arcTo wR="1488495" hR="1488495" stAng="157961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D0CC2-A960-4B6F-9763-459505F4273C}">
      <dsp:nvSpPr>
        <dsp:cNvPr id="0" name=""/>
        <dsp:cNvSpPr/>
      </dsp:nvSpPr>
      <dsp:spPr>
        <a:xfrm>
          <a:off x="3604532" y="2978358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READING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DATA</a:t>
          </a:r>
          <a:endParaRPr lang="en-US" sz="2000" kern="1200" dirty="0"/>
        </a:p>
      </dsp:txBody>
      <dsp:txXfrm>
        <a:off x="3648550" y="3022376"/>
        <a:ext cx="1299210" cy="813674"/>
      </dsp:txXfrm>
    </dsp:sp>
    <dsp:sp modelId="{1C827448-7924-42C6-94E2-0A9DAD6BCD38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603737" y="2685500"/>
              </a:moveTo>
              <a:arcTo wR="1488495" hR="1488495" stAng="758818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31FE7-344A-4CF4-8F80-F8012FE5CC1A}">
      <dsp:nvSpPr>
        <dsp:cNvPr id="0" name=""/>
        <dsp:cNvSpPr/>
      </dsp:nvSpPr>
      <dsp:spPr>
        <a:xfrm>
          <a:off x="2116037" y="1489863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READING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LRC</a:t>
          </a:r>
          <a:endParaRPr lang="en-US" sz="2000" kern="1200" dirty="0"/>
        </a:p>
      </dsp:txBody>
      <dsp:txXfrm>
        <a:off x="2160055" y="1533881"/>
        <a:ext cx="1299210" cy="813674"/>
      </dsp:txXfrm>
    </dsp:sp>
    <dsp:sp modelId="{E12D0478-382F-4CC9-8670-B620592D7D18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154389" y="828359"/>
              </a:moveTo>
              <a:arcTo wR="1488495" hR="1488495" stAng="1237961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48C8-921B-45EC-901E-DF4D87DEF57E}">
      <dsp:nvSpPr>
        <dsp:cNvPr id="0" name=""/>
        <dsp:cNvSpPr/>
      </dsp:nvSpPr>
      <dsp:spPr>
        <a:xfrm rot="21300000">
          <a:off x="13686" y="1606060"/>
          <a:ext cx="4432475" cy="507585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F47862-15AD-4CB5-B85C-3BBAB672F9D5}">
      <dsp:nvSpPr>
        <dsp:cNvPr id="0" name=""/>
        <dsp:cNvSpPr/>
      </dsp:nvSpPr>
      <dsp:spPr>
        <a:xfrm>
          <a:off x="535181" y="185985"/>
          <a:ext cx="1337954" cy="1487882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084E11-D594-4A31-9DBB-3E432383B82F}">
      <dsp:nvSpPr>
        <dsp:cNvPr id="0" name=""/>
        <dsp:cNvSpPr/>
      </dsp:nvSpPr>
      <dsp:spPr>
        <a:xfrm>
          <a:off x="2363719" y="0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tanta memoria uso?</a:t>
          </a:r>
          <a:endParaRPr lang="en-US" sz="2200" kern="1200" dirty="0"/>
        </a:p>
      </dsp:txBody>
      <dsp:txXfrm>
        <a:off x="2363719" y="0"/>
        <a:ext cx="1427151" cy="1562276"/>
      </dsp:txXfrm>
    </dsp:sp>
    <dsp:sp modelId="{0788E555-BC1E-427C-916F-47395CB28E04}">
      <dsp:nvSpPr>
        <dsp:cNvPr id="0" name=""/>
        <dsp:cNvSpPr/>
      </dsp:nvSpPr>
      <dsp:spPr>
        <a:xfrm>
          <a:off x="2586711" y="2045838"/>
          <a:ext cx="1337954" cy="1487882"/>
        </a:xfrm>
        <a:prstGeom prst="upArrow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59F802-EC36-43E7-A509-0CC317DC699A}">
      <dsp:nvSpPr>
        <dsp:cNvPr id="0" name=""/>
        <dsp:cNvSpPr/>
      </dsp:nvSpPr>
      <dsp:spPr>
        <a:xfrm>
          <a:off x="668977" y="2157429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 genérico es mi código?</a:t>
          </a:r>
          <a:endParaRPr lang="en-US" sz="2200" kern="1200" dirty="0"/>
        </a:p>
      </dsp:txBody>
      <dsp:txXfrm>
        <a:off x="668977" y="2157429"/>
        <a:ext cx="1427151" cy="1562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90DB-34E4-4616-9623-95BCEA14A9D7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6F8B-672D-46C5-9158-85FC9D30A0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81BA-5E74-4A5A-9BC5-51E6A39880C9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349-5792-4A12-BDAC-3DDF112D6C46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36F-E954-47C1-A90C-3C542487C3C7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0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F5E1-79D3-4C14-B7E2-628B4F853DAF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3147-D8CA-45F4-82C5-DAE685B38FAC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8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CE0-A984-47B5-B175-B93B5A976FA0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0DD-DFC5-4530-B3F5-69C5F8BCAAAE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B203-6B87-4002-A096-E728575A34C5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6583-4EC4-4DCF-B42B-D4CCBA52CA3D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7D1C-2552-4A17-BA5C-FD342CE19CE2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5C5-200E-4A06-8DED-AB785E8F5959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BC49-CA79-4ED1-B945-C063857FC7E2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5B45-64DB-4712-83E5-495CFDA6156C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04C-29DB-4F67-AB24-9244F1D53543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464-5DE7-423F-A690-B17720465BEC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EDC-9E75-4B50-A15B-ABDAAAE36F04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6E0B-DF9F-4FD3-BDA2-D57E4C0E423A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Lisandro Álvarez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Tomás González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Rocío Parra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Gonzalo Reina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16835"/>
            <a:ext cx="7766936" cy="3534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cap="small" dirty="0" err="1"/>
              <a:t>Laboratorio</a:t>
            </a:r>
            <a:r>
              <a:rPr lang="en-US" sz="3500" cap="small" dirty="0"/>
              <a:t> de </a:t>
            </a:r>
            <a:r>
              <a:rPr lang="en-US" sz="3500" cap="small" dirty="0" err="1"/>
              <a:t>Microprocesadores</a:t>
            </a:r>
            <a:br>
              <a:rPr lang="en-US" sz="3500" dirty="0"/>
            </a:br>
            <a:br>
              <a:rPr lang="en-US" sz="3500" dirty="0"/>
            </a:br>
            <a:r>
              <a:rPr lang="en-US" sz="3500" cap="small" dirty="0" err="1"/>
              <a:t>Trabajo</a:t>
            </a:r>
            <a:r>
              <a:rPr lang="en-US" sz="3500" cap="small" dirty="0"/>
              <a:t> </a:t>
            </a:r>
            <a:r>
              <a:rPr lang="en-US" sz="3500" cap="small" dirty="0" err="1"/>
              <a:t>práctico</a:t>
            </a:r>
            <a:r>
              <a:rPr lang="en-US" sz="3500" cap="small" dirty="0"/>
              <a:t> Nº1</a:t>
            </a:r>
            <a:br>
              <a:rPr lang="en-US" sz="3500" cap="small" dirty="0"/>
            </a:br>
            <a:r>
              <a:rPr lang="en-US" sz="3500" cap="small" dirty="0" err="1"/>
              <a:t>Interrupciones</a:t>
            </a:r>
            <a:br>
              <a:rPr lang="en-US" sz="3000" cap="small" dirty="0"/>
            </a:br>
            <a:br>
              <a:rPr lang="en-US" sz="3000" cap="small" dirty="0"/>
            </a:br>
            <a:r>
              <a:rPr lang="en-US" sz="3000" cap="small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0E8A2-99C1-4424-8450-9A49AF5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30" y="489613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3E5740-8774-4229-8806-B9B8F96D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DD704-1B89-4EB6-BA82-F38E2399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10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FFAAE-EEFE-49A3-A596-052ABB14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9497" y="1675038"/>
            <a:ext cx="11658600" cy="59245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A2266B7-E8FE-48D6-A9EF-CDA3BF45083B}"/>
              </a:ext>
            </a:extLst>
          </p:cNvPr>
          <p:cNvSpPr txBox="1"/>
          <p:nvPr/>
        </p:nvSpPr>
        <p:spPr>
          <a:xfrm>
            <a:off x="5372100" y="1625747"/>
            <a:ext cx="54264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Mayor </a:t>
            </a:r>
            <a:r>
              <a:rPr lang="de-DE" dirty="0" err="1"/>
              <a:t>nivel</a:t>
            </a:r>
            <a:r>
              <a:rPr lang="de-DE" dirty="0"/>
              <a:t> de </a:t>
            </a:r>
            <a:r>
              <a:rPr lang="de-DE" dirty="0" err="1"/>
              <a:t>abstracción</a:t>
            </a:r>
            <a:r>
              <a:rPr lang="de-DE" dirty="0"/>
              <a:t>, </a:t>
            </a:r>
            <a:r>
              <a:rPr lang="de-DE" dirty="0" err="1"/>
              <a:t>acciones</a:t>
            </a:r>
            <a:r>
              <a:rPr lang="de-DE" dirty="0"/>
              <a:t> </a:t>
            </a:r>
            <a:r>
              <a:rPr lang="de-DE" dirty="0" err="1"/>
              <a:t>predefinidas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5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5B17C-696B-468E-9766-701650C2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6771C0-2FC0-43E3-AE2A-45D416C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789CB-63D3-4C0A-BB5C-63EDF42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 descr="Ein Bild, das Messanzeige, Gerät, Objekt enthält.&#10;&#10;Automatisch generierte Beschreibung">
            <a:extLst>
              <a:ext uri="{FF2B5EF4-FFF2-40B4-BE49-F238E27FC236}">
                <a16:creationId xmlns:a16="http://schemas.microsoft.com/office/drawing/2014/main" id="{D8D61BB7-A6A1-4716-9B37-EB2DAC3B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20" y="2721907"/>
            <a:ext cx="4486275" cy="13144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21E6A9-BDB2-4F80-99A9-6A230454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6" y="1844778"/>
            <a:ext cx="3254464" cy="3254464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22AF59F-E804-4074-84B4-70C1A95ACFC4}"/>
              </a:ext>
            </a:extLst>
          </p:cNvPr>
          <p:cNvSpPr/>
          <p:nvPr/>
        </p:nvSpPr>
        <p:spPr>
          <a:xfrm>
            <a:off x="2953657" y="3089948"/>
            <a:ext cx="1933242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ABSTRACCIÓN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1E5FA1-2889-4B4C-9E08-BEF81370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15" y="4769308"/>
            <a:ext cx="6315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6E553-10C1-478F-A680-0A977A4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77" y="544874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505501-E84E-4CDE-8E97-3020B06C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1619D-FDE1-46F1-8D56-7C469DE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A28496-2856-4B60-97FF-EA272E40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10" y="168986"/>
            <a:ext cx="4777557" cy="65200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89F2FF-54EB-4B71-87BA-F1B98C44BE35}"/>
              </a:ext>
            </a:extLst>
          </p:cNvPr>
          <p:cNvSpPr txBox="1"/>
          <p:nvPr/>
        </p:nvSpPr>
        <p:spPr>
          <a:xfrm>
            <a:off x="413798" y="1431616"/>
            <a:ext cx="70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Implementación</a:t>
            </a:r>
            <a:r>
              <a:rPr lang="de-DE" dirty="0"/>
              <a:t>… </a:t>
            </a:r>
            <a:r>
              <a:rPr lang="de-DE" dirty="0" err="1"/>
              <a:t>Complicado</a:t>
            </a:r>
            <a:r>
              <a:rPr lang="de-DE" dirty="0"/>
              <a:t>? </a:t>
            </a:r>
            <a:r>
              <a:rPr lang="de-DE" dirty="0" err="1"/>
              <a:t>Mucho</a:t>
            </a:r>
            <a:r>
              <a:rPr lang="de-DE" dirty="0"/>
              <a:t> </a:t>
            </a:r>
            <a:r>
              <a:rPr lang="de-DE" dirty="0" err="1"/>
              <a:t>tiempo</a:t>
            </a:r>
            <a:r>
              <a:rPr lang="de-DE" dirty="0"/>
              <a:t> de </a:t>
            </a:r>
            <a:r>
              <a:rPr lang="de-DE" dirty="0" err="1"/>
              <a:t>procesamiento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1F2938-01A8-446D-9260-ACA74DC3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8" y="2569812"/>
            <a:ext cx="6401687" cy="39769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ACE172-0663-4D08-B33A-1B4E4E1DE2E6}"/>
              </a:ext>
            </a:extLst>
          </p:cNvPr>
          <p:cNvSpPr txBox="1"/>
          <p:nvPr/>
        </p:nvSpPr>
        <p:spPr>
          <a:xfrm>
            <a:off x="1847084" y="1930400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3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DBA6-B1E5-462C-97F8-2054372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Timers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AA88EB-EDBF-4A8B-BDB4-C378BB39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B0CD2-F88E-4360-AE0B-29F6574E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57B797-ABC6-48F4-BC09-9A0C687B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24" y="609600"/>
            <a:ext cx="6345248" cy="3455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DB78F3-A218-4045-BAE7-20B4593E6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677334" y="2669853"/>
            <a:ext cx="4103234" cy="2924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2377184-AA34-4176-8E45-460DC35F7CD8}"/>
              </a:ext>
            </a:extLst>
          </p:cNvPr>
          <p:cNvSpPr txBox="1"/>
          <p:nvPr/>
        </p:nvSpPr>
        <p:spPr>
          <a:xfrm>
            <a:off x="987577" y="1607234"/>
            <a:ext cx="228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Drivers -&gt; </a:t>
            </a:r>
            <a:r>
              <a:rPr lang="de-DE" dirty="0" err="1"/>
              <a:t>SysTick</a:t>
            </a:r>
            <a:endParaRPr lang="de-DE" dirty="0"/>
          </a:p>
          <a:p>
            <a:r>
              <a:rPr lang="de-DE" dirty="0" err="1"/>
              <a:t>Aplicación</a:t>
            </a:r>
            <a:r>
              <a:rPr lang="de-DE" dirty="0"/>
              <a:t> -&gt; Timers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1358C6-AA51-473A-B3BD-D338001C2C72}"/>
              </a:ext>
            </a:extLst>
          </p:cNvPr>
          <p:cNvSpPr txBox="1"/>
          <p:nvPr/>
        </p:nvSpPr>
        <p:spPr>
          <a:xfrm>
            <a:off x="5337647" y="4471991"/>
            <a:ext cx="431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Facilidad</a:t>
            </a:r>
            <a:r>
              <a:rPr lang="de-DE" dirty="0"/>
              <a:t> de </a:t>
            </a:r>
            <a:r>
              <a:rPr lang="de-DE" dirty="0" err="1"/>
              <a:t>uso</a:t>
            </a:r>
            <a:r>
              <a:rPr lang="de-DE" dirty="0"/>
              <a:t> (</a:t>
            </a:r>
            <a:r>
              <a:rPr lang="de-DE" dirty="0" err="1"/>
              <a:t>capa</a:t>
            </a:r>
            <a:r>
              <a:rPr lang="de-DE" dirty="0"/>
              <a:t> de </a:t>
            </a:r>
            <a:r>
              <a:rPr lang="de-DE" dirty="0" err="1"/>
              <a:t>Aplicación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Independización</a:t>
            </a:r>
            <a:r>
              <a:rPr lang="de-DE" dirty="0"/>
              <a:t> de </a:t>
            </a:r>
            <a:r>
              <a:rPr lang="de-DE" dirty="0" err="1"/>
              <a:t>SysTick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2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9C681-EDC5-4BD9-BE42-CA62D19F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47-801D-4278-BFE1-00623B2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Única capa a la que accede la aplicación</a:t>
            </a:r>
          </a:p>
          <a:p>
            <a:r>
              <a:rPr lang="es-AR" dirty="0" err="1"/>
              <a:t>Wrappers</a:t>
            </a:r>
            <a:r>
              <a:rPr lang="es-AR" dirty="0"/>
              <a:t> para llamados a funciones ya implementadas de driver</a:t>
            </a:r>
          </a:p>
          <a:p>
            <a:r>
              <a:rPr lang="es-AR" dirty="0"/>
              <a:t>Manejo de marquesina (buffer de datos internos)</a:t>
            </a:r>
          </a:p>
          <a:p>
            <a:r>
              <a:rPr lang="es-AR" dirty="0"/>
              <a:t>Gran cantidad y variedad de servicios para facilitar el código a alto nivel de la aplicación.</a:t>
            </a:r>
          </a:p>
          <a:p>
            <a:r>
              <a:rPr lang="es-AR" dirty="0"/>
              <a:t>Manejo de brillo</a:t>
            </a:r>
          </a:p>
          <a:p>
            <a:r>
              <a:rPr lang="es-AR" dirty="0"/>
              <a:t>Manejo de </a:t>
            </a:r>
            <a:r>
              <a:rPr lang="es-AR" dirty="0" err="1"/>
              <a:t>blinking</a:t>
            </a:r>
            <a:endParaRPr lang="es-AR" dirty="0"/>
          </a:p>
          <a:p>
            <a:r>
              <a:rPr lang="es-AR" dirty="0"/>
              <a:t>Manejo de escritura y de leds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118A9-E477-4D29-BB18-8B6D3AA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48CF-C4B0-4A9D-850F-B7A3DAB3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8EC46-D2E0-465D-B99D-769E11E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61102E-81E2-47D7-B2E0-C27DB4A3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6FC623-C9DF-4135-89AE-BBF9EF5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C99E95-AEFA-4BC1-B912-0C30D1F3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7953"/>
            <a:ext cx="4911208" cy="20195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FF1E29-A265-4829-BF23-2C3B31F1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1" y="2213197"/>
            <a:ext cx="5388389" cy="26500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0BB941-5069-49F4-A4C2-C1D765C2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6" y="1127057"/>
            <a:ext cx="4513067" cy="29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4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F004-792F-4EB0-962E-151E9D4E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AR" dirty="0"/>
              <a:t>Display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09B9526-6AD8-4A74-A1EF-AD94BD38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8" y="1681873"/>
            <a:ext cx="1598006" cy="388143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1C47AF-4D1A-4BC9-A76F-7EC60E3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AD5ECA-4B63-4DE5-8BCE-40E12412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16</a:t>
            </a:fld>
            <a:endParaRPr lang="en-US"/>
          </a:p>
        </p:txBody>
      </p:sp>
      <p:sp>
        <p:nvSpPr>
          <p:cNvPr id="8" name="Pfeil: nach rechts 9">
            <a:extLst>
              <a:ext uri="{FF2B5EF4-FFF2-40B4-BE49-F238E27FC236}">
                <a16:creationId xmlns:a16="http://schemas.microsoft.com/office/drawing/2014/main" id="{4E916802-B7FC-4F28-BA3F-7304E8D5C77E}"/>
              </a:ext>
            </a:extLst>
          </p:cNvPr>
          <p:cNvSpPr/>
          <p:nvPr/>
        </p:nvSpPr>
        <p:spPr>
          <a:xfrm>
            <a:off x="2953657" y="3089948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6C50A77-7D53-4CD6-BDEF-1A60D2F5AC9D}"/>
              </a:ext>
            </a:extLst>
          </p:cNvPr>
          <p:cNvGrpSpPr/>
          <p:nvPr/>
        </p:nvGrpSpPr>
        <p:grpSpPr>
          <a:xfrm>
            <a:off x="5897766" y="668343"/>
            <a:ext cx="3376236" cy="1013530"/>
            <a:chOff x="5504205" y="1818743"/>
            <a:chExt cx="3376236" cy="101353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EA0DBFD-1E2E-417D-ADC4-0F19DAA68163}"/>
                </a:ext>
              </a:extLst>
            </p:cNvPr>
            <p:cNvGrpSpPr/>
            <p:nvPr/>
          </p:nvGrpSpPr>
          <p:grpSpPr>
            <a:xfrm>
              <a:off x="5610113" y="2188075"/>
              <a:ext cx="3270328" cy="644198"/>
              <a:chOff x="5610113" y="2188075"/>
              <a:chExt cx="3270328" cy="644198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856B55F0-C13F-440E-B794-15C96A298744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2274414-0762-4EE8-9AB9-AA6F7C089861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148CC4E-17AD-436E-9A41-C12886B1D8D8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EEBB0EF9-C193-4FD9-B9DA-76FDA214229C}"/>
                  </a:ext>
                </a:extLst>
              </p:cNvPr>
              <p:cNvSpPr/>
              <p:nvPr/>
            </p:nvSpPr>
            <p:spPr>
              <a:xfrm>
                <a:off x="8062859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7855093-0B8B-4B5E-87C5-E83F0580DE7A}"/>
                </a:ext>
              </a:extLst>
            </p:cNvPr>
            <p:cNvSpPr txBox="1"/>
            <p:nvPr/>
          </p:nvSpPr>
          <p:spPr>
            <a:xfrm>
              <a:off x="5504205" y="181874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</a:t>
              </a:r>
            </a:p>
          </p:txBody>
        </p: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id="{B82B64E5-2697-4751-8685-F4ADB989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42" y="2372741"/>
            <a:ext cx="5384760" cy="4063970"/>
          </a:xfrm>
          <a:prstGeom prst="rect">
            <a:avLst/>
          </a:prstGeom>
        </p:spPr>
      </p:pic>
      <p:sp>
        <p:nvSpPr>
          <p:cNvPr id="46" name="Textfeld 10">
            <a:extLst>
              <a:ext uri="{FF2B5EF4-FFF2-40B4-BE49-F238E27FC236}">
                <a16:creationId xmlns:a16="http://schemas.microsoft.com/office/drawing/2014/main" id="{0F943664-0FDD-458A-BE02-8C1EF2BBB173}"/>
              </a:ext>
            </a:extLst>
          </p:cNvPr>
          <p:cNvSpPr txBox="1"/>
          <p:nvPr/>
        </p:nvSpPr>
        <p:spPr>
          <a:xfrm>
            <a:off x="5897766" y="1907052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1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F7FB3-7A59-4B07-BE31-F9229782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3DE301-E048-499D-ABDA-D0DBAA7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2E6D634-ECB1-4DBD-B83C-FBB3A42523BF}"/>
              </a:ext>
            </a:extLst>
          </p:cNvPr>
          <p:cNvGrpSpPr/>
          <p:nvPr/>
        </p:nvGrpSpPr>
        <p:grpSpPr>
          <a:xfrm>
            <a:off x="2351831" y="2571610"/>
            <a:ext cx="5912075" cy="2756475"/>
            <a:chOff x="569097" y="2424780"/>
            <a:chExt cx="5886503" cy="2966730"/>
          </a:xfrm>
        </p:grpSpPr>
        <p:sp>
          <p:nvSpPr>
            <p:cNvPr id="13" name="Flecha: hacia abajo 12">
              <a:extLst>
                <a:ext uri="{FF2B5EF4-FFF2-40B4-BE49-F238E27FC236}">
                  <a16:creationId xmlns:a16="http://schemas.microsoft.com/office/drawing/2014/main" id="{423274A3-0E35-4BD8-BDAC-DE598EDA2979}"/>
                </a:ext>
              </a:extLst>
            </p:cNvPr>
            <p:cNvSpPr/>
            <p:nvPr/>
          </p:nvSpPr>
          <p:spPr>
            <a:xfrm>
              <a:off x="3490023" y="4256442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65B7247-1394-4CCD-B6D2-58526470628C}"/>
                </a:ext>
              </a:extLst>
            </p:cNvPr>
            <p:cNvGrpSpPr/>
            <p:nvPr/>
          </p:nvGrpSpPr>
          <p:grpSpPr>
            <a:xfrm>
              <a:off x="2528047" y="2424780"/>
              <a:ext cx="2102406" cy="1722225"/>
              <a:chOff x="5901051" y="2094215"/>
              <a:chExt cx="2265319" cy="2076226"/>
            </a:xfrm>
          </p:grpSpPr>
          <p:sp>
            <p:nvSpPr>
              <p:cNvPr id="15" name="Rombo 14">
                <a:extLst>
                  <a:ext uri="{FF2B5EF4-FFF2-40B4-BE49-F238E27FC236}">
                    <a16:creationId xmlns:a16="http://schemas.microsoft.com/office/drawing/2014/main" id="{8EF950D7-7F55-4F43-96F8-23E5DDEB3931}"/>
                  </a:ext>
                </a:extLst>
              </p:cNvPr>
              <p:cNvSpPr/>
              <p:nvPr/>
            </p:nvSpPr>
            <p:spPr>
              <a:xfrm>
                <a:off x="5901051" y="2094215"/>
                <a:ext cx="2265319" cy="2076226"/>
              </a:xfrm>
              <a:prstGeom prst="diamon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A87BAE-D2E1-4BA2-AF19-440ACC811FE2}"/>
                  </a:ext>
                </a:extLst>
              </p:cNvPr>
              <p:cNvSpPr txBox="1"/>
              <p:nvPr/>
            </p:nvSpPr>
            <p:spPr>
              <a:xfrm>
                <a:off x="6837921" y="2773474"/>
                <a:ext cx="36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O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135305-4593-49D5-91B4-58173032B522}"/>
                  </a:ext>
                </a:extLst>
              </p:cNvPr>
              <p:cNvSpPr txBox="1"/>
              <p:nvPr/>
            </p:nvSpPr>
            <p:spPr>
              <a:xfrm>
                <a:off x="6609740" y="2530564"/>
                <a:ext cx="776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BLINK</a:t>
                </a:r>
              </a:p>
              <a:p>
                <a:endParaRPr lang="es-AR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021C2B-2687-4F3C-8FE9-80ADA92DA7E7}"/>
                  </a:ext>
                </a:extLst>
              </p:cNvPr>
              <p:cNvSpPr txBox="1"/>
              <p:nvPr/>
            </p:nvSpPr>
            <p:spPr>
              <a:xfrm flipH="1">
                <a:off x="6344566" y="3033378"/>
                <a:ext cx="157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BRIGHTNESS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A08DA1B-CD36-4B6F-909C-3E84038A8395}"/>
                  </a:ext>
                </a:extLst>
              </p:cNvPr>
              <p:cNvSpPr txBox="1"/>
              <p:nvPr/>
            </p:nvSpPr>
            <p:spPr>
              <a:xfrm>
                <a:off x="6898897" y="3339550"/>
                <a:ext cx="269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?</a:t>
                </a:r>
              </a:p>
            </p:txBody>
          </p:sp>
        </p:grp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F33F01EA-1C13-4A8C-A1B7-A555B2057273}"/>
                </a:ext>
              </a:extLst>
            </p:cNvPr>
            <p:cNvSpPr/>
            <p:nvPr/>
          </p:nvSpPr>
          <p:spPr>
            <a:xfrm rot="16200000">
              <a:off x="4799350" y="3088113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94AFF8A-C81D-4EEF-85E1-A01A27B0303C}"/>
                </a:ext>
              </a:extLst>
            </p:cNvPr>
            <p:cNvSpPr txBox="1"/>
            <p:nvPr/>
          </p:nvSpPr>
          <p:spPr>
            <a:xfrm>
              <a:off x="4650923" y="279271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No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0CCED21-4909-4931-A4F1-1771C32EEFD6}"/>
                </a:ext>
              </a:extLst>
            </p:cNvPr>
            <p:cNvSpPr txBox="1"/>
            <p:nvPr/>
          </p:nvSpPr>
          <p:spPr>
            <a:xfrm>
              <a:off x="3732777" y="4194756"/>
              <a:ext cx="56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Yes</a:t>
              </a:r>
            </a:p>
          </p:txBody>
        </p:sp>
        <p:sp>
          <p:nvSpPr>
            <p:cNvPr id="23" name="Flecha: hacia abajo 22">
              <a:extLst>
                <a:ext uri="{FF2B5EF4-FFF2-40B4-BE49-F238E27FC236}">
                  <a16:creationId xmlns:a16="http://schemas.microsoft.com/office/drawing/2014/main" id="{90208125-5D82-49DA-B6CA-3E9C3CF57543}"/>
                </a:ext>
              </a:extLst>
            </p:cNvPr>
            <p:cNvSpPr/>
            <p:nvPr/>
          </p:nvSpPr>
          <p:spPr>
            <a:xfrm rot="16200000">
              <a:off x="2169976" y="3098255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8F075A-C3DE-4503-9536-DB479A2A300B}"/>
                </a:ext>
              </a:extLst>
            </p:cNvPr>
            <p:cNvGrpSpPr/>
            <p:nvPr/>
          </p:nvGrpSpPr>
          <p:grpSpPr>
            <a:xfrm>
              <a:off x="5031012" y="2956325"/>
              <a:ext cx="1424588" cy="688489"/>
              <a:chOff x="6315139" y="2299735"/>
              <a:chExt cx="1424588" cy="688489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313E5AFC-61A3-4BF8-80C6-44F2684D02D5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C9F026E-E6C7-4861-823D-A7A8F85C498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Updates</a:t>
                </a:r>
                <a:endParaRPr lang="es-AR" dirty="0"/>
              </a:p>
              <a:p>
                <a:pPr algn="ctr"/>
                <a:r>
                  <a:rPr lang="es-AR" dirty="0"/>
                  <a:t>Display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779BC131-CA64-4CD2-A910-04FC331C9113}"/>
                </a:ext>
              </a:extLst>
            </p:cNvPr>
            <p:cNvGrpSpPr/>
            <p:nvPr/>
          </p:nvGrpSpPr>
          <p:grpSpPr>
            <a:xfrm>
              <a:off x="2877237" y="4703021"/>
              <a:ext cx="1424588" cy="688489"/>
              <a:chOff x="6315139" y="2299735"/>
              <a:chExt cx="1424588" cy="688489"/>
            </a:xfrm>
          </p:grpSpPr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879A040-D89F-437F-9EB7-ECE7AFFD0A16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0610655-49D4-4736-B409-F5D8C6CBB37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/>
                  <a:t>Show </a:t>
                </a:r>
                <a:r>
                  <a:rPr lang="es-AR" dirty="0" err="1"/>
                  <a:t>Nothing</a:t>
                </a:r>
                <a:endParaRPr lang="es-AR" dirty="0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6C883BC1-DD24-40FD-B2D7-B01B9523D0D8}"/>
                </a:ext>
              </a:extLst>
            </p:cNvPr>
            <p:cNvGrpSpPr/>
            <p:nvPr/>
          </p:nvGrpSpPr>
          <p:grpSpPr>
            <a:xfrm>
              <a:off x="569097" y="2971205"/>
              <a:ext cx="1424588" cy="688489"/>
              <a:chOff x="6315139" y="2299735"/>
              <a:chExt cx="1424588" cy="688489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ECC4340-B5E9-4D08-8193-830BE6A90BFC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0D7A820-B989-40E1-97D3-B0653D047C3F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Draw</a:t>
                </a:r>
                <a:endParaRPr lang="es-AR" dirty="0"/>
              </a:p>
              <a:p>
                <a:pPr algn="ctr"/>
                <a:r>
                  <a:rPr lang="es-AR" dirty="0"/>
                  <a:t>Position</a:t>
                </a:r>
              </a:p>
            </p:txBody>
          </p:sp>
        </p:grp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B72E007D-D72B-4D6A-843B-6582CBE04CBA}"/>
                </a:ext>
              </a:extLst>
            </p:cNvPr>
            <p:cNvSpPr/>
            <p:nvPr/>
          </p:nvSpPr>
          <p:spPr>
            <a:xfrm>
              <a:off x="1229283" y="2521752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EB3133E9-4B01-4269-9AFD-48D664D1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2" y="495235"/>
            <a:ext cx="8596668" cy="1320800"/>
          </a:xfrm>
        </p:spPr>
        <p:txBody>
          <a:bodyPr/>
          <a:lstStyle/>
          <a:p>
            <a:r>
              <a:rPr lang="es-AR" dirty="0" err="1"/>
              <a:t>Loop</a:t>
            </a:r>
            <a:r>
              <a:rPr lang="es-AR" dirty="0"/>
              <a:t> de dibujo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4E26055-0281-4E4C-BE24-D4D93070AA51}"/>
              </a:ext>
            </a:extLst>
          </p:cNvPr>
          <p:cNvGrpSpPr/>
          <p:nvPr/>
        </p:nvGrpSpPr>
        <p:grpSpPr>
          <a:xfrm>
            <a:off x="2280123" y="1816035"/>
            <a:ext cx="1660628" cy="738902"/>
            <a:chOff x="1936846" y="1346570"/>
            <a:chExt cx="1660628" cy="738902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7ADBB2B-9DD1-44AF-9B50-9149A1AA5E5A}"/>
                </a:ext>
              </a:extLst>
            </p:cNvPr>
            <p:cNvSpPr/>
            <p:nvPr/>
          </p:nvSpPr>
          <p:spPr>
            <a:xfrm>
              <a:off x="2065751" y="1346570"/>
              <a:ext cx="1402819" cy="7389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0F16BB7-3639-4E34-9846-157534BC44D5}"/>
                </a:ext>
              </a:extLst>
            </p:cNvPr>
            <p:cNvSpPr txBox="1"/>
            <p:nvPr/>
          </p:nvSpPr>
          <p:spPr>
            <a:xfrm>
              <a:off x="1936846" y="1422510"/>
              <a:ext cx="166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err="1"/>
                <a:t>Interrupt</a:t>
              </a:r>
              <a:endParaRPr lang="es-AR" dirty="0"/>
            </a:p>
            <a:p>
              <a:pPr algn="ctr"/>
              <a:r>
                <a:rPr lang="es-AR" dirty="0"/>
                <a:t>dibujo</a:t>
              </a:r>
            </a:p>
          </p:txBody>
        </p:sp>
      </p:grpSp>
      <p:graphicFrame>
        <p:nvGraphicFramePr>
          <p:cNvPr id="45" name="Diagrama 44">
            <a:extLst>
              <a:ext uri="{FF2B5EF4-FFF2-40B4-BE49-F238E27FC236}">
                <a16:creationId xmlns:a16="http://schemas.microsoft.com/office/drawing/2014/main" id="{2D7B93DF-5FB0-4C3E-BEFC-0346F443E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943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7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EBBD-928C-44E2-86AA-78EBC25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Leds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80D806D-ED45-405F-A47F-40FD1973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353" y="3146034"/>
            <a:ext cx="2668470" cy="135034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AE983-2056-47E5-9B85-DA5202BB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C7D50F-05F9-4BC6-AF2B-CC969229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18</a:t>
            </a:fld>
            <a:endParaRPr lang="en-US"/>
          </a:p>
        </p:txBody>
      </p:sp>
      <p:sp>
        <p:nvSpPr>
          <p:cNvPr id="9" name="Pfeil: nach rechts 9">
            <a:extLst>
              <a:ext uri="{FF2B5EF4-FFF2-40B4-BE49-F238E27FC236}">
                <a16:creationId xmlns:a16="http://schemas.microsoft.com/office/drawing/2014/main" id="{7DA002E4-003F-4714-A894-3204953599CF}"/>
              </a:ext>
            </a:extLst>
          </p:cNvPr>
          <p:cNvSpPr/>
          <p:nvPr/>
        </p:nvSpPr>
        <p:spPr>
          <a:xfrm>
            <a:off x="2663200" y="3207601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50CB568-BDFC-4606-BB07-1C8B8C4EDF14}"/>
              </a:ext>
            </a:extLst>
          </p:cNvPr>
          <p:cNvGrpSpPr/>
          <p:nvPr/>
        </p:nvGrpSpPr>
        <p:grpSpPr>
          <a:xfrm>
            <a:off x="5050317" y="1227685"/>
            <a:ext cx="2880917" cy="1013530"/>
            <a:chOff x="5504205" y="1818743"/>
            <a:chExt cx="2880917" cy="101353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EBE25D9-A0E6-4F05-BE02-ED498419B1EC}"/>
                </a:ext>
              </a:extLst>
            </p:cNvPr>
            <p:cNvGrpSpPr/>
            <p:nvPr/>
          </p:nvGrpSpPr>
          <p:grpSpPr>
            <a:xfrm>
              <a:off x="5610113" y="2188075"/>
              <a:ext cx="2452746" cy="644198"/>
              <a:chOff x="5610113" y="2188075"/>
              <a:chExt cx="2452746" cy="644198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2FFBAD4A-38F0-467C-886C-A74F878B2F11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E47318E-525A-47CD-A54D-7821863B6A3B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8C4970C-F7FD-4F35-AB54-0F0E3603A2DC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false</a:t>
                </a:r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F8EA96D-B1AD-4E99-A56D-5B997E096824}"/>
                </a:ext>
              </a:extLst>
            </p:cNvPr>
            <p:cNvSpPr txBox="1"/>
            <p:nvPr/>
          </p:nvSpPr>
          <p:spPr>
            <a:xfrm>
              <a:off x="5504205" y="1818743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 booleanos</a:t>
              </a:r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610C28-39C1-4088-8947-03933D7A47AA}"/>
              </a:ext>
            </a:extLst>
          </p:cNvPr>
          <p:cNvSpPr txBox="1">
            <a:spLocks/>
          </p:cNvSpPr>
          <p:nvPr/>
        </p:nvSpPr>
        <p:spPr>
          <a:xfrm>
            <a:off x="5050317" y="3357371"/>
            <a:ext cx="5897381" cy="179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Misma lógica interna que para el display.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334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2546-F632-46F9-8651-8933BEDC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Freedom</a:t>
            </a:r>
            <a:r>
              <a:rPr lang="es-AR" dirty="0"/>
              <a:t> leds drivers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C882B-A71B-4DB6-8B31-051CF228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Manejo de 3 colores</a:t>
            </a:r>
          </a:p>
          <a:p>
            <a:r>
              <a:rPr lang="es-AR" dirty="0"/>
              <a:t>Interfaz con GPIO.H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DC125A-8C4A-4D12-B40D-2EFA2CA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F0773D-D70E-4BD8-9167-5DEA00C6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1B7E52-A2CF-41AB-AD2F-299290F5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1" y="1930400"/>
            <a:ext cx="4500529" cy="23116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232D6B-E228-430E-9FAF-693BD2399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66" y="3594899"/>
            <a:ext cx="3561350" cy="17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65370-15AC-4726-AD5E-D61CE561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Diseño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4B2A-65A7-407E-8379-301D5CFD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Sistema de control de acceso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4C34A6FA-6E1F-4B23-9239-C544B34B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D840D-918B-4802-9C54-6498481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CBFF-5DE9-4849-BE09-04977EB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3493-FAAC-4B86-800E-6396E63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Lectura de tarjetas magnéticas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95B2-6FBD-4E33-A826-BA645A5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C218-1BA8-4A9F-B23C-4FB2429C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5F2EA-0869-4D0D-BBC5-61A03A7B9EDA}"/>
              </a:ext>
            </a:extLst>
          </p:cNvPr>
          <p:cNvGraphicFramePr/>
          <p:nvPr/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8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F33-2C42-4B22-9A78-2386E125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: m</a:t>
            </a:r>
            <a:r>
              <a:rPr lang="es-ES" dirty="0" err="1"/>
              <a:t>áquina</a:t>
            </a:r>
            <a:r>
              <a:rPr lang="es-ES" dirty="0"/>
              <a:t> de estados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8A7A7-03B3-4F5C-B195-9B576565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7D22A-66D3-4E1E-AAC8-CAD6440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9E88D7-0D03-4A9C-8931-DEAB0EDCCE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92379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811136-759A-4BD4-A8C6-509F53954C4F}"/>
              </a:ext>
            </a:extLst>
          </p:cNvPr>
          <p:cNvSpPr txBox="1"/>
          <p:nvPr/>
        </p:nvSpPr>
        <p:spPr>
          <a:xfrm flipH="1">
            <a:off x="7810516" y="2716695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START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D01EA-96A7-4721-94B4-BE512612B635}"/>
              </a:ext>
            </a:extLst>
          </p:cNvPr>
          <p:cNvSpPr txBox="1"/>
          <p:nvPr/>
        </p:nvSpPr>
        <p:spPr>
          <a:xfrm flipH="1">
            <a:off x="7810515" y="4964383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E8B37-8177-4CAE-83DD-F366FA233C64}"/>
              </a:ext>
            </a:extLst>
          </p:cNvPr>
          <p:cNvSpPr txBox="1"/>
          <p:nvPr/>
        </p:nvSpPr>
        <p:spPr>
          <a:xfrm flipH="1">
            <a:off x="5132940" y="4964383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63589-E81F-4FDA-BEAA-FB1C077B0581}"/>
              </a:ext>
            </a:extLst>
          </p:cNvPr>
          <p:cNvSpPr txBox="1"/>
          <p:nvPr/>
        </p:nvSpPr>
        <p:spPr>
          <a:xfrm flipH="1">
            <a:off x="4526700" y="2517219"/>
            <a:ext cx="12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SUCCESS</a:t>
            </a:r>
          </a:p>
          <a:p>
            <a:r>
              <a:rPr lang="es-ES" dirty="0">
                <a:solidFill>
                  <a:srgbClr val="FFC000"/>
                </a:solidFill>
              </a:rPr>
              <a:t>SUCCESS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8B8258C9-12DC-4A50-B36C-9D48A0771CBC}"/>
              </a:ext>
            </a:extLst>
          </p:cNvPr>
          <p:cNvSpPr/>
          <p:nvPr/>
        </p:nvSpPr>
        <p:spPr>
          <a:xfrm>
            <a:off x="4266888" y="2575083"/>
            <a:ext cx="308739" cy="218420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535B383-CD87-4F73-ABFE-B8DBC969C27E}"/>
              </a:ext>
            </a:extLst>
          </p:cNvPr>
          <p:cNvSpPr/>
          <p:nvPr/>
        </p:nvSpPr>
        <p:spPr>
          <a:xfrm>
            <a:off x="6201620" y="1796126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39148EA-6F20-482D-A6C5-68A525723E50}"/>
              </a:ext>
            </a:extLst>
          </p:cNvPr>
          <p:cNvSpPr/>
          <p:nvPr/>
        </p:nvSpPr>
        <p:spPr>
          <a:xfrm rot="5400000">
            <a:off x="8611445" y="3984957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C9877B-7CE9-4C67-94A8-8AAE4E0405C0}"/>
              </a:ext>
            </a:extLst>
          </p:cNvPr>
          <p:cNvSpPr txBox="1"/>
          <p:nvPr/>
        </p:nvSpPr>
        <p:spPr>
          <a:xfrm flipH="1">
            <a:off x="9180603" y="3945624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001230C-AA6F-4925-AFD2-DAB52F65F67A}"/>
              </a:ext>
            </a:extLst>
          </p:cNvPr>
          <p:cNvSpPr/>
          <p:nvPr/>
        </p:nvSpPr>
        <p:spPr>
          <a:xfrm rot="10800000">
            <a:off x="6237376" y="6155863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2189C1-2658-40CA-B0BC-5429248866B4}"/>
              </a:ext>
            </a:extLst>
          </p:cNvPr>
          <p:cNvSpPr txBox="1"/>
          <p:nvPr/>
        </p:nvSpPr>
        <p:spPr>
          <a:xfrm flipH="1">
            <a:off x="5382840" y="1401127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CFF4E8-477A-47B7-92CD-C625DAA41DBE}"/>
              </a:ext>
            </a:extLst>
          </p:cNvPr>
          <p:cNvSpPr txBox="1"/>
          <p:nvPr/>
        </p:nvSpPr>
        <p:spPr>
          <a:xfrm flipH="1">
            <a:off x="6341982" y="6406487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CA81ADA-C635-4BD2-B299-34626BF02659}"/>
              </a:ext>
            </a:extLst>
          </p:cNvPr>
          <p:cNvSpPr/>
          <p:nvPr/>
        </p:nvSpPr>
        <p:spPr>
          <a:xfrm rot="16200000">
            <a:off x="3908910" y="3954135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0267D5-7543-4EA0-B49C-3D2AA5CB9B6F}"/>
              </a:ext>
            </a:extLst>
          </p:cNvPr>
          <p:cNvSpPr txBox="1"/>
          <p:nvPr/>
        </p:nvSpPr>
        <p:spPr>
          <a:xfrm flipH="1">
            <a:off x="3566607" y="3931336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6BA217BF-DA2C-47ED-B6DC-93945DD66509}"/>
              </a:ext>
            </a:extLst>
          </p:cNvPr>
          <p:cNvSpPr/>
          <p:nvPr/>
        </p:nvSpPr>
        <p:spPr>
          <a:xfrm>
            <a:off x="6553956" y="4041908"/>
            <a:ext cx="272453" cy="22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F7B568-B198-4092-B861-1E7704328F15}"/>
              </a:ext>
            </a:extLst>
          </p:cNvPr>
          <p:cNvCxnSpPr>
            <a:cxnSpLocks/>
          </p:cNvCxnSpPr>
          <p:nvPr/>
        </p:nvCxnSpPr>
        <p:spPr>
          <a:xfrm>
            <a:off x="6017391" y="4130290"/>
            <a:ext cx="324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C554DF-D525-4043-88E2-BD094DB75DFD}"/>
              </a:ext>
            </a:extLst>
          </p:cNvPr>
          <p:cNvCxnSpPr>
            <a:cxnSpLocks/>
          </p:cNvCxnSpPr>
          <p:nvPr/>
        </p:nvCxnSpPr>
        <p:spPr>
          <a:xfrm flipH="1" flipV="1">
            <a:off x="6689302" y="4389322"/>
            <a:ext cx="880" cy="57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66C2FC-32DA-4D72-933B-AD02B7C86348}"/>
              </a:ext>
            </a:extLst>
          </p:cNvPr>
          <p:cNvCxnSpPr>
            <a:cxnSpLocks/>
          </p:cNvCxnSpPr>
          <p:nvPr/>
        </p:nvCxnSpPr>
        <p:spPr>
          <a:xfrm flipH="1">
            <a:off x="6999236" y="4116002"/>
            <a:ext cx="34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22DD2B-6310-4133-A421-1CD8C75B587F}"/>
              </a:ext>
            </a:extLst>
          </p:cNvPr>
          <p:cNvCxnSpPr>
            <a:cxnSpLocks/>
          </p:cNvCxnSpPr>
          <p:nvPr/>
        </p:nvCxnSpPr>
        <p:spPr>
          <a:xfrm flipV="1">
            <a:off x="6686270" y="3215888"/>
            <a:ext cx="3032" cy="70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0151626-5F34-49B3-A523-F1C5F5090C47}"/>
              </a:ext>
            </a:extLst>
          </p:cNvPr>
          <p:cNvSpPr txBox="1"/>
          <p:nvPr/>
        </p:nvSpPr>
        <p:spPr>
          <a:xfrm flipH="1">
            <a:off x="6129549" y="3199109"/>
            <a:ext cx="12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FAIL</a:t>
            </a:r>
          </a:p>
          <a:p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9F56B714-D5DC-4797-98C9-22F286196673}"/>
              </a:ext>
            </a:extLst>
          </p:cNvPr>
          <p:cNvSpPr/>
          <p:nvPr/>
        </p:nvSpPr>
        <p:spPr>
          <a:xfrm>
            <a:off x="5892881" y="3288528"/>
            <a:ext cx="308739" cy="218420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81E377-618A-4811-9A80-17496A451959}"/>
              </a:ext>
            </a:extLst>
          </p:cNvPr>
          <p:cNvSpPr txBox="1"/>
          <p:nvPr/>
        </p:nvSpPr>
        <p:spPr>
          <a:xfrm flipH="1">
            <a:off x="6827971" y="4142891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D64FA-0F25-4433-8397-C5614F779BCC}"/>
              </a:ext>
            </a:extLst>
          </p:cNvPr>
          <p:cNvSpPr txBox="1"/>
          <p:nvPr/>
        </p:nvSpPr>
        <p:spPr>
          <a:xfrm>
            <a:off x="6826409" y="4808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FFF9C5-6288-4421-B9C6-DE58F42EB206}"/>
              </a:ext>
            </a:extLst>
          </p:cNvPr>
          <p:cNvSpPr txBox="1"/>
          <p:nvPr/>
        </p:nvSpPr>
        <p:spPr>
          <a:xfrm flipH="1">
            <a:off x="6695696" y="4537555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C0B75BC-2C15-462F-9DC9-3F61340A6B4A}"/>
              </a:ext>
            </a:extLst>
          </p:cNvPr>
          <p:cNvSpPr txBox="1"/>
          <p:nvPr/>
        </p:nvSpPr>
        <p:spPr>
          <a:xfrm flipH="1">
            <a:off x="5892881" y="4168109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5918BA-E386-4B03-84C4-06AA577A6820}"/>
              </a:ext>
            </a:extLst>
          </p:cNvPr>
          <p:cNvSpPr txBox="1"/>
          <p:nvPr/>
        </p:nvSpPr>
        <p:spPr>
          <a:xfrm>
            <a:off x="330753" y="2190642"/>
            <a:ext cx="3460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>
                <a:solidFill>
                  <a:srgbClr val="529A21"/>
                </a:solidFill>
              </a:rPr>
              <a:t>Generación de eventos</a:t>
            </a:r>
          </a:p>
          <a:p>
            <a:r>
              <a:rPr lang="es-ES" sz="1600" i="1" dirty="0" err="1">
                <a:solidFill>
                  <a:srgbClr val="529A21"/>
                </a:solidFill>
              </a:rPr>
              <a:t>Enable</a:t>
            </a:r>
            <a:r>
              <a:rPr lang="es-ES" sz="1600" i="1" dirty="0">
                <a:solidFill>
                  <a:srgbClr val="529A21"/>
                </a:solidFill>
              </a:rPr>
              <a:t> </a:t>
            </a:r>
            <a:r>
              <a:rPr lang="es-ES" sz="1600" i="1" dirty="0" err="1">
                <a:solidFill>
                  <a:srgbClr val="529A21"/>
                </a:solidFill>
              </a:rPr>
              <a:t>callback</a:t>
            </a:r>
            <a:r>
              <a:rPr lang="es-ES" sz="1600" dirty="0">
                <a:solidFill>
                  <a:srgbClr val="529A21"/>
                </a:solidFill>
              </a:rPr>
              <a:t>: START, STOP</a:t>
            </a:r>
          </a:p>
          <a:p>
            <a:r>
              <a:rPr lang="es-ES" sz="1600" i="1" dirty="0" err="1">
                <a:solidFill>
                  <a:srgbClr val="529A21"/>
                </a:solidFill>
              </a:rPr>
              <a:t>Clock</a:t>
            </a:r>
            <a:r>
              <a:rPr lang="es-ES" sz="1600" i="1" dirty="0">
                <a:solidFill>
                  <a:srgbClr val="529A21"/>
                </a:solidFill>
              </a:rPr>
              <a:t> </a:t>
            </a:r>
            <a:r>
              <a:rPr lang="es-ES" sz="1600" i="1" dirty="0" err="1">
                <a:solidFill>
                  <a:srgbClr val="529A21"/>
                </a:solidFill>
              </a:rPr>
              <a:t>callback</a:t>
            </a:r>
            <a:r>
              <a:rPr lang="es-ES" sz="1600" dirty="0">
                <a:solidFill>
                  <a:srgbClr val="529A21"/>
                </a:solidFill>
              </a:rPr>
              <a:t>: DATA</a:t>
            </a:r>
          </a:p>
          <a:p>
            <a:r>
              <a:rPr lang="es-ES" sz="1600" i="1" dirty="0">
                <a:solidFill>
                  <a:srgbClr val="529A21"/>
                </a:solidFill>
              </a:rPr>
              <a:t>Eventos de software</a:t>
            </a:r>
            <a:r>
              <a:rPr lang="es-ES" sz="1600" dirty="0">
                <a:solidFill>
                  <a:srgbClr val="529A21"/>
                </a:solidFill>
              </a:rPr>
              <a:t>: STOP (error), SS, ES, SUCCESS, FAIL</a:t>
            </a:r>
            <a:endParaRPr lang="en-US" sz="1600" dirty="0">
              <a:solidFill>
                <a:srgbClr val="529A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9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8CC-873B-49F9-862A-CA3C34A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Base de datos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892F-FF2A-4983-8791-243C26A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AC6A-17BB-4930-B3E4-6F354A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A82574-4651-417C-8B90-0BD4720D0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35330"/>
              </p:ext>
            </p:extLst>
          </p:nvPr>
        </p:nvGraphicFramePr>
        <p:xfrm>
          <a:off x="5150928" y="2249544"/>
          <a:ext cx="4459848" cy="371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B5DB-723A-4633-B5CD-4A39808B0068}"/>
              </a:ext>
            </a:extLst>
          </p:cNvPr>
          <p:cNvSpPr txBox="1"/>
          <p:nvPr/>
        </p:nvSpPr>
        <p:spPr>
          <a:xfrm>
            <a:off x="677334" y="3477644"/>
            <a:ext cx="244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Memoria asignada estáticamente</a:t>
            </a:r>
            <a:endParaRPr lang="en-US" sz="2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D561E3-FEB4-4B48-B07F-3EC6C82C1D16}"/>
              </a:ext>
            </a:extLst>
          </p:cNvPr>
          <p:cNvSpPr/>
          <p:nvPr/>
        </p:nvSpPr>
        <p:spPr>
          <a:xfrm>
            <a:off x="3401029" y="3624765"/>
            <a:ext cx="17498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B5F0-6EFA-43C6-BDA1-67E83A75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Base de datos: implementación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F2C34-ECD1-4278-B1CF-7E08B3202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lang="es-ES" dirty="0" err="1"/>
              <a:t>IDs</a:t>
            </a:r>
            <a:r>
              <a:rPr lang="es-ES" dirty="0"/>
              <a:t> y </a:t>
            </a:r>
            <a:r>
              <a:rPr lang="es-ES" dirty="0" err="1"/>
              <a:t>passwords</a:t>
            </a:r>
            <a:r>
              <a:rPr lang="es-ES" dirty="0"/>
              <a:t> guardados </a:t>
            </a:r>
            <a:r>
              <a:rPr lang="es-ES" dirty="0" err="1"/>
              <a:t>caracter</a:t>
            </a:r>
            <a:r>
              <a:rPr lang="es-ES" dirty="0"/>
              <a:t> a </a:t>
            </a:r>
            <a:r>
              <a:rPr lang="es-ES" dirty="0" err="1"/>
              <a:t>caracter</a:t>
            </a:r>
            <a:endParaRPr lang="es-ES" dirty="0"/>
          </a:p>
          <a:p>
            <a:pPr lvl="1"/>
            <a:r>
              <a:rPr lang="es-ES" dirty="0"/>
              <a:t>Versátil (p. ej.: contraseña alfanumérica)</a:t>
            </a:r>
          </a:p>
          <a:p>
            <a:pPr lvl="1"/>
            <a:r>
              <a:rPr lang="es-ES" dirty="0"/>
              <a:t>Rápida comparación</a:t>
            </a:r>
          </a:p>
          <a:p>
            <a:r>
              <a:rPr lang="es-ES" dirty="0"/>
              <a:t>Guardo la última </a:t>
            </a:r>
            <a:r>
              <a:rPr lang="es-ES" i="1" dirty="0" err="1"/>
              <a:t>query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Acelero la búsqueda </a:t>
            </a:r>
          </a:p>
          <a:p>
            <a:pPr lvl="1"/>
            <a:r>
              <a:rPr lang="es-ES" dirty="0"/>
              <a:t>No complico la interfaz</a:t>
            </a:r>
          </a:p>
          <a:p>
            <a:r>
              <a:rPr lang="es-ES" dirty="0"/>
              <a:t>Implementación sencilla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FB0B-ECB8-4542-9994-AC504FD0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A4DDD-1B61-4C47-BCB6-AAAA094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23</a:t>
            </a:fld>
            <a:endParaRPr lang="en-US"/>
          </a:p>
        </p:txBody>
      </p:sp>
      <p:pic>
        <p:nvPicPr>
          <p:cNvPr id="14" name="Content Placeholder 13" descr="A picture containing indoor, text&#10;&#10;Description automatically generated">
            <a:extLst>
              <a:ext uri="{FF2B5EF4-FFF2-40B4-BE49-F238E27FC236}">
                <a16:creationId xmlns:a16="http://schemas.microsoft.com/office/drawing/2014/main" id="{A348685B-0754-4092-BEF4-08747866C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60" y="1550988"/>
            <a:ext cx="3222303" cy="2490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1FF539-F7DA-4A50-B6F4-B5210DFBB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533" y="4644281"/>
            <a:ext cx="3234130" cy="1325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4558D9-CDC5-4E5D-ACC3-8FC1FCAF9720}"/>
              </a:ext>
            </a:extLst>
          </p:cNvPr>
          <p:cNvSpPr txBox="1"/>
          <p:nvPr/>
        </p:nvSpPr>
        <p:spPr>
          <a:xfrm>
            <a:off x="6973598" y="3951648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44F1-F1AC-4412-9F85-6F8AF2F95FBB}"/>
              </a:ext>
            </a:extLst>
          </p:cNvPr>
          <p:cNvSpPr txBox="1"/>
          <p:nvPr/>
        </p:nvSpPr>
        <p:spPr>
          <a:xfrm>
            <a:off x="6940050" y="5968292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16C-A08D-4248-AB9C-57507C50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6-5659-4FBA-9538-CD9E36843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FA04-6EE1-4604-81EA-179B87C8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Formas de identificación</a:t>
            </a:r>
          </a:p>
          <a:p>
            <a:pPr lvl="1"/>
            <a:r>
              <a:rPr lang="es-ES" dirty="0"/>
              <a:t>PIN de 8 dígitos</a:t>
            </a:r>
          </a:p>
          <a:p>
            <a:pPr lvl="1"/>
            <a:r>
              <a:rPr lang="es-ES" dirty="0"/>
              <a:t>Tarjeta magnética</a:t>
            </a:r>
          </a:p>
          <a:p>
            <a:r>
              <a:rPr lang="es-ES" dirty="0"/>
              <a:t>Contraseña: pin de 4 o 5 dígitos</a:t>
            </a:r>
          </a:p>
          <a:p>
            <a:r>
              <a:rPr lang="es-ES" dirty="0"/>
              <a:t>Bloqueo al tercer intento consecutivo</a:t>
            </a:r>
          </a:p>
          <a:p>
            <a:r>
              <a:rPr lang="es-ES" dirty="0"/>
              <a:t>Funcionalidades para usuarios:</a:t>
            </a:r>
          </a:p>
          <a:p>
            <a:pPr lvl="1"/>
            <a:r>
              <a:rPr lang="es-ES" dirty="0"/>
              <a:t>Cancelar intento</a:t>
            </a:r>
          </a:p>
          <a:p>
            <a:pPr lvl="1"/>
            <a:r>
              <a:rPr lang="es-ES" dirty="0"/>
              <a:t>Cambiar contraseña</a:t>
            </a:r>
          </a:p>
          <a:p>
            <a:r>
              <a:rPr lang="es-ES" dirty="0"/>
              <a:t>Funcionalidades para administradores:</a:t>
            </a:r>
          </a:p>
          <a:p>
            <a:pPr lvl="1"/>
            <a:r>
              <a:rPr lang="es-ES" dirty="0"/>
              <a:t>Agregar, bloquear, desbloquear, eliminar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7E8A46-8062-4909-AFDB-74E5BCD2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Herramientas disponibles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ABFE9-169D-42E9-9AA5-42F625CB2A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Microprocesador FRDM-K64F</a:t>
            </a:r>
          </a:p>
          <a:p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r>
              <a:rPr lang="es-ES" dirty="0"/>
              <a:t>Lector de tarjetas</a:t>
            </a:r>
          </a:p>
          <a:p>
            <a:r>
              <a:rPr lang="es-ES" dirty="0"/>
              <a:t>Display de siete segmentos</a:t>
            </a:r>
          </a:p>
          <a:p>
            <a:r>
              <a:rPr lang="es-ES" dirty="0" err="1"/>
              <a:t>LEDs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E4B79-7776-4935-BAE6-E9CA8BE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BED660-2A17-44D0-B8AC-25F2F6D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822-93EB-4BDE-AF27-0DED9613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navegación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09A0-E3CE-4373-982D-3ECA1572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246511"/>
          </a:xfrm>
        </p:spPr>
        <p:txBody>
          <a:bodyPr>
            <a:normAutofit/>
          </a:bodyPr>
          <a:lstStyle/>
          <a:p>
            <a:r>
              <a:rPr lang="es-ES" dirty="0"/>
              <a:t>Input de pin y contraseña: </a:t>
            </a:r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corto: </a:t>
            </a:r>
            <a:r>
              <a:rPr lang="es-ES" dirty="0" err="1"/>
              <a:t>enter</a:t>
            </a:r>
            <a:endParaRPr lang="es-ES" dirty="0"/>
          </a:p>
          <a:p>
            <a:pPr lvl="1"/>
            <a:r>
              <a:rPr lang="es-ES" dirty="0" err="1"/>
              <a:t>Click</a:t>
            </a:r>
            <a:r>
              <a:rPr lang="es-ES" dirty="0"/>
              <a:t> medio: back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largo: cancelar</a:t>
            </a:r>
          </a:p>
          <a:p>
            <a:pPr lvl="1"/>
            <a:r>
              <a:rPr lang="es-ES" dirty="0"/>
              <a:t>Presionar y girar: control de brillo</a:t>
            </a:r>
          </a:p>
          <a:p>
            <a:r>
              <a:rPr lang="es-ES" dirty="0"/>
              <a:t>Input de tarjeta: lector </a:t>
            </a:r>
            <a:r>
              <a:rPr lang="es-ES" dirty="0" err="1"/>
              <a:t>Magtek</a:t>
            </a:r>
            <a:endParaRPr lang="es-ES" dirty="0"/>
          </a:p>
          <a:p>
            <a:r>
              <a:rPr lang="es-ES" dirty="0"/>
              <a:t>Output: display y </a:t>
            </a:r>
            <a:r>
              <a:rPr lang="es-ES" dirty="0" err="1"/>
              <a:t>LEDs</a:t>
            </a:r>
            <a:endParaRPr lang="es-ES" dirty="0"/>
          </a:p>
          <a:p>
            <a:r>
              <a:rPr lang="es-ES" dirty="0"/>
              <a:t>Modos</a:t>
            </a:r>
            <a:r>
              <a:rPr lang="es-AR" dirty="0"/>
              <a:t>: Access y </a:t>
            </a:r>
            <a:r>
              <a:rPr lang="es-AR"/>
              <a:t>Config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C9AE4-7C39-402B-B851-D49ECA33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703B-5075-452C-BEE0-ABCFBA7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83FC1-7A95-4D5C-AA9D-A61DDA003471}"/>
              </a:ext>
            </a:extLst>
          </p:cNvPr>
          <p:cNvSpPr txBox="1"/>
          <p:nvPr/>
        </p:nvSpPr>
        <p:spPr>
          <a:xfrm>
            <a:off x="829994" y="534572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detalles en manual de usuario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/>
              <a:t>A</a:t>
            </a:r>
            <a:r>
              <a:rPr lang="en-US" sz="1800" dirty="0" err="1"/>
              <a:t>rquitectura</a:t>
            </a:r>
            <a:r>
              <a:rPr lang="en-US" sz="1800" dirty="0"/>
              <a:t> de Firmware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458-4CD2-4DD5-ADEC-62C7EC7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" y="629917"/>
            <a:ext cx="7020602" cy="1320800"/>
          </a:xfrm>
        </p:spPr>
        <p:txBody>
          <a:bodyPr>
            <a:normAutofit/>
          </a:bodyPr>
          <a:lstStyle/>
          <a:p>
            <a:r>
              <a:rPr lang="es-ES" dirty="0"/>
              <a:t>División en módulos y jerarquía</a:t>
            </a:r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3334-160D-424D-99FF-A5E4F59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A970-7198-4375-AC00-FF4EEB9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11EC6B2-F3C2-439A-818D-4783E639B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26862"/>
              </p:ext>
            </p:extLst>
          </p:nvPr>
        </p:nvGraphicFramePr>
        <p:xfrm>
          <a:off x="2849561" y="1744395"/>
          <a:ext cx="6549933" cy="39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27B4784-2B5D-483F-8EAB-711E8ED924EA}"/>
              </a:ext>
            </a:extLst>
          </p:cNvPr>
          <p:cNvSpPr/>
          <p:nvPr/>
        </p:nvSpPr>
        <p:spPr>
          <a:xfrm rot="5400000">
            <a:off x="1135602" y="1422472"/>
            <a:ext cx="913640" cy="1557486"/>
          </a:xfrm>
          <a:prstGeom prst="homePlate">
            <a:avLst/>
          </a:prstGeom>
          <a:solidFill>
            <a:srgbClr val="8BBA2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App</a:t>
            </a:r>
            <a:endParaRPr lang="en-US" sz="1900" b="1" dirty="0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98520C95-CABB-41C5-B7CD-BF3E1BFDC603}"/>
              </a:ext>
            </a:extLst>
          </p:cNvPr>
          <p:cNvSpPr/>
          <p:nvPr/>
        </p:nvSpPr>
        <p:spPr>
          <a:xfrm rot="5400000">
            <a:off x="1102998" y="2791601"/>
            <a:ext cx="978848" cy="1557485"/>
          </a:xfrm>
          <a:prstGeom prst="homePlate">
            <a:avLst/>
          </a:prstGeom>
          <a:solidFill>
            <a:srgbClr val="5AA12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HAL</a:t>
            </a:r>
            <a:endParaRPr lang="en-US" sz="1900" b="1" dirty="0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5F17BEBB-5614-43C9-AEE2-D8CA911DF13D}"/>
              </a:ext>
            </a:extLst>
          </p:cNvPr>
          <p:cNvSpPr/>
          <p:nvPr/>
        </p:nvSpPr>
        <p:spPr>
          <a:xfrm rot="5400000">
            <a:off x="1087251" y="4144215"/>
            <a:ext cx="1010342" cy="1557486"/>
          </a:xfrm>
          <a:prstGeom prst="homePlate">
            <a:avLst/>
          </a:prstGeom>
          <a:solidFill>
            <a:srgbClr val="DEB42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Drivers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2512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0EDC-244D-471D-B5E7-5903F4AC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Comunicación entre capas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2BAC0-364B-455A-B465-79BB31D8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84E06-A229-4D25-B77D-8897DA6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6E50932-02F9-4F96-88F9-6F64BD819F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34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6D7-311B-4506-9908-088639DF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Módulos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0765-D649-4929-B971-C0F78B1A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5"/>
            <a:ext cx="4299666" cy="174567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Encoder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Timer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Display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Tarjeta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Database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500" dirty="0"/>
          </a:p>
          <a:p>
            <a:pPr algn="l">
              <a:lnSpc>
                <a:spcPct val="90000"/>
              </a:lnSpc>
            </a:pPr>
            <a:endParaRPr lang="en-US" sz="5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C328F8C6-17A0-4069-8D2F-4C9036DD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B72A-CF44-4EA3-833C-B83C506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4880CD-179C-4186-A41E-FC33BBB0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EF1D54-0978-402A-9859-689144B1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9336CD-AEC2-476E-B4BF-0247FF30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88" y="731417"/>
            <a:ext cx="3254464" cy="3254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33A286-E950-414B-B7C1-84BC07F2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25" y="3849206"/>
            <a:ext cx="2285339" cy="21567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D513255-85A7-460D-B49C-22C54118A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88" y="1306513"/>
            <a:ext cx="8221624" cy="535873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9368B28-DB5A-4BEB-9990-D851FA326572}"/>
              </a:ext>
            </a:extLst>
          </p:cNvPr>
          <p:cNvSpPr txBox="1"/>
          <p:nvPr/>
        </p:nvSpPr>
        <p:spPr>
          <a:xfrm>
            <a:off x="3764160" y="5832261"/>
            <a:ext cx="77716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Usuario</a:t>
            </a:r>
            <a:r>
              <a:rPr lang="de-DE" dirty="0"/>
              <a:t>: </a:t>
            </a:r>
            <a:r>
              <a:rPr lang="de-DE" dirty="0" err="1"/>
              <a:t>Cambiar</a:t>
            </a:r>
            <a:r>
              <a:rPr lang="de-DE" dirty="0"/>
              <a:t> </a:t>
            </a:r>
            <a:r>
              <a:rPr lang="de-DE" dirty="0" err="1"/>
              <a:t>números</a:t>
            </a:r>
            <a:r>
              <a:rPr lang="de-DE" dirty="0"/>
              <a:t>, </a:t>
            </a:r>
            <a:r>
              <a:rPr lang="de-DE" dirty="0" err="1"/>
              <a:t>brillo</a:t>
            </a:r>
            <a:r>
              <a:rPr lang="de-DE" dirty="0"/>
              <a:t>, </a:t>
            </a:r>
            <a:r>
              <a:rPr lang="de-DE" dirty="0" err="1"/>
              <a:t>configurar</a:t>
            </a:r>
            <a:r>
              <a:rPr lang="de-DE" dirty="0"/>
              <a:t> </a:t>
            </a:r>
            <a:r>
              <a:rPr lang="de-DE" dirty="0" err="1"/>
              <a:t>sistema</a:t>
            </a:r>
            <a:r>
              <a:rPr lang="de-DE" dirty="0"/>
              <a:t>, </a:t>
            </a:r>
            <a:r>
              <a:rPr lang="de-DE" dirty="0" err="1"/>
              <a:t>agregar</a:t>
            </a:r>
            <a:r>
              <a:rPr lang="de-DE" dirty="0"/>
              <a:t> </a:t>
            </a:r>
            <a:r>
              <a:rPr lang="de-DE" dirty="0" err="1"/>
              <a:t>usuarios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BEA963-E205-4D91-9231-B6AE162A6A3C}"/>
              </a:ext>
            </a:extLst>
          </p:cNvPr>
          <p:cNvSpPr txBox="1"/>
          <p:nvPr/>
        </p:nvSpPr>
        <p:spPr>
          <a:xfrm>
            <a:off x="5375178" y="6275690"/>
            <a:ext cx="6160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Es </a:t>
            </a:r>
            <a:r>
              <a:rPr lang="de-DE" dirty="0" err="1"/>
              <a:t>complicado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la </a:t>
            </a:r>
            <a:r>
              <a:rPr lang="de-DE" dirty="0" err="1"/>
              <a:t>aplicación</a:t>
            </a:r>
            <a:r>
              <a:rPr lang="de-DE" dirty="0"/>
              <a:t> </a:t>
            </a:r>
            <a:r>
              <a:rPr lang="de-DE" dirty="0" err="1"/>
              <a:t>manejar</a:t>
            </a:r>
            <a:r>
              <a:rPr lang="de-DE" dirty="0"/>
              <a:t> </a:t>
            </a:r>
            <a:r>
              <a:rPr lang="de-DE" dirty="0" err="1"/>
              <a:t>estas</a:t>
            </a:r>
            <a:r>
              <a:rPr lang="de-DE" dirty="0"/>
              <a:t> </a:t>
            </a:r>
            <a:r>
              <a:rPr lang="de-DE" dirty="0" err="1"/>
              <a:t>señales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85AB99-7143-46E2-8C99-50E01A32FBDA}"/>
              </a:ext>
            </a:extLst>
          </p:cNvPr>
          <p:cNvSpPr txBox="1"/>
          <p:nvPr/>
        </p:nvSpPr>
        <p:spPr>
          <a:xfrm>
            <a:off x="7555170" y="105000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Button, pull-</a:t>
            </a:r>
            <a:r>
              <a:rPr lang="de-DE" sz="1200" dirty="0" err="1"/>
              <a:t>up</a:t>
            </a:r>
            <a:r>
              <a:rPr lang="de-DE" sz="1200" dirty="0"/>
              <a:t>, N.O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84950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793</Words>
  <Application>Microsoft Office PowerPoint</Application>
  <PresentationFormat>Panorámica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Nº1 Interrupciones  Grupo 1</vt:lpstr>
      <vt:lpstr>Diseño</vt:lpstr>
      <vt:lpstr>Objetivos</vt:lpstr>
      <vt:lpstr>Interfaz de navegación</vt:lpstr>
      <vt:lpstr>Implementación</vt:lpstr>
      <vt:lpstr>División en módulos y jerarquía</vt:lpstr>
      <vt:lpstr>Comunicación entre capas</vt:lpstr>
      <vt:lpstr>Módulos</vt:lpstr>
      <vt:lpstr>Rotary Encoder</vt:lpstr>
      <vt:lpstr>Rotary Encoder (Continuación)</vt:lpstr>
      <vt:lpstr>Rotary Encoder (Continuación)</vt:lpstr>
      <vt:lpstr>Rotary Encoder (Continuación)</vt:lpstr>
      <vt:lpstr>Timers</vt:lpstr>
      <vt:lpstr>Display interface</vt:lpstr>
      <vt:lpstr>Display interface</vt:lpstr>
      <vt:lpstr>Display drivers</vt:lpstr>
      <vt:lpstr>Loop de dibujo</vt:lpstr>
      <vt:lpstr>Leds drivers</vt:lpstr>
      <vt:lpstr>Freedom leds drivers</vt:lpstr>
      <vt:lpstr>Lectura de tarjetas magnéticas</vt:lpstr>
      <vt:lpstr>Lectura de tarjetas: máquina de estados</vt:lpstr>
      <vt:lpstr>Base de datos</vt:lpstr>
      <vt:lpstr>Base de datos: implementación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Nº1 Interrupciones  Grupo 1</dc:title>
  <dc:creator>Rocío Parra</dc:creator>
  <cp:lastModifiedBy>Lisandro Alvarez</cp:lastModifiedBy>
  <cp:revision>6</cp:revision>
  <dcterms:created xsi:type="dcterms:W3CDTF">2019-09-13T15:42:28Z</dcterms:created>
  <dcterms:modified xsi:type="dcterms:W3CDTF">2019-09-13T16:01:19Z</dcterms:modified>
</cp:coreProperties>
</file>