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7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68" r:id="rId21"/>
    <p:sldId id="282" r:id="rId22"/>
    <p:sldId id="278" r:id="rId23"/>
    <p:sldId id="279" r:id="rId24"/>
    <p:sldId id="28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Tarjeta" id="{A8453E7D-F965-4264-BE8E-904C1C5448BB}">
          <p14:sldIdLst>
            <p14:sldId id="268"/>
            <p14:sldId id="282"/>
          </p14:sldIdLst>
        </p14:section>
        <p14:section name="Database" id="{01460753-655A-4646-8AE4-CC982295525F}">
          <p14:sldIdLst>
            <p14:sldId id="278"/>
            <p14:sldId id="279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9064DEF8-A810-4F02-B25F-491B16AF9F09}">
      <dgm:prSet phldrT="[Text]"/>
      <dgm:spPr/>
      <dgm:t>
        <a:bodyPr/>
        <a:lstStyle/>
        <a:p>
          <a:r>
            <a:rPr lang="en-US" dirty="0"/>
            <a:t>LEDs</a:t>
          </a:r>
        </a:p>
      </dgm:t>
    </dgm:pt>
    <dgm:pt modelId="{473A097E-7FA1-42C7-A378-0A1D24C0B265}" type="parTrans" cxnId="{AA8C3415-93A1-415A-A54A-189AC2EE5680}">
      <dgm:prSet/>
      <dgm:spPr/>
      <dgm:t>
        <a:bodyPr/>
        <a:lstStyle/>
        <a:p>
          <a:endParaRPr lang="en-US"/>
        </a:p>
      </dgm:t>
    </dgm:pt>
    <dgm:pt modelId="{902AEC00-05DF-4D97-A611-15DB1F77DDB5}" type="sibTrans" cxnId="{AA8C3415-93A1-415A-A54A-189AC2EE5680}">
      <dgm:prSet/>
      <dgm:spPr/>
      <dgm:t>
        <a:bodyPr/>
        <a:lstStyle/>
        <a:p>
          <a:endParaRPr lang="en-US"/>
        </a:p>
      </dgm:t>
    </dgm:pt>
    <dgm:pt modelId="{D4B143AD-C352-4FCF-B092-367314A031AF}">
      <dgm:prSet phldrT="[Text]"/>
      <dgm:spPr/>
      <dgm:t>
        <a:bodyPr/>
        <a:lstStyle/>
        <a:p>
          <a:r>
            <a:rPr lang="en-US" dirty="0"/>
            <a:t>Base de </a:t>
          </a:r>
          <a:r>
            <a:rPr lang="en-US" dirty="0" err="1"/>
            <a:t>datos</a:t>
          </a:r>
          <a:endParaRPr lang="en-US" dirty="0"/>
        </a:p>
      </dgm:t>
    </dgm:pt>
    <dgm:pt modelId="{4B2B815C-08B2-44B2-9AAD-B06F7B8D74AE}" type="parTrans" cxnId="{89CD53C7-F3B4-4592-951E-76BB75A51971}">
      <dgm:prSet/>
      <dgm:spPr/>
      <dgm:t>
        <a:bodyPr/>
        <a:lstStyle/>
        <a:p>
          <a:endParaRPr lang="en-US"/>
        </a:p>
      </dgm:t>
    </dgm:pt>
    <dgm:pt modelId="{0A929A93-A239-46F3-9339-03C1F147B180}" type="sibTrans" cxnId="{89CD53C7-F3B4-4592-951E-76BB75A51971}">
      <dgm:prSet/>
      <dgm:spPr/>
      <dgm:t>
        <a:bodyPr/>
        <a:lstStyle/>
        <a:p>
          <a:endParaRPr lang="en-US"/>
        </a:p>
      </dgm:t>
    </dgm:pt>
    <dgm:pt modelId="{5C708CE8-57E6-4A0C-B531-12EF1DB32383}">
      <dgm:prSet phldrT="[Text]"/>
      <dgm:spPr/>
      <dgm:t>
        <a:bodyPr/>
        <a:lstStyle/>
        <a:p>
          <a:r>
            <a:rPr lang="es-AR" dirty="0" err="1"/>
            <a:t>SysTick</a:t>
          </a:r>
          <a:endParaRPr lang="en-US" dirty="0"/>
        </a:p>
      </dgm:t>
    </dgm:pt>
    <dgm:pt modelId="{16F75829-2AD2-49C6-A4A2-2E66723257E1}" type="parTrans" cxnId="{81532516-0191-48B9-BED6-C5FD40DBB53D}">
      <dgm:prSet/>
      <dgm:spPr/>
      <dgm:t>
        <a:bodyPr/>
        <a:lstStyle/>
        <a:p>
          <a:endParaRPr lang="en-US"/>
        </a:p>
      </dgm:t>
    </dgm:pt>
    <dgm:pt modelId="{E74460A5-FFC6-445F-8B31-74F083739AC7}" type="sibTrans" cxnId="{81532516-0191-48B9-BED6-C5FD40DBB53D}">
      <dgm:prSet/>
      <dgm:spPr/>
      <dgm:t>
        <a:bodyPr/>
        <a:lstStyle/>
        <a:p>
          <a:endParaRPr lang="en-US"/>
        </a:p>
      </dgm:t>
    </dgm:pt>
    <dgm:pt modelId="{4BD7EC80-85F3-427E-BC12-0D8F40B5BA56}" type="pres">
      <dgm:prSet presAssocID="{B2365749-8760-4291-85E1-2037986A709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63417-112C-4C91-8FEB-7DC391844D3E}" type="pres">
      <dgm:prSet presAssocID="{00BBFF42-7A93-481F-937E-0847C70A93A5}" presName="vertOne" presStyleCnt="0"/>
      <dgm:spPr/>
    </dgm:pt>
    <dgm:pt modelId="{2562A761-AAAB-49CA-B44C-3A26863901E5}" type="pres">
      <dgm:prSet presAssocID="{00BBFF42-7A93-481F-937E-0847C70A93A5}" presName="txOne" presStyleLbl="node0" presStyleIdx="0" presStyleCnt="2">
        <dgm:presLayoutVars>
          <dgm:chPref val="3"/>
        </dgm:presLayoutVars>
      </dgm:prSet>
      <dgm:spPr/>
    </dgm:pt>
    <dgm:pt modelId="{B797B509-4611-44AA-BBE9-4862CAFE4A92}" type="pres">
      <dgm:prSet presAssocID="{00BBFF42-7A93-481F-937E-0847C70A93A5}" presName="parTransOne" presStyleCnt="0"/>
      <dgm:spPr/>
    </dgm:pt>
    <dgm:pt modelId="{FBC4CD44-4A91-482F-B902-9E787AEE991D}" type="pres">
      <dgm:prSet presAssocID="{00BBFF42-7A93-481F-937E-0847C70A93A5}" presName="horzOne" presStyleCnt="0"/>
      <dgm:spPr/>
    </dgm:pt>
    <dgm:pt modelId="{FCC10E07-2114-431A-ABC5-0903F405E33E}" type="pres">
      <dgm:prSet presAssocID="{FAC6CDBC-2C02-414D-9CDB-EE12D26C9FC6}" presName="vertTwo" presStyleCnt="0"/>
      <dgm:spPr/>
    </dgm:pt>
    <dgm:pt modelId="{B398A156-90CA-4A8F-810A-2CC337503166}" type="pres">
      <dgm:prSet presAssocID="{FAC6CDBC-2C02-414D-9CDB-EE12D26C9FC6}" presName="txTwo" presStyleLbl="node2" presStyleIdx="0" presStyleCnt="4">
        <dgm:presLayoutVars>
          <dgm:chPref val="3"/>
        </dgm:presLayoutVars>
      </dgm:prSet>
      <dgm:spPr/>
    </dgm:pt>
    <dgm:pt modelId="{AEF50CF0-0210-4E35-B788-1D0D485F79E4}" type="pres">
      <dgm:prSet presAssocID="{FAC6CDBC-2C02-414D-9CDB-EE12D26C9FC6}" presName="parTransTwo" presStyleCnt="0"/>
      <dgm:spPr/>
    </dgm:pt>
    <dgm:pt modelId="{501C891B-C7C7-48A2-A38E-628A7BB12A99}" type="pres">
      <dgm:prSet presAssocID="{FAC6CDBC-2C02-414D-9CDB-EE12D26C9FC6}" presName="horzTwo" presStyleCnt="0"/>
      <dgm:spPr/>
    </dgm:pt>
    <dgm:pt modelId="{72C062E1-B509-4154-B8C3-66B536567C9D}" type="pres">
      <dgm:prSet presAssocID="{BF7B27F5-0556-467C-AE9B-58F697AAE3E2}" presName="vertThree" presStyleCnt="0"/>
      <dgm:spPr/>
    </dgm:pt>
    <dgm:pt modelId="{C943332F-98E4-43B4-99D7-A4C6438397DF}" type="pres">
      <dgm:prSet presAssocID="{BF7B27F5-0556-467C-AE9B-58F697AAE3E2}" presName="txThree" presStyleLbl="node3" presStyleIdx="0" presStyleCnt="4">
        <dgm:presLayoutVars>
          <dgm:chPref val="3"/>
        </dgm:presLayoutVars>
      </dgm:prSet>
      <dgm:spPr/>
    </dgm:pt>
    <dgm:pt modelId="{3CC6DC92-E9FB-4D77-84B6-8E19517E2BB1}" type="pres">
      <dgm:prSet presAssocID="{BF7B27F5-0556-467C-AE9B-58F697AAE3E2}" presName="horzThree" presStyleCnt="0"/>
      <dgm:spPr/>
    </dgm:pt>
    <dgm:pt modelId="{58FCF3FE-69DC-412A-BD21-6B90CD6CFDF7}" type="pres">
      <dgm:prSet presAssocID="{F32B90EB-1F86-4725-A511-7866BE2D1F16}" presName="sibSpaceThree" presStyleCnt="0"/>
      <dgm:spPr/>
    </dgm:pt>
    <dgm:pt modelId="{10DAA6DA-3795-4957-8823-86CFC99F322F}" type="pres">
      <dgm:prSet presAssocID="{5C708CE8-57E6-4A0C-B531-12EF1DB32383}" presName="vertThree" presStyleCnt="0"/>
      <dgm:spPr/>
    </dgm:pt>
    <dgm:pt modelId="{452E2428-BA60-4353-93D1-F3E5AEFDC879}" type="pres">
      <dgm:prSet presAssocID="{5C708CE8-57E6-4A0C-B531-12EF1DB32383}" presName="txThree" presStyleLbl="node3" presStyleIdx="1" presStyleCnt="4" custLinFactNeighborX="2657" custLinFactNeighborY="-894">
        <dgm:presLayoutVars>
          <dgm:chPref val="3"/>
        </dgm:presLayoutVars>
      </dgm:prSet>
      <dgm:spPr/>
    </dgm:pt>
    <dgm:pt modelId="{C5306CCC-7741-44B6-B3A1-F50A5AEA3056}" type="pres">
      <dgm:prSet presAssocID="{5C708CE8-57E6-4A0C-B531-12EF1DB32383}" presName="horzThree" presStyleCnt="0"/>
      <dgm:spPr/>
    </dgm:pt>
    <dgm:pt modelId="{9D5E04FD-EE89-40F3-B0F5-104954467E61}" type="pres">
      <dgm:prSet presAssocID="{D71904A9-DDA3-4A79-97BB-B1AB6C3C39EC}" presName="sibSpaceTwo" presStyleCnt="0"/>
      <dgm:spPr/>
    </dgm:pt>
    <dgm:pt modelId="{0EFBB0FA-C29F-4DF5-A6AB-16CB0B34B25F}" type="pres">
      <dgm:prSet presAssocID="{732B20B4-39B9-46AA-A3D6-34EFC46A65B7}" presName="vertTwo" presStyleCnt="0"/>
      <dgm:spPr/>
    </dgm:pt>
    <dgm:pt modelId="{ACADEBCA-98F3-40BB-AC69-9633312B7D78}" type="pres">
      <dgm:prSet presAssocID="{732B20B4-39B9-46AA-A3D6-34EFC46A65B7}" presName="txTwo" presStyleLbl="node2" presStyleIdx="1" presStyleCnt="4">
        <dgm:presLayoutVars>
          <dgm:chPref val="3"/>
        </dgm:presLayoutVars>
      </dgm:prSet>
      <dgm:spPr/>
    </dgm:pt>
    <dgm:pt modelId="{9286627B-3439-40C7-885C-40B2D1A7A8B8}" type="pres">
      <dgm:prSet presAssocID="{732B20B4-39B9-46AA-A3D6-34EFC46A65B7}" presName="parTransTwo" presStyleCnt="0"/>
      <dgm:spPr/>
    </dgm:pt>
    <dgm:pt modelId="{E19CE739-015F-4437-B5AC-B2E66352285F}" type="pres">
      <dgm:prSet presAssocID="{732B20B4-39B9-46AA-A3D6-34EFC46A65B7}" presName="horzTwo" presStyleCnt="0"/>
      <dgm:spPr/>
    </dgm:pt>
    <dgm:pt modelId="{E4A28DCE-5577-4D15-97CA-9CF0A1E21DAD}" type="pres">
      <dgm:prSet presAssocID="{1B5F3F71-AE75-4706-997B-3F74E92FAF45}" presName="vertThree" presStyleCnt="0"/>
      <dgm:spPr/>
    </dgm:pt>
    <dgm:pt modelId="{261243F7-1EA0-4615-A2A9-F8E5EEFE1B81}" type="pres">
      <dgm:prSet presAssocID="{1B5F3F71-AE75-4706-997B-3F74E92FAF45}" presName="txThree" presStyleLbl="node3" presStyleIdx="2" presStyleCnt="4">
        <dgm:presLayoutVars>
          <dgm:chPref val="3"/>
        </dgm:presLayoutVars>
      </dgm:prSet>
      <dgm:spPr/>
    </dgm:pt>
    <dgm:pt modelId="{F16965CD-115E-4334-A93B-D89CE626C6EF}" type="pres">
      <dgm:prSet presAssocID="{1B5F3F71-AE75-4706-997B-3F74E92FAF45}" presName="horzThree" presStyleCnt="0"/>
      <dgm:spPr/>
    </dgm:pt>
    <dgm:pt modelId="{6D723B89-4CCC-4ED0-A0E3-29A866F2ED2C}" type="pres">
      <dgm:prSet presAssocID="{E34E2206-7CB4-446C-B36F-054BFB1E14D3}" presName="sibSpaceTwo" presStyleCnt="0"/>
      <dgm:spPr/>
    </dgm:pt>
    <dgm:pt modelId="{15D22D56-1EA1-40D5-AA4B-AD5BC4A8324F}" type="pres">
      <dgm:prSet presAssocID="{F73D25D0-5041-4A2B-974C-E5DC6CA0EC86}" presName="vertTwo" presStyleCnt="0"/>
      <dgm:spPr/>
    </dgm:pt>
    <dgm:pt modelId="{8AADE217-201E-4DDC-ADDA-787E0AF61F02}" type="pres">
      <dgm:prSet presAssocID="{F73D25D0-5041-4A2B-974C-E5DC6CA0EC86}" presName="txTwo" presStyleLbl="node2" presStyleIdx="2" presStyleCnt="4">
        <dgm:presLayoutVars>
          <dgm:chPref val="3"/>
        </dgm:presLayoutVars>
      </dgm:prSet>
      <dgm:spPr/>
    </dgm:pt>
    <dgm:pt modelId="{5FC80247-F558-4494-80D5-7CA64252C0AE}" type="pres">
      <dgm:prSet presAssocID="{F73D25D0-5041-4A2B-974C-E5DC6CA0EC86}" presName="parTransTwo" presStyleCnt="0"/>
      <dgm:spPr/>
    </dgm:pt>
    <dgm:pt modelId="{9B4C33C6-53E9-4038-8865-04E7A836F3F5}" type="pres">
      <dgm:prSet presAssocID="{F73D25D0-5041-4A2B-974C-E5DC6CA0EC86}" presName="horzTwo" presStyleCnt="0"/>
      <dgm:spPr/>
    </dgm:pt>
    <dgm:pt modelId="{4A68B6E5-2D4A-45D2-8E08-A9506570C5A3}" type="pres">
      <dgm:prSet presAssocID="{5489887C-8938-4F2E-948E-210211000A01}" presName="vertThree" presStyleCnt="0"/>
      <dgm:spPr/>
    </dgm:pt>
    <dgm:pt modelId="{F10B9C03-1045-450C-BE15-CB9A01E7B89B}" type="pres">
      <dgm:prSet presAssocID="{5489887C-8938-4F2E-948E-210211000A01}" presName="txThree" presStyleLbl="node3" presStyleIdx="3" presStyleCnt="4">
        <dgm:presLayoutVars>
          <dgm:chPref val="3"/>
        </dgm:presLayoutVars>
      </dgm:prSet>
      <dgm:spPr/>
    </dgm:pt>
    <dgm:pt modelId="{9B682BB5-EBBB-4A74-AAB8-C8AE17CEF10F}" type="pres">
      <dgm:prSet presAssocID="{5489887C-8938-4F2E-948E-210211000A01}" presName="horzThree" presStyleCnt="0"/>
      <dgm:spPr/>
    </dgm:pt>
    <dgm:pt modelId="{C9D6FB85-D03E-4F9A-B5B3-AEEC67C91AFC}" type="pres">
      <dgm:prSet presAssocID="{2F896BC7-9C64-420B-8F8C-49A7FE18CBB4}" presName="sibSpaceTwo" presStyleCnt="0"/>
      <dgm:spPr/>
    </dgm:pt>
    <dgm:pt modelId="{C6FD61F2-0DAA-4610-A2AC-BE6653F5B0E2}" type="pres">
      <dgm:prSet presAssocID="{9064DEF8-A810-4F02-B25F-491B16AF9F09}" presName="vertTwo" presStyleCnt="0"/>
      <dgm:spPr/>
    </dgm:pt>
    <dgm:pt modelId="{A1B4FFEF-3E00-452D-9846-82DBFBC5348B}" type="pres">
      <dgm:prSet presAssocID="{9064DEF8-A810-4F02-B25F-491B16AF9F09}" presName="txTwo" presStyleLbl="node2" presStyleIdx="3" presStyleCnt="4">
        <dgm:presLayoutVars>
          <dgm:chPref val="3"/>
        </dgm:presLayoutVars>
      </dgm:prSet>
      <dgm:spPr/>
    </dgm:pt>
    <dgm:pt modelId="{BFDBF08D-0D2A-4D8B-A894-B7D8BA9C32A9}" type="pres">
      <dgm:prSet presAssocID="{9064DEF8-A810-4F02-B25F-491B16AF9F09}" presName="horzTwo" presStyleCnt="0"/>
      <dgm:spPr/>
    </dgm:pt>
    <dgm:pt modelId="{4E77AD66-1FFD-4A37-AC11-CFDEA8BC7E52}" type="pres">
      <dgm:prSet presAssocID="{0982E9EA-77F6-434B-BA3F-E3D53FCB5B2D}" presName="sibSpaceOne" presStyleCnt="0"/>
      <dgm:spPr/>
    </dgm:pt>
    <dgm:pt modelId="{40DB67FB-5123-4C5F-BF0E-81C81E8D91C5}" type="pres">
      <dgm:prSet presAssocID="{D4B143AD-C352-4FCF-B092-367314A031AF}" presName="vertOne" presStyleCnt="0"/>
      <dgm:spPr/>
    </dgm:pt>
    <dgm:pt modelId="{1A8168E8-91B6-418D-BF35-B080EB8F3A33}" type="pres">
      <dgm:prSet presAssocID="{D4B143AD-C352-4FCF-B092-367314A031AF}" presName="txOne" presStyleLbl="node0" presStyleIdx="1" presStyleCnt="2">
        <dgm:presLayoutVars>
          <dgm:chPref val="3"/>
        </dgm:presLayoutVars>
      </dgm:prSet>
      <dgm:spPr/>
    </dgm:pt>
    <dgm:pt modelId="{A8AE032B-D607-4E7D-873A-573B8ED6D5FE}" type="pres">
      <dgm:prSet presAssocID="{D4B143AD-C352-4FCF-B092-367314A031AF}" presName="horzOne" presStyleCnt="0"/>
      <dgm:spPr/>
    </dgm:pt>
  </dgm:ptLst>
  <dgm:cxnLst>
    <dgm:cxn modelId="{AA8C3415-93A1-415A-A54A-189AC2EE5680}" srcId="{00BBFF42-7A93-481F-937E-0847C70A93A5}" destId="{9064DEF8-A810-4F02-B25F-491B16AF9F09}" srcOrd="3" destOrd="0" parTransId="{473A097E-7FA1-42C7-A378-0A1D24C0B265}" sibTransId="{902AEC00-05DF-4D97-A611-15DB1F77DDB5}"/>
    <dgm:cxn modelId="{81532516-0191-48B9-BED6-C5FD40DBB53D}" srcId="{FAC6CDBC-2C02-414D-9CDB-EE12D26C9FC6}" destId="{5C708CE8-57E6-4A0C-B531-12EF1DB32383}" srcOrd="1" destOrd="0" parTransId="{16F75829-2AD2-49C6-A4A2-2E66723257E1}" sibTransId="{E74460A5-FFC6-445F-8B31-74F083739AC7}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E6B4FB28-2A5C-47FC-BA30-9216F9D3C2A6}" type="presOf" srcId="{5C708CE8-57E6-4A0C-B531-12EF1DB32383}" destId="{452E2428-BA60-4353-93D1-F3E5AEFDC879}" srcOrd="0" destOrd="0" presId="urn:microsoft.com/office/officeart/2005/8/layout/hierarchy4"/>
    <dgm:cxn modelId="{2A411540-98BF-4472-9CA9-8CB0DB2374BB}" type="presOf" srcId="{FAC6CDBC-2C02-414D-9CDB-EE12D26C9FC6}" destId="{B398A156-90CA-4A8F-810A-2CC337503166}" srcOrd="0" destOrd="0" presId="urn:microsoft.com/office/officeart/2005/8/layout/hierarchy4"/>
    <dgm:cxn modelId="{D2E91064-60D1-41B1-9709-3C8DF99BB229}" type="presOf" srcId="{5489887C-8938-4F2E-948E-210211000A01}" destId="{F10B9C03-1045-450C-BE15-CB9A01E7B89B}" srcOrd="0" destOrd="0" presId="urn:microsoft.com/office/officeart/2005/8/layout/hierarchy4"/>
    <dgm:cxn modelId="{428EEB4E-00E0-46F4-8D7F-BD0D5BC13AE5}" type="presOf" srcId="{B2365749-8760-4291-85E1-2037986A7092}" destId="{4BD7EC80-85F3-427E-BC12-0D8F40B5BA56}" srcOrd="0" destOrd="0" presId="urn:microsoft.com/office/officeart/2005/8/layout/hierarchy4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CA6B4E7E-BC19-45A2-A8E4-421989621DF4}" type="presOf" srcId="{00BBFF42-7A93-481F-937E-0847C70A93A5}" destId="{2562A761-AAAB-49CA-B44C-3A26863901E5}" srcOrd="0" destOrd="0" presId="urn:microsoft.com/office/officeart/2005/8/layout/hierarchy4"/>
    <dgm:cxn modelId="{0B31BF8A-AC31-4E81-875E-E8BF9D180F0A}" type="presOf" srcId="{F73D25D0-5041-4A2B-974C-E5DC6CA0EC86}" destId="{8AADE217-201E-4DDC-ADDA-787E0AF61F02}" srcOrd="0" destOrd="0" presId="urn:microsoft.com/office/officeart/2005/8/layout/hierarchy4"/>
    <dgm:cxn modelId="{7A8D809C-53BD-4A9E-B4B8-C567D2F76920}" type="presOf" srcId="{732B20B4-39B9-46AA-A3D6-34EFC46A65B7}" destId="{ACADEBCA-98F3-40BB-AC69-9633312B7D78}" srcOrd="0" destOrd="0" presId="urn:microsoft.com/office/officeart/2005/8/layout/hierarchy4"/>
    <dgm:cxn modelId="{1C930FA0-6AEC-45E5-86E5-1AEAFBC3361F}" type="presOf" srcId="{1B5F3F71-AE75-4706-997B-3F74E92FAF45}" destId="{261243F7-1EA0-4615-A2A9-F8E5EEFE1B81}" srcOrd="0" destOrd="0" presId="urn:microsoft.com/office/officeart/2005/8/layout/hierarchy4"/>
    <dgm:cxn modelId="{2CBDEDA7-0056-4A30-B51A-56D09502A91B}" type="presOf" srcId="{9064DEF8-A810-4F02-B25F-491B16AF9F09}" destId="{A1B4FFEF-3E00-452D-9846-82DBFBC5348B}" srcOrd="0" destOrd="0" presId="urn:microsoft.com/office/officeart/2005/8/layout/hierarchy4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89CD53C7-F3B4-4592-951E-76BB75A51971}" srcId="{B2365749-8760-4291-85E1-2037986A7092}" destId="{D4B143AD-C352-4FCF-B092-367314A031AF}" srcOrd="1" destOrd="0" parTransId="{4B2B815C-08B2-44B2-9AAD-B06F7B8D74AE}" sibTransId="{0A929A93-A239-46F3-9339-03C1F147B180}"/>
    <dgm:cxn modelId="{EC8039CD-CC1C-430D-941F-EEDF269FCA39}" type="presOf" srcId="{BF7B27F5-0556-467C-AE9B-58F697AAE3E2}" destId="{C943332F-98E4-43B4-99D7-A4C6438397DF}" srcOrd="0" destOrd="0" presId="urn:microsoft.com/office/officeart/2005/8/layout/hierarchy4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BAB03DF2-CC45-4A87-80E0-55F329A6E60F}" type="presOf" srcId="{D4B143AD-C352-4FCF-B092-367314A031AF}" destId="{1A8168E8-91B6-418D-BF35-B080EB8F3A33}" srcOrd="0" destOrd="0" presId="urn:microsoft.com/office/officeart/2005/8/layout/hierarchy4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7BC7FB49-E4A9-4163-90F9-BEB554279993}" type="presParOf" srcId="{4BD7EC80-85F3-427E-BC12-0D8F40B5BA56}" destId="{7D763417-112C-4C91-8FEB-7DC391844D3E}" srcOrd="0" destOrd="0" presId="urn:microsoft.com/office/officeart/2005/8/layout/hierarchy4"/>
    <dgm:cxn modelId="{22847BDA-B56A-41A9-A19A-13897B8C6FD8}" type="presParOf" srcId="{7D763417-112C-4C91-8FEB-7DC391844D3E}" destId="{2562A761-AAAB-49CA-B44C-3A26863901E5}" srcOrd="0" destOrd="0" presId="urn:microsoft.com/office/officeart/2005/8/layout/hierarchy4"/>
    <dgm:cxn modelId="{40B2C4B3-E72E-4020-AA40-E78EE6FE498B}" type="presParOf" srcId="{7D763417-112C-4C91-8FEB-7DC391844D3E}" destId="{B797B509-4611-44AA-BBE9-4862CAFE4A92}" srcOrd="1" destOrd="0" presId="urn:microsoft.com/office/officeart/2005/8/layout/hierarchy4"/>
    <dgm:cxn modelId="{44A8EED6-387E-4B69-8823-B65CC3AE414E}" type="presParOf" srcId="{7D763417-112C-4C91-8FEB-7DC391844D3E}" destId="{FBC4CD44-4A91-482F-B902-9E787AEE991D}" srcOrd="2" destOrd="0" presId="urn:microsoft.com/office/officeart/2005/8/layout/hierarchy4"/>
    <dgm:cxn modelId="{39F6DACD-C981-4CA9-B9EF-B5B78BFA0608}" type="presParOf" srcId="{FBC4CD44-4A91-482F-B902-9E787AEE991D}" destId="{FCC10E07-2114-431A-ABC5-0903F405E33E}" srcOrd="0" destOrd="0" presId="urn:microsoft.com/office/officeart/2005/8/layout/hierarchy4"/>
    <dgm:cxn modelId="{62FF784B-2E61-45DE-B42F-F4D265748C2F}" type="presParOf" srcId="{FCC10E07-2114-431A-ABC5-0903F405E33E}" destId="{B398A156-90CA-4A8F-810A-2CC337503166}" srcOrd="0" destOrd="0" presId="urn:microsoft.com/office/officeart/2005/8/layout/hierarchy4"/>
    <dgm:cxn modelId="{C7454374-3A64-4D62-9497-AC31B1F2E66D}" type="presParOf" srcId="{FCC10E07-2114-431A-ABC5-0903F405E33E}" destId="{AEF50CF0-0210-4E35-B788-1D0D485F79E4}" srcOrd="1" destOrd="0" presId="urn:microsoft.com/office/officeart/2005/8/layout/hierarchy4"/>
    <dgm:cxn modelId="{E192E867-D30C-41A6-979D-25A56D817A6C}" type="presParOf" srcId="{FCC10E07-2114-431A-ABC5-0903F405E33E}" destId="{501C891B-C7C7-48A2-A38E-628A7BB12A99}" srcOrd="2" destOrd="0" presId="urn:microsoft.com/office/officeart/2005/8/layout/hierarchy4"/>
    <dgm:cxn modelId="{727175F0-88B6-4DFB-AB6B-31B25594E4C8}" type="presParOf" srcId="{501C891B-C7C7-48A2-A38E-628A7BB12A99}" destId="{72C062E1-B509-4154-B8C3-66B536567C9D}" srcOrd="0" destOrd="0" presId="urn:microsoft.com/office/officeart/2005/8/layout/hierarchy4"/>
    <dgm:cxn modelId="{76FBC447-9C9D-4EA5-9605-729A9148F7F0}" type="presParOf" srcId="{72C062E1-B509-4154-B8C3-66B536567C9D}" destId="{C943332F-98E4-43B4-99D7-A4C6438397DF}" srcOrd="0" destOrd="0" presId="urn:microsoft.com/office/officeart/2005/8/layout/hierarchy4"/>
    <dgm:cxn modelId="{A50C8D72-2A4C-4BA1-87ED-6ACE9E044CEC}" type="presParOf" srcId="{72C062E1-B509-4154-B8C3-66B536567C9D}" destId="{3CC6DC92-E9FB-4D77-84B6-8E19517E2BB1}" srcOrd="1" destOrd="0" presId="urn:microsoft.com/office/officeart/2005/8/layout/hierarchy4"/>
    <dgm:cxn modelId="{8401D18B-33CD-42CF-9E91-3573732D0B93}" type="presParOf" srcId="{501C891B-C7C7-48A2-A38E-628A7BB12A99}" destId="{58FCF3FE-69DC-412A-BD21-6B90CD6CFDF7}" srcOrd="1" destOrd="0" presId="urn:microsoft.com/office/officeart/2005/8/layout/hierarchy4"/>
    <dgm:cxn modelId="{896E2786-3E62-4358-A175-4F65319B83F7}" type="presParOf" srcId="{501C891B-C7C7-48A2-A38E-628A7BB12A99}" destId="{10DAA6DA-3795-4957-8823-86CFC99F322F}" srcOrd="2" destOrd="0" presId="urn:microsoft.com/office/officeart/2005/8/layout/hierarchy4"/>
    <dgm:cxn modelId="{DDB3F9F8-AC5E-4F55-A577-E26F0912CE65}" type="presParOf" srcId="{10DAA6DA-3795-4957-8823-86CFC99F322F}" destId="{452E2428-BA60-4353-93D1-F3E5AEFDC879}" srcOrd="0" destOrd="0" presId="urn:microsoft.com/office/officeart/2005/8/layout/hierarchy4"/>
    <dgm:cxn modelId="{75BA255C-1CCC-40F9-B34D-34E133840DD8}" type="presParOf" srcId="{10DAA6DA-3795-4957-8823-86CFC99F322F}" destId="{C5306CCC-7741-44B6-B3A1-F50A5AEA3056}" srcOrd="1" destOrd="0" presId="urn:microsoft.com/office/officeart/2005/8/layout/hierarchy4"/>
    <dgm:cxn modelId="{5CF71424-3360-4EDD-81CB-91D0859028ED}" type="presParOf" srcId="{FBC4CD44-4A91-482F-B902-9E787AEE991D}" destId="{9D5E04FD-EE89-40F3-B0F5-104954467E61}" srcOrd="1" destOrd="0" presId="urn:microsoft.com/office/officeart/2005/8/layout/hierarchy4"/>
    <dgm:cxn modelId="{69115A03-ACE8-4A0F-B2D8-32201C7FDC5F}" type="presParOf" srcId="{FBC4CD44-4A91-482F-B902-9E787AEE991D}" destId="{0EFBB0FA-C29F-4DF5-A6AB-16CB0B34B25F}" srcOrd="2" destOrd="0" presId="urn:microsoft.com/office/officeart/2005/8/layout/hierarchy4"/>
    <dgm:cxn modelId="{0B055512-3F0D-4C53-ACC0-78A62D096B76}" type="presParOf" srcId="{0EFBB0FA-C29F-4DF5-A6AB-16CB0B34B25F}" destId="{ACADEBCA-98F3-40BB-AC69-9633312B7D78}" srcOrd="0" destOrd="0" presId="urn:microsoft.com/office/officeart/2005/8/layout/hierarchy4"/>
    <dgm:cxn modelId="{FC7A5D21-2F79-4E43-B066-73EE18E6DF41}" type="presParOf" srcId="{0EFBB0FA-C29F-4DF5-A6AB-16CB0B34B25F}" destId="{9286627B-3439-40C7-885C-40B2D1A7A8B8}" srcOrd="1" destOrd="0" presId="urn:microsoft.com/office/officeart/2005/8/layout/hierarchy4"/>
    <dgm:cxn modelId="{8E850E08-5859-484E-833A-AA585A368D1C}" type="presParOf" srcId="{0EFBB0FA-C29F-4DF5-A6AB-16CB0B34B25F}" destId="{E19CE739-015F-4437-B5AC-B2E66352285F}" srcOrd="2" destOrd="0" presId="urn:microsoft.com/office/officeart/2005/8/layout/hierarchy4"/>
    <dgm:cxn modelId="{F0622C9B-521C-477A-B899-806094E3BB6A}" type="presParOf" srcId="{E19CE739-015F-4437-B5AC-B2E66352285F}" destId="{E4A28DCE-5577-4D15-97CA-9CF0A1E21DAD}" srcOrd="0" destOrd="0" presId="urn:microsoft.com/office/officeart/2005/8/layout/hierarchy4"/>
    <dgm:cxn modelId="{F4AB634D-9CFE-495D-9456-4119867A1B5F}" type="presParOf" srcId="{E4A28DCE-5577-4D15-97CA-9CF0A1E21DAD}" destId="{261243F7-1EA0-4615-A2A9-F8E5EEFE1B81}" srcOrd="0" destOrd="0" presId="urn:microsoft.com/office/officeart/2005/8/layout/hierarchy4"/>
    <dgm:cxn modelId="{30923FD5-774C-451C-85A4-7B1B0C217DD8}" type="presParOf" srcId="{E4A28DCE-5577-4D15-97CA-9CF0A1E21DAD}" destId="{F16965CD-115E-4334-A93B-D89CE626C6EF}" srcOrd="1" destOrd="0" presId="urn:microsoft.com/office/officeart/2005/8/layout/hierarchy4"/>
    <dgm:cxn modelId="{8DD7B805-177E-48D0-B42C-BAF916B9FF95}" type="presParOf" srcId="{FBC4CD44-4A91-482F-B902-9E787AEE991D}" destId="{6D723B89-4CCC-4ED0-A0E3-29A866F2ED2C}" srcOrd="3" destOrd="0" presId="urn:microsoft.com/office/officeart/2005/8/layout/hierarchy4"/>
    <dgm:cxn modelId="{C7286339-B31D-4AD1-8130-CC0EE1000FBD}" type="presParOf" srcId="{FBC4CD44-4A91-482F-B902-9E787AEE991D}" destId="{15D22D56-1EA1-40D5-AA4B-AD5BC4A8324F}" srcOrd="4" destOrd="0" presId="urn:microsoft.com/office/officeart/2005/8/layout/hierarchy4"/>
    <dgm:cxn modelId="{808E0D34-86B2-4DA2-A789-AC8E94ECCE63}" type="presParOf" srcId="{15D22D56-1EA1-40D5-AA4B-AD5BC4A8324F}" destId="{8AADE217-201E-4DDC-ADDA-787E0AF61F02}" srcOrd="0" destOrd="0" presId="urn:microsoft.com/office/officeart/2005/8/layout/hierarchy4"/>
    <dgm:cxn modelId="{C03B2024-ECC1-484A-98A7-5C123DB4A3D6}" type="presParOf" srcId="{15D22D56-1EA1-40D5-AA4B-AD5BC4A8324F}" destId="{5FC80247-F558-4494-80D5-7CA64252C0AE}" srcOrd="1" destOrd="0" presId="urn:microsoft.com/office/officeart/2005/8/layout/hierarchy4"/>
    <dgm:cxn modelId="{41456E0B-04AE-4AB8-B11B-7C950D82FA6B}" type="presParOf" srcId="{15D22D56-1EA1-40D5-AA4B-AD5BC4A8324F}" destId="{9B4C33C6-53E9-4038-8865-04E7A836F3F5}" srcOrd="2" destOrd="0" presId="urn:microsoft.com/office/officeart/2005/8/layout/hierarchy4"/>
    <dgm:cxn modelId="{A1ADFD8C-ECE4-4384-A6A4-ADB96F4C27B0}" type="presParOf" srcId="{9B4C33C6-53E9-4038-8865-04E7A836F3F5}" destId="{4A68B6E5-2D4A-45D2-8E08-A9506570C5A3}" srcOrd="0" destOrd="0" presId="urn:microsoft.com/office/officeart/2005/8/layout/hierarchy4"/>
    <dgm:cxn modelId="{CAF73BEA-63E5-4DE0-A6A6-69D5F69E094E}" type="presParOf" srcId="{4A68B6E5-2D4A-45D2-8E08-A9506570C5A3}" destId="{F10B9C03-1045-450C-BE15-CB9A01E7B89B}" srcOrd="0" destOrd="0" presId="urn:microsoft.com/office/officeart/2005/8/layout/hierarchy4"/>
    <dgm:cxn modelId="{D51DF179-3E9A-4716-939B-956CDF244AEA}" type="presParOf" srcId="{4A68B6E5-2D4A-45D2-8E08-A9506570C5A3}" destId="{9B682BB5-EBBB-4A74-AAB8-C8AE17CEF10F}" srcOrd="1" destOrd="0" presId="urn:microsoft.com/office/officeart/2005/8/layout/hierarchy4"/>
    <dgm:cxn modelId="{3D9AD0C6-7365-41FA-A6DF-09144DE2ADB8}" type="presParOf" srcId="{FBC4CD44-4A91-482F-B902-9E787AEE991D}" destId="{C9D6FB85-D03E-4F9A-B5B3-AEEC67C91AFC}" srcOrd="5" destOrd="0" presId="urn:microsoft.com/office/officeart/2005/8/layout/hierarchy4"/>
    <dgm:cxn modelId="{605A737E-DD3E-4531-9EB2-CD5A53EE4DFB}" type="presParOf" srcId="{FBC4CD44-4A91-482F-B902-9E787AEE991D}" destId="{C6FD61F2-0DAA-4610-A2AC-BE6653F5B0E2}" srcOrd="6" destOrd="0" presId="urn:microsoft.com/office/officeart/2005/8/layout/hierarchy4"/>
    <dgm:cxn modelId="{E8220C45-5284-4EEA-9398-023EE4D10E05}" type="presParOf" srcId="{C6FD61F2-0DAA-4610-A2AC-BE6653F5B0E2}" destId="{A1B4FFEF-3E00-452D-9846-82DBFBC5348B}" srcOrd="0" destOrd="0" presId="urn:microsoft.com/office/officeart/2005/8/layout/hierarchy4"/>
    <dgm:cxn modelId="{E2DA15F3-AF72-4073-80B0-EBA8A96D9E46}" type="presParOf" srcId="{C6FD61F2-0DAA-4610-A2AC-BE6653F5B0E2}" destId="{BFDBF08D-0D2A-4D8B-A894-B7D8BA9C32A9}" srcOrd="1" destOrd="0" presId="urn:microsoft.com/office/officeart/2005/8/layout/hierarchy4"/>
    <dgm:cxn modelId="{ECE0C38A-DABC-404C-9FAE-DEA45F520ADC}" type="presParOf" srcId="{4BD7EC80-85F3-427E-BC12-0D8F40B5BA56}" destId="{4E77AD66-1FFD-4A37-AC11-CFDEA8BC7E52}" srcOrd="1" destOrd="0" presId="urn:microsoft.com/office/officeart/2005/8/layout/hierarchy4"/>
    <dgm:cxn modelId="{BD62DEA4-2F3E-4437-BF12-5CB82118EA59}" type="presParOf" srcId="{4BD7EC80-85F3-427E-BC12-0D8F40B5BA56}" destId="{40DB67FB-5123-4C5F-BF0E-81C81E8D91C5}" srcOrd="2" destOrd="0" presId="urn:microsoft.com/office/officeart/2005/8/layout/hierarchy4"/>
    <dgm:cxn modelId="{B1690E63-D9E1-47F7-914D-2220436327CD}" type="presParOf" srcId="{40DB67FB-5123-4C5F-BF0E-81C81E8D91C5}" destId="{1A8168E8-91B6-418D-BF35-B080EB8F3A33}" srcOrd="0" destOrd="0" presId="urn:microsoft.com/office/officeart/2005/8/layout/hierarchy4"/>
    <dgm:cxn modelId="{C8A0731B-FBE1-4705-96A8-4DFB101E978B}" type="presParOf" srcId="{40DB67FB-5123-4C5F-BF0E-81C81E8D91C5}" destId="{A8AE032B-D607-4E7D-873A-573B8ED6D5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Tarjeta </a:t>
          </a:r>
          <a:r>
            <a:rPr lang="es-ES" dirty="0" err="1"/>
            <a:t>track</a:t>
          </a:r>
          <a:r>
            <a:rPr lang="es-ES" dirty="0"/>
            <a:t> 2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Servicios a app</a:t>
          </a:r>
          <a:r>
            <a:rPr lang="es-ES" b="0" dirty="0"/>
            <a:t>: ninguno  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 err="1"/>
            <a:t>Callback</a:t>
          </a:r>
          <a:r>
            <a:rPr lang="es-ES" b="0" i="1" dirty="0"/>
            <a:t> a app</a:t>
          </a:r>
          <a:r>
            <a:rPr lang="es-ES" b="0" dirty="0"/>
            <a:t>: nueva lectura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Eventos</a:t>
          </a:r>
          <a:r>
            <a:rPr lang="es-ES" b="0" i="0" dirty="0"/>
            <a:t>: </a:t>
          </a:r>
          <a:r>
            <a:rPr lang="es-ES" b="0" i="0" dirty="0" err="1"/>
            <a:t>success</a:t>
          </a:r>
          <a:r>
            <a:rPr lang="es-ES" b="0" i="0" dirty="0"/>
            <a:t> / </a:t>
          </a:r>
          <a:r>
            <a:rPr lang="es-ES" b="0" i="0" dirty="0" err="1"/>
            <a:t>fail</a:t>
          </a:r>
          <a:endParaRPr lang="es-ES" b="0" i="0" dirty="0"/>
        </a:p>
        <a:p>
          <a:pPr>
            <a:lnSpc>
              <a:spcPct val="100000"/>
            </a:lnSpc>
          </a:pPr>
          <a:r>
            <a:rPr lang="es-ES" b="0" i="1" dirty="0"/>
            <a:t>Posibles servicios a futuro</a:t>
          </a:r>
          <a:r>
            <a:rPr lang="es-ES" b="0" i="0" dirty="0"/>
            <a:t>: organizar datos</a:t>
          </a:r>
          <a:endParaRPr lang="en-US" b="0" i="0" dirty="0"/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Lector Magtek</a:t>
          </a:r>
          <a:endParaRPr lang="en-US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 err="1"/>
            <a:t>Callback</a:t>
          </a:r>
          <a:r>
            <a:rPr lang="es-ES" i="1" dirty="0"/>
            <a:t> a HAL</a:t>
          </a:r>
          <a:r>
            <a:rPr lang="es-ES" dirty="0"/>
            <a:t>: análogos a app</a:t>
          </a:r>
        </a:p>
        <a:p>
          <a:pPr>
            <a:lnSpc>
              <a:spcPct val="100000"/>
            </a:lnSpc>
          </a:pPr>
          <a:r>
            <a:rPr lang="es-ES" i="1" dirty="0"/>
            <a:t>Interrupciones dedicadas (</a:t>
          </a:r>
          <a:r>
            <a:rPr lang="es-ES" i="1" dirty="0" err="1"/>
            <a:t>enable</a:t>
          </a:r>
          <a:r>
            <a:rPr lang="es-ES" i="1" dirty="0"/>
            <a:t>, </a:t>
          </a:r>
          <a:r>
            <a:rPr lang="es-ES" i="1" dirty="0" err="1"/>
            <a:t>clock</a:t>
          </a:r>
          <a:r>
            <a:rPr lang="es-ES" i="1" dirty="0"/>
            <a:t>)</a:t>
          </a:r>
          <a:r>
            <a:rPr lang="es-ES" dirty="0"/>
            <a:t>: eventos bajo nivel</a:t>
          </a:r>
        </a:p>
        <a:p>
          <a:pPr>
            <a:lnSpc>
              <a:spcPct val="100000"/>
            </a:lnSpc>
          </a:pPr>
          <a:r>
            <a:rPr lang="es-ES" i="1" dirty="0"/>
            <a:t>Interrupción periódica (</a:t>
          </a:r>
          <a:r>
            <a:rPr lang="es-ES" i="1" dirty="0" err="1"/>
            <a:t>systick</a:t>
          </a:r>
          <a:r>
            <a:rPr lang="es-ES" i="1" dirty="0"/>
            <a:t>)</a:t>
          </a:r>
          <a:r>
            <a:rPr lang="es-ES" i="0" dirty="0"/>
            <a:t>: procesamiento con FSM, eventos alto nivel</a:t>
          </a:r>
          <a:r>
            <a:rPr lang="es-ES" i="1" dirty="0"/>
            <a:t> </a:t>
          </a:r>
          <a:endParaRPr lang="en-US" dirty="0"/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2BF8DD-5580-4E79-9956-CF13F4E0DB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2E65B-05EA-41A4-A2D9-B9AA57ACCC7E}">
      <dgm:prSet phldrT="[Text]"/>
      <dgm:spPr/>
      <dgm:t>
        <a:bodyPr/>
        <a:lstStyle/>
        <a:p>
          <a:r>
            <a:rPr lang="es-ES" dirty="0"/>
            <a:t>IDLE</a:t>
          </a:r>
          <a:endParaRPr lang="en-US" dirty="0"/>
        </a:p>
      </dgm:t>
    </dgm:pt>
    <dgm:pt modelId="{95B31746-8555-4B7C-B724-4839A211A7F1}" type="parTrans" cxnId="{C9E9958E-E706-4A03-947C-38EF6A62CA1E}">
      <dgm:prSet/>
      <dgm:spPr/>
      <dgm:t>
        <a:bodyPr/>
        <a:lstStyle/>
        <a:p>
          <a:endParaRPr lang="en-US"/>
        </a:p>
      </dgm:t>
    </dgm:pt>
    <dgm:pt modelId="{8FE212EB-18AC-4E6F-BD6C-4262A51BF2E8}" type="sibTrans" cxnId="{C9E9958E-E706-4A03-947C-38EF6A62CA1E}">
      <dgm:prSet/>
      <dgm:spPr/>
      <dgm:t>
        <a:bodyPr/>
        <a:lstStyle/>
        <a:p>
          <a:endParaRPr lang="en-US"/>
        </a:p>
      </dgm:t>
    </dgm:pt>
    <dgm:pt modelId="{FEC7C1FF-8EB8-445C-ACD7-F9096B6E0EFF}">
      <dgm:prSet phldrT="[Text]"/>
      <dgm:spPr/>
      <dgm:t>
        <a:bodyPr/>
        <a:lstStyle/>
        <a:p>
          <a:r>
            <a:rPr lang="es-ES" dirty="0"/>
            <a:t>WAITING</a:t>
          </a:r>
        </a:p>
        <a:p>
          <a:r>
            <a:rPr lang="es-ES" dirty="0"/>
            <a:t>SS</a:t>
          </a:r>
        </a:p>
      </dgm:t>
    </dgm:pt>
    <dgm:pt modelId="{026D6EFC-C76F-4424-873B-037347BFD63A}" type="parTrans" cxnId="{117A3B1A-6AAD-420B-A6BF-35F1FD1DA58A}">
      <dgm:prSet/>
      <dgm:spPr/>
      <dgm:t>
        <a:bodyPr/>
        <a:lstStyle/>
        <a:p>
          <a:endParaRPr lang="en-US"/>
        </a:p>
      </dgm:t>
    </dgm:pt>
    <dgm:pt modelId="{DF6A6D86-C6F0-41A7-A7DE-479E6ED7A6EC}" type="sibTrans" cxnId="{117A3B1A-6AAD-420B-A6BF-35F1FD1DA58A}">
      <dgm:prSet/>
      <dgm:spPr/>
      <dgm:t>
        <a:bodyPr/>
        <a:lstStyle/>
        <a:p>
          <a:endParaRPr lang="en-US"/>
        </a:p>
      </dgm:t>
    </dgm:pt>
    <dgm:pt modelId="{4312DC82-9B75-4F35-BFB9-ED227C26C35A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DATA</a:t>
          </a:r>
          <a:endParaRPr lang="en-US" dirty="0"/>
        </a:p>
      </dgm:t>
    </dgm:pt>
    <dgm:pt modelId="{63407052-CBFE-4383-87B2-BD4B0BC94B3C}" type="parTrans" cxnId="{07D71B0F-FD0F-4D21-8CD4-D3E164354408}">
      <dgm:prSet/>
      <dgm:spPr/>
      <dgm:t>
        <a:bodyPr/>
        <a:lstStyle/>
        <a:p>
          <a:endParaRPr lang="en-US"/>
        </a:p>
      </dgm:t>
    </dgm:pt>
    <dgm:pt modelId="{C57031FA-01F5-468F-8F14-4DDCA24B18F1}" type="sibTrans" cxnId="{07D71B0F-FD0F-4D21-8CD4-D3E164354408}">
      <dgm:prSet/>
      <dgm:spPr/>
      <dgm:t>
        <a:bodyPr/>
        <a:lstStyle/>
        <a:p>
          <a:endParaRPr lang="en-US"/>
        </a:p>
      </dgm:t>
    </dgm:pt>
    <dgm:pt modelId="{3CEB33AF-E276-4C34-9C8E-311160FA2453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LRC</a:t>
          </a:r>
          <a:endParaRPr lang="en-US" dirty="0"/>
        </a:p>
      </dgm:t>
    </dgm:pt>
    <dgm:pt modelId="{0F6D59CF-8400-42AC-930D-5F890A1902DE}" type="parTrans" cxnId="{75B4577E-C8E7-426D-B398-D5D4B0B543A3}">
      <dgm:prSet/>
      <dgm:spPr/>
      <dgm:t>
        <a:bodyPr/>
        <a:lstStyle/>
        <a:p>
          <a:endParaRPr lang="en-US"/>
        </a:p>
      </dgm:t>
    </dgm:pt>
    <dgm:pt modelId="{BA46C7C7-FD19-41B9-8D6C-2100451F27FF}" type="sibTrans" cxnId="{75B4577E-C8E7-426D-B398-D5D4B0B543A3}">
      <dgm:prSet/>
      <dgm:spPr/>
      <dgm:t>
        <a:bodyPr/>
        <a:lstStyle/>
        <a:p>
          <a:endParaRPr lang="en-US"/>
        </a:p>
      </dgm:t>
    </dgm:pt>
    <dgm:pt modelId="{98321B06-2DE2-4AEC-AB60-904BDCC92FF0}" type="pres">
      <dgm:prSet presAssocID="{122BF8DD-5580-4E79-9956-CF13F4E0DBBB}" presName="cycle" presStyleCnt="0">
        <dgm:presLayoutVars>
          <dgm:dir/>
          <dgm:resizeHandles val="exact"/>
        </dgm:presLayoutVars>
      </dgm:prSet>
      <dgm:spPr/>
    </dgm:pt>
    <dgm:pt modelId="{4AA4AFAA-C262-46DF-A8DA-97EA0A0B59AD}" type="pres">
      <dgm:prSet presAssocID="{CAD2E65B-05EA-41A4-A2D9-B9AA57ACCC7E}" presName="node" presStyleLbl="node1" presStyleIdx="0" presStyleCnt="4">
        <dgm:presLayoutVars>
          <dgm:bulletEnabled val="1"/>
        </dgm:presLayoutVars>
      </dgm:prSet>
      <dgm:spPr/>
    </dgm:pt>
    <dgm:pt modelId="{D9D1C338-FCD6-4C51-9540-AB1121B07D0A}" type="pres">
      <dgm:prSet presAssocID="{CAD2E65B-05EA-41A4-A2D9-B9AA57ACCC7E}" presName="spNode" presStyleCnt="0"/>
      <dgm:spPr/>
    </dgm:pt>
    <dgm:pt modelId="{B767BCCA-2259-4EEC-A5ED-FFB106AE223A}" type="pres">
      <dgm:prSet presAssocID="{8FE212EB-18AC-4E6F-BD6C-4262A51BF2E8}" presName="sibTrans" presStyleLbl="sibTrans1D1" presStyleIdx="0" presStyleCnt="4"/>
      <dgm:spPr/>
    </dgm:pt>
    <dgm:pt modelId="{39E22847-BEC5-4091-8885-2C1F1A7CC197}" type="pres">
      <dgm:prSet presAssocID="{FEC7C1FF-8EB8-445C-ACD7-F9096B6E0EFF}" presName="node" presStyleLbl="node1" presStyleIdx="1" presStyleCnt="4">
        <dgm:presLayoutVars>
          <dgm:bulletEnabled val="1"/>
        </dgm:presLayoutVars>
      </dgm:prSet>
      <dgm:spPr/>
    </dgm:pt>
    <dgm:pt modelId="{67AD13AA-2A62-455F-BDDD-613B19FF9A62}" type="pres">
      <dgm:prSet presAssocID="{FEC7C1FF-8EB8-445C-ACD7-F9096B6E0EFF}" presName="spNode" presStyleCnt="0"/>
      <dgm:spPr/>
    </dgm:pt>
    <dgm:pt modelId="{2184C0CF-7D1A-460E-85BE-EA03226EA8EE}" type="pres">
      <dgm:prSet presAssocID="{DF6A6D86-C6F0-41A7-A7DE-479E6ED7A6EC}" presName="sibTrans" presStyleLbl="sibTrans1D1" presStyleIdx="1" presStyleCnt="4"/>
      <dgm:spPr/>
    </dgm:pt>
    <dgm:pt modelId="{D5BD0CC2-A960-4B6F-9763-459505F4273C}" type="pres">
      <dgm:prSet presAssocID="{4312DC82-9B75-4F35-BFB9-ED227C26C35A}" presName="node" presStyleLbl="node1" presStyleIdx="2" presStyleCnt="4">
        <dgm:presLayoutVars>
          <dgm:bulletEnabled val="1"/>
        </dgm:presLayoutVars>
      </dgm:prSet>
      <dgm:spPr/>
    </dgm:pt>
    <dgm:pt modelId="{7360F522-9842-4161-B98E-FB7CFD570E59}" type="pres">
      <dgm:prSet presAssocID="{4312DC82-9B75-4F35-BFB9-ED227C26C35A}" presName="spNode" presStyleCnt="0"/>
      <dgm:spPr/>
    </dgm:pt>
    <dgm:pt modelId="{1C827448-7924-42C6-94E2-0A9DAD6BCD38}" type="pres">
      <dgm:prSet presAssocID="{C57031FA-01F5-468F-8F14-4DDCA24B18F1}" presName="sibTrans" presStyleLbl="sibTrans1D1" presStyleIdx="2" presStyleCnt="4"/>
      <dgm:spPr/>
    </dgm:pt>
    <dgm:pt modelId="{BCD31FE7-344A-4CF4-8F80-F8012FE5CC1A}" type="pres">
      <dgm:prSet presAssocID="{3CEB33AF-E276-4C34-9C8E-311160FA2453}" presName="node" presStyleLbl="node1" presStyleIdx="3" presStyleCnt="4">
        <dgm:presLayoutVars>
          <dgm:bulletEnabled val="1"/>
        </dgm:presLayoutVars>
      </dgm:prSet>
      <dgm:spPr/>
    </dgm:pt>
    <dgm:pt modelId="{ACD04F01-B91C-4FE4-B48A-03877B0D6507}" type="pres">
      <dgm:prSet presAssocID="{3CEB33AF-E276-4C34-9C8E-311160FA2453}" presName="spNode" presStyleCnt="0"/>
      <dgm:spPr/>
    </dgm:pt>
    <dgm:pt modelId="{E12D0478-382F-4CC9-8670-B620592D7D18}" type="pres">
      <dgm:prSet presAssocID="{BA46C7C7-FD19-41B9-8D6C-2100451F27FF}" presName="sibTrans" presStyleLbl="sibTrans1D1" presStyleIdx="3" presStyleCnt="4"/>
      <dgm:spPr/>
    </dgm:pt>
  </dgm:ptLst>
  <dgm:cxnLst>
    <dgm:cxn modelId="{E2920E02-2E12-42D5-A01C-7CC7D2533609}" type="presOf" srcId="{CAD2E65B-05EA-41A4-A2D9-B9AA57ACCC7E}" destId="{4AA4AFAA-C262-46DF-A8DA-97EA0A0B59AD}" srcOrd="0" destOrd="0" presId="urn:microsoft.com/office/officeart/2005/8/layout/cycle5"/>
    <dgm:cxn modelId="{0FEE730E-F7FD-4120-9604-9A9725236032}" type="presOf" srcId="{8FE212EB-18AC-4E6F-BD6C-4262A51BF2E8}" destId="{B767BCCA-2259-4EEC-A5ED-FFB106AE223A}" srcOrd="0" destOrd="0" presId="urn:microsoft.com/office/officeart/2005/8/layout/cycle5"/>
    <dgm:cxn modelId="{07D71B0F-FD0F-4D21-8CD4-D3E164354408}" srcId="{122BF8DD-5580-4E79-9956-CF13F4E0DBBB}" destId="{4312DC82-9B75-4F35-BFB9-ED227C26C35A}" srcOrd="2" destOrd="0" parTransId="{63407052-CBFE-4383-87B2-BD4B0BC94B3C}" sibTransId="{C57031FA-01F5-468F-8F14-4DDCA24B18F1}"/>
    <dgm:cxn modelId="{9289AC10-329E-4A7E-B8CC-D9A60AC7548A}" type="presOf" srcId="{BA46C7C7-FD19-41B9-8D6C-2100451F27FF}" destId="{E12D0478-382F-4CC9-8670-B620592D7D18}" srcOrd="0" destOrd="0" presId="urn:microsoft.com/office/officeart/2005/8/layout/cycle5"/>
    <dgm:cxn modelId="{117A3B1A-6AAD-420B-A6BF-35F1FD1DA58A}" srcId="{122BF8DD-5580-4E79-9956-CF13F4E0DBBB}" destId="{FEC7C1FF-8EB8-445C-ACD7-F9096B6E0EFF}" srcOrd="1" destOrd="0" parTransId="{026D6EFC-C76F-4424-873B-037347BFD63A}" sibTransId="{DF6A6D86-C6F0-41A7-A7DE-479E6ED7A6EC}"/>
    <dgm:cxn modelId="{DB18091F-070F-4ABF-A395-C8C21737687B}" type="presOf" srcId="{DF6A6D86-C6F0-41A7-A7DE-479E6ED7A6EC}" destId="{2184C0CF-7D1A-460E-85BE-EA03226EA8EE}" srcOrd="0" destOrd="0" presId="urn:microsoft.com/office/officeart/2005/8/layout/cycle5"/>
    <dgm:cxn modelId="{4DB9D879-F861-4CB0-98CE-4AFA96E52079}" type="presOf" srcId="{FEC7C1FF-8EB8-445C-ACD7-F9096B6E0EFF}" destId="{39E22847-BEC5-4091-8885-2C1F1A7CC197}" srcOrd="0" destOrd="0" presId="urn:microsoft.com/office/officeart/2005/8/layout/cycle5"/>
    <dgm:cxn modelId="{75B4577E-C8E7-426D-B398-D5D4B0B543A3}" srcId="{122BF8DD-5580-4E79-9956-CF13F4E0DBBB}" destId="{3CEB33AF-E276-4C34-9C8E-311160FA2453}" srcOrd="3" destOrd="0" parTransId="{0F6D59CF-8400-42AC-930D-5F890A1902DE}" sibTransId="{BA46C7C7-FD19-41B9-8D6C-2100451F27FF}"/>
    <dgm:cxn modelId="{C9E9958E-E706-4A03-947C-38EF6A62CA1E}" srcId="{122BF8DD-5580-4E79-9956-CF13F4E0DBBB}" destId="{CAD2E65B-05EA-41A4-A2D9-B9AA57ACCC7E}" srcOrd="0" destOrd="0" parTransId="{95B31746-8555-4B7C-B724-4839A211A7F1}" sibTransId="{8FE212EB-18AC-4E6F-BD6C-4262A51BF2E8}"/>
    <dgm:cxn modelId="{F0E9E9DD-B08F-405C-BFDC-FC2949CEBD3A}" type="presOf" srcId="{3CEB33AF-E276-4C34-9C8E-311160FA2453}" destId="{BCD31FE7-344A-4CF4-8F80-F8012FE5CC1A}" srcOrd="0" destOrd="0" presId="urn:microsoft.com/office/officeart/2005/8/layout/cycle5"/>
    <dgm:cxn modelId="{BDBF58E1-16EE-4135-86D3-EC1CE9D32821}" type="presOf" srcId="{122BF8DD-5580-4E79-9956-CF13F4E0DBBB}" destId="{98321B06-2DE2-4AEC-AB60-904BDCC92FF0}" srcOrd="0" destOrd="0" presId="urn:microsoft.com/office/officeart/2005/8/layout/cycle5"/>
    <dgm:cxn modelId="{5038ECEE-3820-4CEB-89B7-229AC89C90A5}" type="presOf" srcId="{4312DC82-9B75-4F35-BFB9-ED227C26C35A}" destId="{D5BD0CC2-A960-4B6F-9763-459505F4273C}" srcOrd="0" destOrd="0" presId="urn:microsoft.com/office/officeart/2005/8/layout/cycle5"/>
    <dgm:cxn modelId="{F61521F6-2B6D-40FC-AB82-FE1AE3480A7F}" type="presOf" srcId="{C57031FA-01F5-468F-8F14-4DDCA24B18F1}" destId="{1C827448-7924-42C6-94E2-0A9DAD6BCD38}" srcOrd="0" destOrd="0" presId="urn:microsoft.com/office/officeart/2005/8/layout/cycle5"/>
    <dgm:cxn modelId="{4D251EE7-6476-4518-BF3E-6C7477838D08}" type="presParOf" srcId="{98321B06-2DE2-4AEC-AB60-904BDCC92FF0}" destId="{4AA4AFAA-C262-46DF-A8DA-97EA0A0B59AD}" srcOrd="0" destOrd="0" presId="urn:microsoft.com/office/officeart/2005/8/layout/cycle5"/>
    <dgm:cxn modelId="{5B422CBF-6BEA-4B5A-93DB-68FFDF93B8F4}" type="presParOf" srcId="{98321B06-2DE2-4AEC-AB60-904BDCC92FF0}" destId="{D9D1C338-FCD6-4C51-9540-AB1121B07D0A}" srcOrd="1" destOrd="0" presId="urn:microsoft.com/office/officeart/2005/8/layout/cycle5"/>
    <dgm:cxn modelId="{DEF2F018-24DF-4647-A4F8-F26DC329E66D}" type="presParOf" srcId="{98321B06-2DE2-4AEC-AB60-904BDCC92FF0}" destId="{B767BCCA-2259-4EEC-A5ED-FFB106AE223A}" srcOrd="2" destOrd="0" presId="urn:microsoft.com/office/officeart/2005/8/layout/cycle5"/>
    <dgm:cxn modelId="{DE5E6116-F58D-466D-AA3E-2051C6999B81}" type="presParOf" srcId="{98321B06-2DE2-4AEC-AB60-904BDCC92FF0}" destId="{39E22847-BEC5-4091-8885-2C1F1A7CC197}" srcOrd="3" destOrd="0" presId="urn:microsoft.com/office/officeart/2005/8/layout/cycle5"/>
    <dgm:cxn modelId="{AAE118EE-BE55-45C7-A739-433795043F77}" type="presParOf" srcId="{98321B06-2DE2-4AEC-AB60-904BDCC92FF0}" destId="{67AD13AA-2A62-455F-BDDD-613B19FF9A62}" srcOrd="4" destOrd="0" presId="urn:microsoft.com/office/officeart/2005/8/layout/cycle5"/>
    <dgm:cxn modelId="{3A5014DE-C2E3-41B2-8238-8D5F3E045DE3}" type="presParOf" srcId="{98321B06-2DE2-4AEC-AB60-904BDCC92FF0}" destId="{2184C0CF-7D1A-460E-85BE-EA03226EA8EE}" srcOrd="5" destOrd="0" presId="urn:microsoft.com/office/officeart/2005/8/layout/cycle5"/>
    <dgm:cxn modelId="{DEF33C69-DE63-4489-975A-031E2632B5F0}" type="presParOf" srcId="{98321B06-2DE2-4AEC-AB60-904BDCC92FF0}" destId="{D5BD0CC2-A960-4B6F-9763-459505F4273C}" srcOrd="6" destOrd="0" presId="urn:microsoft.com/office/officeart/2005/8/layout/cycle5"/>
    <dgm:cxn modelId="{B78C7A9E-FD8C-4C68-AADF-64C5E0667185}" type="presParOf" srcId="{98321B06-2DE2-4AEC-AB60-904BDCC92FF0}" destId="{7360F522-9842-4161-B98E-FB7CFD570E59}" srcOrd="7" destOrd="0" presId="urn:microsoft.com/office/officeart/2005/8/layout/cycle5"/>
    <dgm:cxn modelId="{D28A5187-C13E-40FC-911E-85E06D0FF0CB}" type="presParOf" srcId="{98321B06-2DE2-4AEC-AB60-904BDCC92FF0}" destId="{1C827448-7924-42C6-94E2-0A9DAD6BCD38}" srcOrd="8" destOrd="0" presId="urn:microsoft.com/office/officeart/2005/8/layout/cycle5"/>
    <dgm:cxn modelId="{D0736CA4-50F3-48FF-8EC6-CAF585A307BB}" type="presParOf" srcId="{98321B06-2DE2-4AEC-AB60-904BDCC92FF0}" destId="{BCD31FE7-344A-4CF4-8F80-F8012FE5CC1A}" srcOrd="9" destOrd="0" presId="urn:microsoft.com/office/officeart/2005/8/layout/cycle5"/>
    <dgm:cxn modelId="{32BF4B56-7166-4A39-BF0B-CA2B918BD7AF}" type="presParOf" srcId="{98321B06-2DE2-4AEC-AB60-904BDCC92FF0}" destId="{ACD04F01-B91C-4FE4-B48A-03877B0D6507}" srcOrd="10" destOrd="0" presId="urn:microsoft.com/office/officeart/2005/8/layout/cycle5"/>
    <dgm:cxn modelId="{041FB271-3E5B-4569-A600-21DB0EA56BBF}" type="presParOf" srcId="{98321B06-2DE2-4AEC-AB60-904BDCC92FF0}" destId="{E12D0478-382F-4CC9-8670-B620592D7D1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2A761-AAAB-49CA-B44C-3A26863901E5}">
      <dsp:nvSpPr>
        <dsp:cNvPr id="0" name=""/>
        <dsp:cNvSpPr/>
      </dsp:nvSpPr>
      <dsp:spPr>
        <a:xfrm>
          <a:off x="4440" y="1547"/>
          <a:ext cx="535876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Control de acceso</a:t>
          </a:r>
          <a:endParaRPr lang="en-US" sz="2400" kern="1200" dirty="0"/>
        </a:p>
      </dsp:txBody>
      <dsp:txXfrm>
        <a:off x="40361" y="37468"/>
        <a:ext cx="5286921" cy="1154583"/>
      </dsp:txXfrm>
    </dsp:sp>
    <dsp:sp modelId="{B398A156-90CA-4A8F-810A-2CC337503166}">
      <dsp:nvSpPr>
        <dsp:cNvPr id="0" name=""/>
        <dsp:cNvSpPr/>
      </dsp:nvSpPr>
      <dsp:spPr>
        <a:xfrm>
          <a:off x="4440" y="1342954"/>
          <a:ext cx="2066980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Tarjeta magnética</a:t>
          </a:r>
          <a:endParaRPr lang="en-US" sz="1700" kern="1200" dirty="0"/>
        </a:p>
      </dsp:txBody>
      <dsp:txXfrm>
        <a:off x="40361" y="1378875"/>
        <a:ext cx="1995138" cy="1154583"/>
      </dsp:txXfrm>
    </dsp:sp>
    <dsp:sp modelId="{C943332F-98E4-43B4-99D7-A4C6438397DF}">
      <dsp:nvSpPr>
        <dsp:cNvPr id="0" name=""/>
        <dsp:cNvSpPr/>
      </dsp:nvSpPr>
      <dsp:spPr>
        <a:xfrm>
          <a:off x="4440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Lector </a:t>
          </a:r>
          <a:r>
            <a:rPr lang="es-ES" sz="1400" kern="1200" dirty="0" err="1"/>
            <a:t>Magtek</a:t>
          </a:r>
          <a:endParaRPr lang="en-US" sz="1400" kern="1200" dirty="0"/>
        </a:p>
      </dsp:txBody>
      <dsp:txXfrm>
        <a:off x="34087" y="2714008"/>
        <a:ext cx="952939" cy="1167131"/>
      </dsp:txXfrm>
    </dsp:sp>
    <dsp:sp modelId="{452E2428-BA60-4353-93D1-F3E5AEFDC879}">
      <dsp:nvSpPr>
        <dsp:cNvPr id="0" name=""/>
        <dsp:cNvSpPr/>
      </dsp:nvSpPr>
      <dsp:spPr>
        <a:xfrm>
          <a:off x="1086082" y="2673397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 err="1"/>
            <a:t>SysTick</a:t>
          </a:r>
          <a:endParaRPr lang="en-US" sz="1400" kern="1200" dirty="0"/>
        </a:p>
      </dsp:txBody>
      <dsp:txXfrm>
        <a:off x="1115729" y="2703044"/>
        <a:ext cx="952939" cy="1167131"/>
      </dsp:txXfrm>
    </dsp:sp>
    <dsp:sp modelId="{ACADEBCA-98F3-40BB-AC69-9633312B7D78}">
      <dsp:nvSpPr>
        <dsp:cNvPr id="0" name=""/>
        <dsp:cNvSpPr/>
      </dsp:nvSpPr>
      <dsp:spPr>
        <a:xfrm>
          <a:off x="2156448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/>
            <a:t>Encoder</a:t>
          </a:r>
          <a:r>
            <a:rPr lang="es-ES" sz="1700" kern="1200" dirty="0"/>
            <a:t> rotativo</a:t>
          </a:r>
          <a:endParaRPr lang="en-US" sz="1700" kern="1200" dirty="0"/>
        </a:p>
      </dsp:txBody>
      <dsp:txXfrm>
        <a:off x="2186095" y="1372601"/>
        <a:ext cx="952939" cy="1167131"/>
      </dsp:txXfrm>
    </dsp:sp>
    <dsp:sp modelId="{261243F7-1EA0-4615-A2A9-F8E5EEFE1B81}">
      <dsp:nvSpPr>
        <dsp:cNvPr id="0" name=""/>
        <dsp:cNvSpPr/>
      </dsp:nvSpPr>
      <dsp:spPr>
        <a:xfrm>
          <a:off x="2156448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GPIO</a:t>
          </a:r>
        </a:p>
      </dsp:txBody>
      <dsp:txXfrm>
        <a:off x="2186095" y="2714008"/>
        <a:ext cx="952939" cy="1167131"/>
      </dsp:txXfrm>
    </dsp:sp>
    <dsp:sp modelId="{8AADE217-201E-4DDC-ADDA-787E0AF61F02}">
      <dsp:nvSpPr>
        <dsp:cNvPr id="0" name=""/>
        <dsp:cNvSpPr/>
      </dsp:nvSpPr>
      <dsp:spPr>
        <a:xfrm>
          <a:off x="3253709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Display</a:t>
          </a:r>
          <a:endParaRPr lang="en-US" sz="1700" kern="1200" dirty="0"/>
        </a:p>
      </dsp:txBody>
      <dsp:txXfrm>
        <a:off x="3283356" y="1372601"/>
        <a:ext cx="952939" cy="1167131"/>
      </dsp:txXfrm>
    </dsp:sp>
    <dsp:sp modelId="{F10B9C03-1045-450C-BE15-CB9A01E7B89B}">
      <dsp:nvSpPr>
        <dsp:cNvPr id="0" name=""/>
        <dsp:cNvSpPr/>
      </dsp:nvSpPr>
      <dsp:spPr>
        <a:xfrm>
          <a:off x="3253709" y="2684361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Siete segmentos</a:t>
          </a:r>
          <a:endParaRPr lang="en-US" sz="1400" kern="1200" dirty="0"/>
        </a:p>
      </dsp:txBody>
      <dsp:txXfrm>
        <a:off x="3283356" y="2714008"/>
        <a:ext cx="952939" cy="1167131"/>
      </dsp:txXfrm>
    </dsp:sp>
    <dsp:sp modelId="{A1B4FFEF-3E00-452D-9846-82DBFBC5348B}">
      <dsp:nvSpPr>
        <dsp:cNvPr id="0" name=""/>
        <dsp:cNvSpPr/>
      </dsp:nvSpPr>
      <dsp:spPr>
        <a:xfrm>
          <a:off x="4350970" y="1342954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LEDs</a:t>
          </a:r>
        </a:p>
      </dsp:txBody>
      <dsp:txXfrm>
        <a:off x="4380617" y="1372601"/>
        <a:ext cx="952939" cy="1167131"/>
      </dsp:txXfrm>
    </dsp:sp>
    <dsp:sp modelId="{1A8168E8-91B6-418D-BF35-B080EB8F3A33}">
      <dsp:nvSpPr>
        <dsp:cNvPr id="0" name=""/>
        <dsp:cNvSpPr/>
      </dsp:nvSpPr>
      <dsp:spPr>
        <a:xfrm>
          <a:off x="5533258" y="1547"/>
          <a:ext cx="1012233" cy="12264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Base de </a:t>
          </a:r>
          <a:r>
            <a:rPr lang="en-US" sz="2400" kern="1200" dirty="0" err="1"/>
            <a:t>datos</a:t>
          </a:r>
          <a:endParaRPr lang="en-US" sz="2400" kern="1200" dirty="0"/>
        </a:p>
      </dsp:txBody>
      <dsp:txXfrm>
        <a:off x="5562905" y="31194"/>
        <a:ext cx="952939" cy="116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633290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351552" y="894776"/>
          <a:ext cx="639186" cy="63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342292" y="633290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Tarjeta </a:t>
          </a:r>
          <a:r>
            <a:rPr lang="es-ES" sz="2500" kern="1200" dirty="0" err="1"/>
            <a:t>track</a:t>
          </a:r>
          <a:r>
            <a:rPr lang="es-ES" sz="2500" kern="1200" dirty="0"/>
            <a:t> 2</a:t>
          </a:r>
          <a:endParaRPr lang="en-US" sz="2500" kern="1200" dirty="0"/>
        </a:p>
      </dsp:txBody>
      <dsp:txXfrm>
        <a:off x="1342292" y="633290"/>
        <a:ext cx="3868340" cy="1162157"/>
      </dsp:txXfrm>
    </dsp:sp>
    <dsp:sp modelId="{8933C776-4257-4996-AFAE-80499341E9B9}">
      <dsp:nvSpPr>
        <dsp:cNvPr id="0" name=""/>
        <dsp:cNvSpPr/>
      </dsp:nvSpPr>
      <dsp:spPr>
        <a:xfrm>
          <a:off x="5210632" y="633290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Servicios a app</a:t>
          </a:r>
          <a:r>
            <a:rPr lang="es-ES" sz="1100" b="0" kern="1200" dirty="0"/>
            <a:t>: ninguno  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 err="1"/>
            <a:t>Callback</a:t>
          </a:r>
          <a:r>
            <a:rPr lang="es-ES" sz="1100" b="0" i="1" kern="1200" dirty="0"/>
            <a:t> a app</a:t>
          </a:r>
          <a:r>
            <a:rPr lang="es-ES" sz="1100" b="0" kern="1200" dirty="0"/>
            <a:t>: nueva lectura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Eventos</a:t>
          </a:r>
          <a:r>
            <a:rPr lang="es-ES" sz="1100" b="0" i="0" kern="1200" dirty="0"/>
            <a:t>: </a:t>
          </a:r>
          <a:r>
            <a:rPr lang="es-ES" sz="1100" b="0" i="0" kern="1200" dirty="0" err="1"/>
            <a:t>success</a:t>
          </a:r>
          <a:r>
            <a:rPr lang="es-ES" sz="1100" b="0" i="0" kern="1200" dirty="0"/>
            <a:t> / </a:t>
          </a:r>
          <a:r>
            <a:rPr lang="es-ES" sz="1100" b="0" i="0" kern="1200" dirty="0" err="1"/>
            <a:t>fail</a:t>
          </a:r>
          <a:endParaRPr lang="es-E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Posibles servicios a futuro</a:t>
          </a:r>
          <a:r>
            <a:rPr lang="es-ES" sz="1100" b="0" i="0" kern="1200" dirty="0"/>
            <a:t>: organizar datos</a:t>
          </a:r>
          <a:endParaRPr lang="en-US" sz="1100" b="0" i="0" kern="1200" dirty="0"/>
        </a:p>
      </dsp:txBody>
      <dsp:txXfrm>
        <a:off x="5210632" y="633290"/>
        <a:ext cx="3384367" cy="1162157"/>
      </dsp:txXfrm>
    </dsp:sp>
    <dsp:sp modelId="{EC287D44-2411-4ACA-A488-A516726645BB}">
      <dsp:nvSpPr>
        <dsp:cNvPr id="0" name=""/>
        <dsp:cNvSpPr/>
      </dsp:nvSpPr>
      <dsp:spPr>
        <a:xfrm>
          <a:off x="0" y="2085988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351552" y="2347473"/>
          <a:ext cx="639186" cy="63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342292" y="2085988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Lector Magtek</a:t>
          </a:r>
          <a:endParaRPr lang="en-US" sz="2500" kern="1200"/>
        </a:p>
      </dsp:txBody>
      <dsp:txXfrm>
        <a:off x="1342292" y="2085988"/>
        <a:ext cx="3868340" cy="1162157"/>
      </dsp:txXfrm>
    </dsp:sp>
    <dsp:sp modelId="{82C7A965-0C70-44C2-B078-79E1ADB69C24}">
      <dsp:nvSpPr>
        <dsp:cNvPr id="0" name=""/>
        <dsp:cNvSpPr/>
      </dsp:nvSpPr>
      <dsp:spPr>
        <a:xfrm>
          <a:off x="5210632" y="2085988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 err="1"/>
            <a:t>Callback</a:t>
          </a:r>
          <a:r>
            <a:rPr lang="es-ES" sz="1100" i="1" kern="1200" dirty="0"/>
            <a:t> a HAL</a:t>
          </a:r>
          <a:r>
            <a:rPr lang="es-ES" sz="1100" kern="1200" dirty="0"/>
            <a:t>: análogos a app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Interrupciones dedicadas (</a:t>
          </a:r>
          <a:r>
            <a:rPr lang="es-ES" sz="1100" i="1" kern="1200" dirty="0" err="1"/>
            <a:t>enable</a:t>
          </a:r>
          <a:r>
            <a:rPr lang="es-ES" sz="1100" i="1" kern="1200" dirty="0"/>
            <a:t>, </a:t>
          </a:r>
          <a:r>
            <a:rPr lang="es-ES" sz="1100" i="1" kern="1200" dirty="0" err="1"/>
            <a:t>clock</a:t>
          </a:r>
          <a:r>
            <a:rPr lang="es-ES" sz="1100" i="1" kern="1200" dirty="0"/>
            <a:t>)</a:t>
          </a:r>
          <a:r>
            <a:rPr lang="es-ES" sz="1100" kern="1200" dirty="0"/>
            <a:t>: eventos bajo nivel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Interrupción periódica (</a:t>
          </a:r>
          <a:r>
            <a:rPr lang="es-ES" sz="1100" i="1" kern="1200" dirty="0" err="1"/>
            <a:t>systick</a:t>
          </a:r>
          <a:r>
            <a:rPr lang="es-ES" sz="1100" i="1" kern="1200" dirty="0"/>
            <a:t>)</a:t>
          </a:r>
          <a:r>
            <a:rPr lang="es-ES" sz="1100" i="0" kern="1200" dirty="0"/>
            <a:t>: procesamiento con FSM, eventos alto nivel</a:t>
          </a:r>
          <a:r>
            <a:rPr lang="es-ES" sz="1100" i="1" kern="1200" dirty="0"/>
            <a:t> </a:t>
          </a:r>
          <a:endParaRPr lang="en-US" sz="1100" kern="1200" dirty="0"/>
        </a:p>
      </dsp:txBody>
      <dsp:txXfrm>
        <a:off x="5210632" y="2085988"/>
        <a:ext cx="3384367" cy="1162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AFAA-C262-46DF-A8DA-97EA0A0B59AD}">
      <dsp:nvSpPr>
        <dsp:cNvPr id="0" name=""/>
        <dsp:cNvSpPr/>
      </dsp:nvSpPr>
      <dsp:spPr>
        <a:xfrm>
          <a:off x="3604532" y="1367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IDLE</a:t>
          </a:r>
          <a:endParaRPr lang="en-US" sz="2000" kern="1200" dirty="0"/>
        </a:p>
      </dsp:txBody>
      <dsp:txXfrm>
        <a:off x="3648550" y="45385"/>
        <a:ext cx="1299210" cy="813674"/>
      </dsp:txXfrm>
    </dsp:sp>
    <dsp:sp modelId="{B767BCCA-2259-4EEC-A5ED-FFB106AE223A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373254" y="291490"/>
              </a:moveTo>
              <a:arcTo wR="1488495" hR="1488495" stAng="183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22847-BEC5-4091-8885-2C1F1A7CC197}">
      <dsp:nvSpPr>
        <dsp:cNvPr id="0" name=""/>
        <dsp:cNvSpPr/>
      </dsp:nvSpPr>
      <dsp:spPr>
        <a:xfrm>
          <a:off x="5093028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WAITING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SS</a:t>
          </a:r>
        </a:p>
      </dsp:txBody>
      <dsp:txXfrm>
        <a:off x="5137046" y="1533881"/>
        <a:ext cx="1299210" cy="813674"/>
      </dsp:txXfrm>
    </dsp:sp>
    <dsp:sp modelId="{2184C0CF-7D1A-460E-85BE-EA03226EA8EE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822602" y="2148631"/>
              </a:moveTo>
              <a:arcTo wR="1488495" hR="1488495" stAng="15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D0CC2-A960-4B6F-9763-459505F4273C}">
      <dsp:nvSpPr>
        <dsp:cNvPr id="0" name=""/>
        <dsp:cNvSpPr/>
      </dsp:nvSpPr>
      <dsp:spPr>
        <a:xfrm>
          <a:off x="3604532" y="2978358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DATA</a:t>
          </a:r>
          <a:endParaRPr lang="en-US" sz="2000" kern="1200" dirty="0"/>
        </a:p>
      </dsp:txBody>
      <dsp:txXfrm>
        <a:off x="3648550" y="3022376"/>
        <a:ext cx="1299210" cy="813674"/>
      </dsp:txXfrm>
    </dsp:sp>
    <dsp:sp modelId="{1C827448-7924-42C6-94E2-0A9DAD6BCD3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603737" y="2685500"/>
              </a:moveTo>
              <a:arcTo wR="1488495" hR="1488495" stAng="75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1FE7-344A-4CF4-8F80-F8012FE5CC1A}">
      <dsp:nvSpPr>
        <dsp:cNvPr id="0" name=""/>
        <dsp:cNvSpPr/>
      </dsp:nvSpPr>
      <dsp:spPr>
        <a:xfrm>
          <a:off x="2116037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LRC</a:t>
          </a:r>
          <a:endParaRPr lang="en-US" sz="2000" kern="1200" dirty="0"/>
        </a:p>
      </dsp:txBody>
      <dsp:txXfrm>
        <a:off x="2160055" y="1533881"/>
        <a:ext cx="1299210" cy="813674"/>
      </dsp:txXfrm>
    </dsp:sp>
    <dsp:sp modelId="{E12D0478-382F-4CC9-8670-B620592D7D1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154389" y="828359"/>
              </a:moveTo>
              <a:arcTo wR="1488495" hR="1488495" stAng="123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Nº1</a:t>
            </a:r>
            <a:br>
              <a:rPr lang="en-US" sz="3500" cap="small" dirty="0"/>
            </a:br>
            <a:r>
              <a:rPr lang="en-US" sz="3500" cap="small" dirty="0" err="1"/>
              <a:t>Interrupciones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Lectura de tarjetas magnéticas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: m</a:t>
            </a:r>
            <a:r>
              <a:rPr lang="es-ES" dirty="0" err="1"/>
              <a:t>áquina</a:t>
            </a:r>
            <a:r>
              <a:rPr lang="es-ES" dirty="0"/>
              <a:t> de estados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9E88D7-0D03-4A9C-8931-DEAB0EDCC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92379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811136-759A-4BD4-A8C6-509F53954C4F}"/>
              </a:ext>
            </a:extLst>
          </p:cNvPr>
          <p:cNvSpPr txBox="1"/>
          <p:nvPr/>
        </p:nvSpPr>
        <p:spPr>
          <a:xfrm flipH="1">
            <a:off x="7810516" y="271669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D01EA-96A7-4721-94B4-BE512612B635}"/>
              </a:ext>
            </a:extLst>
          </p:cNvPr>
          <p:cNvSpPr txBox="1"/>
          <p:nvPr/>
        </p:nvSpPr>
        <p:spPr>
          <a:xfrm flipH="1">
            <a:off x="7810515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E8B37-8177-4CAE-83DD-F366FA233C64}"/>
              </a:ext>
            </a:extLst>
          </p:cNvPr>
          <p:cNvSpPr txBox="1"/>
          <p:nvPr/>
        </p:nvSpPr>
        <p:spPr>
          <a:xfrm flipH="1">
            <a:off x="5132940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63589-E81F-4FDA-BEAA-FB1C077B0581}"/>
              </a:ext>
            </a:extLst>
          </p:cNvPr>
          <p:cNvSpPr txBox="1"/>
          <p:nvPr/>
        </p:nvSpPr>
        <p:spPr>
          <a:xfrm flipH="1">
            <a:off x="4526700" y="251721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SUCCESS</a:t>
            </a:r>
          </a:p>
          <a:p>
            <a:r>
              <a:rPr lang="es-ES" dirty="0">
                <a:solidFill>
                  <a:srgbClr val="FFC000"/>
                </a:solidFill>
              </a:rPr>
              <a:t>SUCCESS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8B8258C9-12DC-4A50-B36C-9D48A0771CBC}"/>
              </a:ext>
            </a:extLst>
          </p:cNvPr>
          <p:cNvSpPr/>
          <p:nvPr/>
        </p:nvSpPr>
        <p:spPr>
          <a:xfrm>
            <a:off x="4266888" y="2575083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35B383-CD87-4F73-ABFE-B8DBC969C27E}"/>
              </a:ext>
            </a:extLst>
          </p:cNvPr>
          <p:cNvSpPr/>
          <p:nvPr/>
        </p:nvSpPr>
        <p:spPr>
          <a:xfrm>
            <a:off x="6201620" y="1796126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39148EA-6F20-482D-A6C5-68A525723E50}"/>
              </a:ext>
            </a:extLst>
          </p:cNvPr>
          <p:cNvSpPr/>
          <p:nvPr/>
        </p:nvSpPr>
        <p:spPr>
          <a:xfrm rot="5400000">
            <a:off x="8611445" y="3984957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9877B-7CE9-4C67-94A8-8AAE4E0405C0}"/>
              </a:ext>
            </a:extLst>
          </p:cNvPr>
          <p:cNvSpPr txBox="1"/>
          <p:nvPr/>
        </p:nvSpPr>
        <p:spPr>
          <a:xfrm flipH="1">
            <a:off x="9180603" y="3945624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001230C-AA6F-4925-AFD2-DAB52F65F67A}"/>
              </a:ext>
            </a:extLst>
          </p:cNvPr>
          <p:cNvSpPr/>
          <p:nvPr/>
        </p:nvSpPr>
        <p:spPr>
          <a:xfrm rot="10800000">
            <a:off x="6237376" y="6155863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2189C1-2658-40CA-B0BC-5429248866B4}"/>
              </a:ext>
            </a:extLst>
          </p:cNvPr>
          <p:cNvSpPr txBox="1"/>
          <p:nvPr/>
        </p:nvSpPr>
        <p:spPr>
          <a:xfrm flipH="1">
            <a:off x="5382840" y="1401127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FF4E8-477A-47B7-92CD-C625DAA41DBE}"/>
              </a:ext>
            </a:extLst>
          </p:cNvPr>
          <p:cNvSpPr txBox="1"/>
          <p:nvPr/>
        </p:nvSpPr>
        <p:spPr>
          <a:xfrm flipH="1">
            <a:off x="6341982" y="6406487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A81ADA-C635-4BD2-B299-34626BF02659}"/>
              </a:ext>
            </a:extLst>
          </p:cNvPr>
          <p:cNvSpPr/>
          <p:nvPr/>
        </p:nvSpPr>
        <p:spPr>
          <a:xfrm rot="16200000">
            <a:off x="3908910" y="3954135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0267D5-7543-4EA0-B49C-3D2AA5CB9B6F}"/>
              </a:ext>
            </a:extLst>
          </p:cNvPr>
          <p:cNvSpPr txBox="1"/>
          <p:nvPr/>
        </p:nvSpPr>
        <p:spPr>
          <a:xfrm flipH="1">
            <a:off x="3566607" y="3931336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BA217BF-DA2C-47ED-B6DC-93945DD66509}"/>
              </a:ext>
            </a:extLst>
          </p:cNvPr>
          <p:cNvSpPr/>
          <p:nvPr/>
        </p:nvSpPr>
        <p:spPr>
          <a:xfrm>
            <a:off x="6553956" y="4041908"/>
            <a:ext cx="272453" cy="22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7B568-B198-4092-B861-1E7704328F15}"/>
              </a:ext>
            </a:extLst>
          </p:cNvPr>
          <p:cNvCxnSpPr>
            <a:cxnSpLocks/>
          </p:cNvCxnSpPr>
          <p:nvPr/>
        </p:nvCxnSpPr>
        <p:spPr>
          <a:xfrm>
            <a:off x="6017391" y="4130290"/>
            <a:ext cx="32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C554DF-D525-4043-88E2-BD094DB75DFD}"/>
              </a:ext>
            </a:extLst>
          </p:cNvPr>
          <p:cNvCxnSpPr>
            <a:cxnSpLocks/>
          </p:cNvCxnSpPr>
          <p:nvPr/>
        </p:nvCxnSpPr>
        <p:spPr>
          <a:xfrm flipH="1" flipV="1">
            <a:off x="6689302" y="4389322"/>
            <a:ext cx="880" cy="5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66C2FC-32DA-4D72-933B-AD02B7C86348}"/>
              </a:ext>
            </a:extLst>
          </p:cNvPr>
          <p:cNvCxnSpPr>
            <a:cxnSpLocks/>
          </p:cNvCxnSpPr>
          <p:nvPr/>
        </p:nvCxnSpPr>
        <p:spPr>
          <a:xfrm flipH="1">
            <a:off x="6999236" y="4116002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22DD2B-6310-4133-A421-1CD8C75B587F}"/>
              </a:ext>
            </a:extLst>
          </p:cNvPr>
          <p:cNvCxnSpPr>
            <a:cxnSpLocks/>
          </p:cNvCxnSpPr>
          <p:nvPr/>
        </p:nvCxnSpPr>
        <p:spPr>
          <a:xfrm flipV="1">
            <a:off x="6686270" y="3215888"/>
            <a:ext cx="3032" cy="70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151626-5F34-49B3-A523-F1C5F5090C47}"/>
              </a:ext>
            </a:extLst>
          </p:cNvPr>
          <p:cNvSpPr txBox="1"/>
          <p:nvPr/>
        </p:nvSpPr>
        <p:spPr>
          <a:xfrm flipH="1">
            <a:off x="6129549" y="319910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FAIL</a:t>
            </a:r>
          </a:p>
          <a:p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9F56B714-D5DC-4797-98C9-22F286196673}"/>
              </a:ext>
            </a:extLst>
          </p:cNvPr>
          <p:cNvSpPr/>
          <p:nvPr/>
        </p:nvSpPr>
        <p:spPr>
          <a:xfrm>
            <a:off x="5892881" y="3288528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1E377-618A-4811-9A80-17496A451959}"/>
              </a:ext>
            </a:extLst>
          </p:cNvPr>
          <p:cNvSpPr txBox="1"/>
          <p:nvPr/>
        </p:nvSpPr>
        <p:spPr>
          <a:xfrm flipH="1">
            <a:off x="6827971" y="4142891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D64FA-0F25-4433-8397-C5614F779BCC}"/>
              </a:ext>
            </a:extLst>
          </p:cNvPr>
          <p:cNvSpPr txBox="1"/>
          <p:nvPr/>
        </p:nvSpPr>
        <p:spPr>
          <a:xfrm>
            <a:off x="6826409" y="4808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FFF9C5-6288-4421-B9C6-DE58F42EB206}"/>
              </a:ext>
            </a:extLst>
          </p:cNvPr>
          <p:cNvSpPr txBox="1"/>
          <p:nvPr/>
        </p:nvSpPr>
        <p:spPr>
          <a:xfrm flipH="1">
            <a:off x="6695696" y="453755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0B75BC-2C15-462F-9DC9-3F61340A6B4A}"/>
              </a:ext>
            </a:extLst>
          </p:cNvPr>
          <p:cNvSpPr txBox="1"/>
          <p:nvPr/>
        </p:nvSpPr>
        <p:spPr>
          <a:xfrm flipH="1">
            <a:off x="5892881" y="4168109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5918BA-E386-4B03-84C4-06AA577A6820}"/>
              </a:ext>
            </a:extLst>
          </p:cNvPr>
          <p:cNvSpPr txBox="1"/>
          <p:nvPr/>
        </p:nvSpPr>
        <p:spPr>
          <a:xfrm>
            <a:off x="330753" y="2190642"/>
            <a:ext cx="346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529A21"/>
                </a:solidFill>
              </a:rPr>
              <a:t>Generación de eventos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Enable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START, STOP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Clock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DATA</a:t>
            </a:r>
          </a:p>
          <a:p>
            <a:r>
              <a:rPr lang="es-ES" sz="1600" i="1" dirty="0">
                <a:solidFill>
                  <a:srgbClr val="529A21"/>
                </a:solidFill>
              </a:rPr>
              <a:t>Eventos de software</a:t>
            </a:r>
            <a:r>
              <a:rPr lang="es-ES" sz="1600" dirty="0">
                <a:solidFill>
                  <a:srgbClr val="529A21"/>
                </a:solidFill>
              </a:rPr>
              <a:t>: STOP (error), SS, ES, SUCCESS, FAIL</a:t>
            </a:r>
            <a:endParaRPr lang="en-US" sz="1600" dirty="0">
              <a:solidFill>
                <a:srgbClr val="529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9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23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533" y="4644281"/>
            <a:ext cx="3234130" cy="132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772C69-2A56-482F-924A-7C64E0DA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Medición de tiempo en interrupciones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94184B-2BAA-49B1-AE4E-FCDD7096E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3011188"/>
            <a:ext cx="8288033" cy="12224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E4E7-3C94-4AFD-ABF8-C969929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5265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826E8-690E-41B5-8AFA-AC724914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tercer intento consecutivo</a:t>
            </a:r>
          </a:p>
          <a:p>
            <a:r>
              <a:rPr lang="es-ES" dirty="0"/>
              <a:t>Funcionalidades </a:t>
            </a:r>
            <a:r>
              <a:rPr lang="es-ES"/>
              <a:t>para todos los </a:t>
            </a:r>
            <a:r>
              <a:rPr lang="es-ES" dirty="0"/>
              <a:t>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desbloquear, eliminar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de navegación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Modos</a:t>
            </a:r>
            <a:r>
              <a:rPr lang="es-AR" dirty="0"/>
              <a:t>: Access y </a:t>
            </a:r>
            <a:r>
              <a:rPr lang="es-AR"/>
              <a:t>Config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 sz="1800" dirty="0"/>
              <a:t>A</a:t>
            </a:r>
            <a:r>
              <a:rPr lang="en-US" sz="1800" dirty="0" err="1"/>
              <a:t>rquitectura</a:t>
            </a:r>
            <a:r>
              <a:rPr lang="en-US" sz="1800" dirty="0"/>
              <a:t> de Firmware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26862"/>
              </p:ext>
            </p:extLst>
          </p:nvPr>
        </p:nvGraphicFramePr>
        <p:xfrm>
          <a:off x="2849561" y="1744395"/>
          <a:ext cx="6549933" cy="39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35602" y="1422472"/>
            <a:ext cx="913640" cy="1557486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02998" y="2791601"/>
            <a:ext cx="978848" cy="1557485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087251" y="4144215"/>
            <a:ext cx="1010342" cy="1557486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 de navegación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Lectura de tarjetas magnéticas</vt:lpstr>
      <vt:lpstr>Lectura de tarjetas: máquina de estados</vt:lpstr>
      <vt:lpstr>Base de datos</vt:lpstr>
      <vt:lpstr>Base de datos: implementación</vt:lpstr>
      <vt:lpstr>Medición de tiempo en interrupciones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Rocío Parra</cp:lastModifiedBy>
  <cp:revision>3</cp:revision>
  <dcterms:created xsi:type="dcterms:W3CDTF">2019-09-13T16:09:42Z</dcterms:created>
  <dcterms:modified xsi:type="dcterms:W3CDTF">2019-09-13T16:12:02Z</dcterms:modified>
</cp:coreProperties>
</file>