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1"/>
  </p:notesMasterIdLst>
  <p:sldIdLst>
    <p:sldId id="257" r:id="rId5"/>
    <p:sldId id="260" r:id="rId6"/>
    <p:sldId id="282" r:id="rId7"/>
    <p:sldId id="283" r:id="rId8"/>
    <p:sldId id="293" r:id="rId9"/>
    <p:sldId id="286" r:id="rId10"/>
    <p:sldId id="287" r:id="rId11"/>
    <p:sldId id="290" r:id="rId12"/>
    <p:sldId id="291" r:id="rId13"/>
    <p:sldId id="292" r:id="rId14"/>
    <p:sldId id="300" r:id="rId15"/>
    <p:sldId id="298" r:id="rId16"/>
    <p:sldId id="295" r:id="rId17"/>
    <p:sldId id="299" r:id="rId18"/>
    <p:sldId id="297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A8504A-1B50-4C2F-8820-984AE2832579}" type="doc">
      <dgm:prSet loTypeId="urn:microsoft.com/office/officeart/2005/8/layout/hierarchy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1F95769-EEC9-463B-80F3-160A35D9B7C2}">
      <dgm:prSet phldrT="[Text]"/>
      <dgm:spPr/>
      <dgm:t>
        <a:bodyPr/>
        <a:lstStyle/>
        <a:p>
          <a:r>
            <a:rPr lang="en-US" dirty="0"/>
            <a:t>Board app</a:t>
          </a:r>
        </a:p>
      </dgm:t>
    </dgm:pt>
    <dgm:pt modelId="{025D3953-6091-4D6D-AEEF-3C1673E3A65E}" type="parTrans" cxnId="{32CA2C5B-CF60-4AB3-804F-64C7E1D158C2}">
      <dgm:prSet/>
      <dgm:spPr/>
      <dgm:t>
        <a:bodyPr/>
        <a:lstStyle/>
        <a:p>
          <a:endParaRPr lang="en-US"/>
        </a:p>
      </dgm:t>
    </dgm:pt>
    <dgm:pt modelId="{4DFB7B31-04CB-42D2-9266-719AC0270CC6}" type="sibTrans" cxnId="{32CA2C5B-CF60-4AB3-804F-64C7E1D158C2}">
      <dgm:prSet/>
      <dgm:spPr/>
      <dgm:t>
        <a:bodyPr/>
        <a:lstStyle/>
        <a:p>
          <a:endParaRPr lang="en-US"/>
        </a:p>
      </dgm:t>
    </dgm:pt>
    <dgm:pt modelId="{6BBA1C24-056E-49CD-A818-B9266647EE22}">
      <dgm:prSet phldrT="[Text]"/>
      <dgm:spPr/>
      <dgm:t>
        <a:bodyPr/>
        <a:lstStyle/>
        <a:p>
          <a:r>
            <a:rPr lang="en-US" dirty="0"/>
            <a:t>Observers</a:t>
          </a:r>
        </a:p>
      </dgm:t>
    </dgm:pt>
    <dgm:pt modelId="{4DFA956A-6271-49E3-B3CE-082203EDC6B2}" type="parTrans" cxnId="{5F254FE9-50FF-4882-863F-C3C8D1442D24}">
      <dgm:prSet/>
      <dgm:spPr/>
      <dgm:t>
        <a:bodyPr/>
        <a:lstStyle/>
        <a:p>
          <a:endParaRPr lang="en-US"/>
        </a:p>
      </dgm:t>
    </dgm:pt>
    <dgm:pt modelId="{809C1048-2718-41BD-9ABE-0CA82C68039B}" type="sibTrans" cxnId="{5F254FE9-50FF-4882-863F-C3C8D1442D24}">
      <dgm:prSet/>
      <dgm:spPr/>
      <dgm:t>
        <a:bodyPr/>
        <a:lstStyle/>
        <a:p>
          <a:endParaRPr lang="en-US"/>
        </a:p>
      </dgm:t>
    </dgm:pt>
    <dgm:pt modelId="{7C4C7E94-9074-4A6C-A018-194EAF1360C2}">
      <dgm:prSet phldrT="[Text]"/>
      <dgm:spPr/>
      <dgm:t>
        <a:bodyPr/>
        <a:lstStyle/>
        <a:p>
          <a:r>
            <a:rPr lang="en-US" dirty="0"/>
            <a:t>PC</a:t>
          </a:r>
        </a:p>
      </dgm:t>
    </dgm:pt>
    <dgm:pt modelId="{FCE1B2E4-15B0-4886-B9EF-DE9309AD3F38}" type="parTrans" cxnId="{FFF10E19-0192-4E3A-A872-721DD34AAD67}">
      <dgm:prSet/>
      <dgm:spPr/>
      <dgm:t>
        <a:bodyPr/>
        <a:lstStyle/>
        <a:p>
          <a:endParaRPr lang="en-US"/>
        </a:p>
      </dgm:t>
    </dgm:pt>
    <dgm:pt modelId="{76BDA267-6D86-4F05-AE61-6C93B1CE7D1E}" type="sibTrans" cxnId="{FFF10E19-0192-4E3A-A872-721DD34AAD67}">
      <dgm:prSet/>
      <dgm:spPr/>
      <dgm:t>
        <a:bodyPr/>
        <a:lstStyle/>
        <a:p>
          <a:endParaRPr lang="en-US"/>
        </a:p>
      </dgm:t>
    </dgm:pt>
    <dgm:pt modelId="{AA6410A0-56AB-4766-8F51-0B4CE72F9C81}">
      <dgm:prSet phldrT="[Text]"/>
      <dgm:spPr/>
      <dgm:t>
        <a:bodyPr/>
        <a:lstStyle/>
        <a:p>
          <a:r>
            <a:rPr lang="en-US" dirty="0"/>
            <a:t>CAN Network</a:t>
          </a:r>
        </a:p>
      </dgm:t>
    </dgm:pt>
    <dgm:pt modelId="{D28A0F97-093F-42FD-8963-BE9938F1EB47}" type="parTrans" cxnId="{13CDF871-908A-48FE-A7F6-F8F02DA9148A}">
      <dgm:prSet/>
      <dgm:spPr/>
      <dgm:t>
        <a:bodyPr/>
        <a:lstStyle/>
        <a:p>
          <a:endParaRPr lang="en-US"/>
        </a:p>
      </dgm:t>
    </dgm:pt>
    <dgm:pt modelId="{6D828EDC-6253-4BDC-9EB8-646A10E32D6B}" type="sibTrans" cxnId="{13CDF871-908A-48FE-A7F6-F8F02DA9148A}">
      <dgm:prSet/>
      <dgm:spPr/>
      <dgm:t>
        <a:bodyPr/>
        <a:lstStyle/>
        <a:p>
          <a:endParaRPr lang="en-US"/>
        </a:p>
      </dgm:t>
    </dgm:pt>
    <dgm:pt modelId="{1E717C18-C23F-41DE-91DF-15D1D9F2CD5E}">
      <dgm:prSet phldrT="[Text]"/>
      <dgm:spPr/>
      <dgm:t>
        <a:bodyPr/>
        <a:lstStyle/>
        <a:p>
          <a:r>
            <a:rPr lang="en-US" dirty="0"/>
            <a:t>Event sources</a:t>
          </a:r>
        </a:p>
      </dgm:t>
    </dgm:pt>
    <dgm:pt modelId="{85ABC798-B7AB-45E4-9C8F-731B43641FD7}" type="parTrans" cxnId="{5A130191-7D51-4549-8C28-1D89A2BCF4F4}">
      <dgm:prSet/>
      <dgm:spPr/>
      <dgm:t>
        <a:bodyPr/>
        <a:lstStyle/>
        <a:p>
          <a:endParaRPr lang="en-US"/>
        </a:p>
      </dgm:t>
    </dgm:pt>
    <dgm:pt modelId="{E51B01E5-A6E7-45D0-8E1B-53830A1607A1}" type="sibTrans" cxnId="{5A130191-7D51-4549-8C28-1D89A2BCF4F4}">
      <dgm:prSet/>
      <dgm:spPr/>
      <dgm:t>
        <a:bodyPr/>
        <a:lstStyle/>
        <a:p>
          <a:endParaRPr lang="en-US"/>
        </a:p>
      </dgm:t>
    </dgm:pt>
    <dgm:pt modelId="{59AB8A65-9C95-4AC5-8EFF-4A4A9E2AE5FC}">
      <dgm:prSet phldrT="[Text]"/>
      <dgm:spPr/>
      <dgm:t>
        <a:bodyPr/>
        <a:lstStyle/>
        <a:p>
          <a:r>
            <a:rPr lang="en-US" dirty="0"/>
            <a:t>UART</a:t>
          </a:r>
        </a:p>
      </dgm:t>
    </dgm:pt>
    <dgm:pt modelId="{E57D2E10-8F6D-4C39-8828-75F7246C988F}" type="parTrans" cxnId="{E8A9B7E1-04B0-412C-B87F-407F2AC3530F}">
      <dgm:prSet/>
      <dgm:spPr/>
      <dgm:t>
        <a:bodyPr/>
        <a:lstStyle/>
        <a:p>
          <a:endParaRPr lang="en-US"/>
        </a:p>
      </dgm:t>
    </dgm:pt>
    <dgm:pt modelId="{AFEA8B7B-9D2A-47F1-8541-DCDB0E6DBE55}" type="sibTrans" cxnId="{E8A9B7E1-04B0-412C-B87F-407F2AC3530F}">
      <dgm:prSet/>
      <dgm:spPr/>
      <dgm:t>
        <a:bodyPr/>
        <a:lstStyle/>
        <a:p>
          <a:endParaRPr lang="en-US"/>
        </a:p>
      </dgm:t>
    </dgm:pt>
    <dgm:pt modelId="{D2B6A231-E923-4611-9B89-79E52D8B6551}">
      <dgm:prSet phldrT="[Text]"/>
      <dgm:spPr/>
      <dgm:t>
        <a:bodyPr/>
        <a:lstStyle/>
        <a:p>
          <a:r>
            <a:rPr lang="en-US" dirty="0"/>
            <a:t>SPI</a:t>
          </a:r>
        </a:p>
      </dgm:t>
    </dgm:pt>
    <dgm:pt modelId="{18C10B4E-888B-4F04-8977-6E3874FD298B}" type="parTrans" cxnId="{5AF9B0BC-DD13-428E-8D12-B57037EE46FC}">
      <dgm:prSet/>
      <dgm:spPr/>
      <dgm:t>
        <a:bodyPr/>
        <a:lstStyle/>
        <a:p>
          <a:endParaRPr lang="en-US"/>
        </a:p>
      </dgm:t>
    </dgm:pt>
    <dgm:pt modelId="{3CA2E676-949A-424E-A4C9-9BA2F311F546}" type="sibTrans" cxnId="{5AF9B0BC-DD13-428E-8D12-B57037EE46FC}">
      <dgm:prSet/>
      <dgm:spPr/>
      <dgm:t>
        <a:bodyPr/>
        <a:lstStyle/>
        <a:p>
          <a:endParaRPr lang="en-US"/>
        </a:p>
      </dgm:t>
    </dgm:pt>
    <dgm:pt modelId="{07F6AC21-CF37-4974-84AA-27F8DF29A8CA}">
      <dgm:prSet phldrT="[Text]"/>
      <dgm:spPr/>
      <dgm:t>
        <a:bodyPr/>
        <a:lstStyle/>
        <a:p>
          <a:r>
            <a:rPr lang="en-US" dirty="0"/>
            <a:t>Acc &amp; </a:t>
          </a:r>
          <a:r>
            <a:rPr lang="en-US" dirty="0" err="1"/>
            <a:t>Magn</a:t>
          </a:r>
          <a:endParaRPr lang="en-US" dirty="0"/>
        </a:p>
      </dgm:t>
    </dgm:pt>
    <dgm:pt modelId="{7623D4F0-6C64-422F-8C07-78880E7AFFFB}" type="parTrans" cxnId="{2935C34E-22C6-4783-BF2C-68589E48C0FA}">
      <dgm:prSet/>
      <dgm:spPr/>
      <dgm:t>
        <a:bodyPr/>
        <a:lstStyle/>
        <a:p>
          <a:endParaRPr lang="en-US"/>
        </a:p>
      </dgm:t>
    </dgm:pt>
    <dgm:pt modelId="{59E358BE-575A-4BB6-8A4F-3ED6994205E8}" type="sibTrans" cxnId="{2935C34E-22C6-4783-BF2C-68589E48C0FA}">
      <dgm:prSet/>
      <dgm:spPr/>
      <dgm:t>
        <a:bodyPr/>
        <a:lstStyle/>
        <a:p>
          <a:endParaRPr lang="en-US"/>
        </a:p>
      </dgm:t>
    </dgm:pt>
    <dgm:pt modelId="{83D5C3C6-05FD-49E9-B2FF-DA360572DB17}">
      <dgm:prSet phldrT="[Text]"/>
      <dgm:spPr/>
      <dgm:t>
        <a:bodyPr/>
        <a:lstStyle/>
        <a:p>
          <a:r>
            <a:rPr lang="en-US" dirty="0"/>
            <a:t>I2C</a:t>
          </a:r>
        </a:p>
      </dgm:t>
    </dgm:pt>
    <dgm:pt modelId="{E8760204-1833-47EC-B061-3859EC25E24D}" type="parTrans" cxnId="{CAD4FE92-E48E-451A-99D7-98DCD6512E31}">
      <dgm:prSet/>
      <dgm:spPr/>
      <dgm:t>
        <a:bodyPr/>
        <a:lstStyle/>
        <a:p>
          <a:endParaRPr lang="en-US"/>
        </a:p>
      </dgm:t>
    </dgm:pt>
    <dgm:pt modelId="{381BFE8D-9A1C-4EAD-8190-01C642D0D3CA}" type="sibTrans" cxnId="{CAD4FE92-E48E-451A-99D7-98DCD6512E31}">
      <dgm:prSet/>
      <dgm:spPr/>
      <dgm:t>
        <a:bodyPr/>
        <a:lstStyle/>
        <a:p>
          <a:endParaRPr lang="en-US"/>
        </a:p>
      </dgm:t>
    </dgm:pt>
    <dgm:pt modelId="{3A6ACF26-33A0-47C2-ABE4-5EC8CD5173DB}">
      <dgm:prSet phldrT="[Text]"/>
      <dgm:spPr/>
      <dgm:t>
        <a:bodyPr/>
        <a:lstStyle/>
        <a:p>
          <a:r>
            <a:rPr lang="en-US" dirty="0"/>
            <a:t>Timeouts</a:t>
          </a:r>
        </a:p>
      </dgm:t>
    </dgm:pt>
    <dgm:pt modelId="{974C1382-5D45-4A29-A0A6-0A8ED9547D38}" type="parTrans" cxnId="{3DF222AE-7081-4E5B-976A-46091C341CEB}">
      <dgm:prSet/>
      <dgm:spPr/>
      <dgm:t>
        <a:bodyPr/>
        <a:lstStyle/>
        <a:p>
          <a:endParaRPr lang="en-US"/>
        </a:p>
      </dgm:t>
    </dgm:pt>
    <dgm:pt modelId="{B056EFD6-D2B0-416E-8E38-1D4D80DA77E0}" type="sibTrans" cxnId="{3DF222AE-7081-4E5B-976A-46091C341CEB}">
      <dgm:prSet/>
      <dgm:spPr/>
      <dgm:t>
        <a:bodyPr/>
        <a:lstStyle/>
        <a:p>
          <a:endParaRPr lang="en-US"/>
        </a:p>
      </dgm:t>
    </dgm:pt>
    <dgm:pt modelId="{50BC779F-4A88-4EAA-8019-9F890BEC5AAE}">
      <dgm:prSet phldrT="[Text]"/>
      <dgm:spPr/>
      <dgm:t>
        <a:bodyPr/>
        <a:lstStyle/>
        <a:p>
          <a:r>
            <a:rPr lang="en-US" dirty="0" err="1"/>
            <a:t>SysTick</a:t>
          </a:r>
          <a:endParaRPr lang="en-US" dirty="0"/>
        </a:p>
      </dgm:t>
    </dgm:pt>
    <dgm:pt modelId="{45453FC4-CD86-4639-9516-58592BA19CB2}" type="parTrans" cxnId="{FEB0E737-1F0B-422E-820A-3B3E999AA9E8}">
      <dgm:prSet/>
      <dgm:spPr/>
      <dgm:t>
        <a:bodyPr/>
        <a:lstStyle/>
        <a:p>
          <a:endParaRPr lang="en-US"/>
        </a:p>
      </dgm:t>
    </dgm:pt>
    <dgm:pt modelId="{1043C17B-F6E9-438A-9841-E16F6E8A3B2B}" type="sibTrans" cxnId="{FEB0E737-1F0B-422E-820A-3B3E999AA9E8}">
      <dgm:prSet/>
      <dgm:spPr/>
      <dgm:t>
        <a:bodyPr/>
        <a:lstStyle/>
        <a:p>
          <a:endParaRPr lang="en-US"/>
        </a:p>
      </dgm:t>
    </dgm:pt>
    <dgm:pt modelId="{95F1DAA8-5C46-48A6-9C10-7DBBF63C2855}" type="pres">
      <dgm:prSet presAssocID="{37A8504A-1B50-4C2F-8820-984AE283257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A460CE-DBCF-45C0-80E8-C95343FEBFD5}" type="pres">
      <dgm:prSet presAssocID="{41F95769-EEC9-463B-80F3-160A35D9B7C2}" presName="vertOne" presStyleCnt="0"/>
      <dgm:spPr/>
    </dgm:pt>
    <dgm:pt modelId="{F834C4A9-721D-44BC-9373-807647B047C0}" type="pres">
      <dgm:prSet presAssocID="{41F95769-EEC9-463B-80F3-160A35D9B7C2}" presName="txOne" presStyleLbl="node0" presStyleIdx="0" presStyleCnt="1">
        <dgm:presLayoutVars>
          <dgm:chPref val="3"/>
        </dgm:presLayoutVars>
      </dgm:prSet>
      <dgm:spPr/>
    </dgm:pt>
    <dgm:pt modelId="{ECFD1811-523A-4F48-AEE6-B7911421D22E}" type="pres">
      <dgm:prSet presAssocID="{41F95769-EEC9-463B-80F3-160A35D9B7C2}" presName="parTransOne" presStyleCnt="0"/>
      <dgm:spPr/>
    </dgm:pt>
    <dgm:pt modelId="{CD6A7D53-DE80-493F-9295-3FCB1B63F5FF}" type="pres">
      <dgm:prSet presAssocID="{41F95769-EEC9-463B-80F3-160A35D9B7C2}" presName="horzOne" presStyleCnt="0"/>
      <dgm:spPr/>
    </dgm:pt>
    <dgm:pt modelId="{C9D98A0E-D7E0-4752-A4BD-743C5D177D20}" type="pres">
      <dgm:prSet presAssocID="{6BBA1C24-056E-49CD-A818-B9266647EE22}" presName="vertTwo" presStyleCnt="0"/>
      <dgm:spPr/>
    </dgm:pt>
    <dgm:pt modelId="{4A423E41-0B2D-444E-9A7A-855E725A1E79}" type="pres">
      <dgm:prSet presAssocID="{6BBA1C24-056E-49CD-A818-B9266647EE22}" presName="txTwo" presStyleLbl="node2" presStyleIdx="0" presStyleCnt="2">
        <dgm:presLayoutVars>
          <dgm:chPref val="3"/>
        </dgm:presLayoutVars>
      </dgm:prSet>
      <dgm:spPr/>
    </dgm:pt>
    <dgm:pt modelId="{E684C7F9-A002-4393-BB40-53B6822F00A0}" type="pres">
      <dgm:prSet presAssocID="{6BBA1C24-056E-49CD-A818-B9266647EE22}" presName="parTransTwo" presStyleCnt="0"/>
      <dgm:spPr/>
    </dgm:pt>
    <dgm:pt modelId="{4F2A28D5-4147-483D-8D1C-14C5CBCBF271}" type="pres">
      <dgm:prSet presAssocID="{6BBA1C24-056E-49CD-A818-B9266647EE22}" presName="horzTwo" presStyleCnt="0"/>
      <dgm:spPr/>
    </dgm:pt>
    <dgm:pt modelId="{3E12C8FA-3E67-4D8B-B298-1A08A51E30C0}" type="pres">
      <dgm:prSet presAssocID="{7C4C7E94-9074-4A6C-A018-194EAF1360C2}" presName="vertThree" presStyleCnt="0"/>
      <dgm:spPr/>
    </dgm:pt>
    <dgm:pt modelId="{832A9A5E-5169-40D7-8E50-494A4B850298}" type="pres">
      <dgm:prSet presAssocID="{7C4C7E94-9074-4A6C-A018-194EAF1360C2}" presName="txThree" presStyleLbl="node3" presStyleIdx="0" presStyleCnt="4">
        <dgm:presLayoutVars>
          <dgm:chPref val="3"/>
        </dgm:presLayoutVars>
      </dgm:prSet>
      <dgm:spPr/>
    </dgm:pt>
    <dgm:pt modelId="{902DD639-1583-4EE8-9BE4-BA90DB5987DB}" type="pres">
      <dgm:prSet presAssocID="{7C4C7E94-9074-4A6C-A018-194EAF1360C2}" presName="parTransThree" presStyleCnt="0"/>
      <dgm:spPr/>
    </dgm:pt>
    <dgm:pt modelId="{9B068E17-7081-479B-8B0C-721E47F83740}" type="pres">
      <dgm:prSet presAssocID="{7C4C7E94-9074-4A6C-A018-194EAF1360C2}" presName="horzThree" presStyleCnt="0"/>
      <dgm:spPr/>
    </dgm:pt>
    <dgm:pt modelId="{AABFAB91-66B9-49E4-ABBB-9B0BB00ABC4E}" type="pres">
      <dgm:prSet presAssocID="{59AB8A65-9C95-4AC5-8EFF-4A4A9E2AE5FC}" presName="vertFour" presStyleCnt="0">
        <dgm:presLayoutVars>
          <dgm:chPref val="3"/>
        </dgm:presLayoutVars>
      </dgm:prSet>
      <dgm:spPr/>
    </dgm:pt>
    <dgm:pt modelId="{5AAD64FB-0CF9-44F1-BDE5-E96625D65EA7}" type="pres">
      <dgm:prSet presAssocID="{59AB8A65-9C95-4AC5-8EFF-4A4A9E2AE5FC}" presName="txFour" presStyleLbl="node4" presStyleIdx="0" presStyleCnt="4">
        <dgm:presLayoutVars>
          <dgm:chPref val="3"/>
        </dgm:presLayoutVars>
      </dgm:prSet>
      <dgm:spPr/>
    </dgm:pt>
    <dgm:pt modelId="{ECE18A99-0628-4359-8139-ADDB4A8F89D1}" type="pres">
      <dgm:prSet presAssocID="{59AB8A65-9C95-4AC5-8EFF-4A4A9E2AE5FC}" presName="horzFour" presStyleCnt="0"/>
      <dgm:spPr/>
    </dgm:pt>
    <dgm:pt modelId="{A470D16C-2B47-4B1C-BE62-8517737095E2}" type="pres">
      <dgm:prSet presAssocID="{76BDA267-6D86-4F05-AE61-6C93B1CE7D1E}" presName="sibSpaceThree" presStyleCnt="0"/>
      <dgm:spPr/>
    </dgm:pt>
    <dgm:pt modelId="{294C0C64-715A-4D60-A45D-DE73E2BCC1A7}" type="pres">
      <dgm:prSet presAssocID="{AA6410A0-56AB-4766-8F51-0B4CE72F9C81}" presName="vertThree" presStyleCnt="0"/>
      <dgm:spPr/>
    </dgm:pt>
    <dgm:pt modelId="{ECA3DCD8-FC1E-45EE-8E28-67B9A878A921}" type="pres">
      <dgm:prSet presAssocID="{AA6410A0-56AB-4766-8F51-0B4CE72F9C81}" presName="txThree" presStyleLbl="node3" presStyleIdx="1" presStyleCnt="4">
        <dgm:presLayoutVars>
          <dgm:chPref val="3"/>
        </dgm:presLayoutVars>
      </dgm:prSet>
      <dgm:spPr/>
    </dgm:pt>
    <dgm:pt modelId="{35BBBB5A-66B9-4B36-A60E-BBF581B3E61B}" type="pres">
      <dgm:prSet presAssocID="{AA6410A0-56AB-4766-8F51-0B4CE72F9C81}" presName="parTransThree" presStyleCnt="0"/>
      <dgm:spPr/>
    </dgm:pt>
    <dgm:pt modelId="{7B00AE46-2CF6-4D03-A9FE-2ECDF910CD2D}" type="pres">
      <dgm:prSet presAssocID="{AA6410A0-56AB-4766-8F51-0B4CE72F9C81}" presName="horzThree" presStyleCnt="0"/>
      <dgm:spPr/>
    </dgm:pt>
    <dgm:pt modelId="{70345C0B-070D-48E6-AD58-47ACDFF5DB93}" type="pres">
      <dgm:prSet presAssocID="{D2B6A231-E923-4611-9B89-79E52D8B6551}" presName="vertFour" presStyleCnt="0">
        <dgm:presLayoutVars>
          <dgm:chPref val="3"/>
        </dgm:presLayoutVars>
      </dgm:prSet>
      <dgm:spPr/>
    </dgm:pt>
    <dgm:pt modelId="{181169D5-3615-4B5E-8C13-1E3DFCD5B178}" type="pres">
      <dgm:prSet presAssocID="{D2B6A231-E923-4611-9B89-79E52D8B6551}" presName="txFour" presStyleLbl="node4" presStyleIdx="1" presStyleCnt="4">
        <dgm:presLayoutVars>
          <dgm:chPref val="3"/>
        </dgm:presLayoutVars>
      </dgm:prSet>
      <dgm:spPr/>
    </dgm:pt>
    <dgm:pt modelId="{10E0AF4F-C80A-4B58-8D92-40529300A880}" type="pres">
      <dgm:prSet presAssocID="{D2B6A231-E923-4611-9B89-79E52D8B6551}" presName="horzFour" presStyleCnt="0"/>
      <dgm:spPr/>
    </dgm:pt>
    <dgm:pt modelId="{8159012C-CF81-49FE-8491-07CB77553760}" type="pres">
      <dgm:prSet presAssocID="{809C1048-2718-41BD-9ABE-0CA82C68039B}" presName="sibSpaceTwo" presStyleCnt="0"/>
      <dgm:spPr/>
    </dgm:pt>
    <dgm:pt modelId="{3E394FF7-5E64-49EF-B6DC-C49CFB75A5D5}" type="pres">
      <dgm:prSet presAssocID="{1E717C18-C23F-41DE-91DF-15D1D9F2CD5E}" presName="vertTwo" presStyleCnt="0"/>
      <dgm:spPr/>
    </dgm:pt>
    <dgm:pt modelId="{87C58F8A-EE2B-46E8-A659-88824158E7D0}" type="pres">
      <dgm:prSet presAssocID="{1E717C18-C23F-41DE-91DF-15D1D9F2CD5E}" presName="txTwo" presStyleLbl="node2" presStyleIdx="1" presStyleCnt="2">
        <dgm:presLayoutVars>
          <dgm:chPref val="3"/>
        </dgm:presLayoutVars>
      </dgm:prSet>
      <dgm:spPr/>
    </dgm:pt>
    <dgm:pt modelId="{A51E3BE1-6520-414A-9713-7BAD6ADB2746}" type="pres">
      <dgm:prSet presAssocID="{1E717C18-C23F-41DE-91DF-15D1D9F2CD5E}" presName="parTransTwo" presStyleCnt="0"/>
      <dgm:spPr/>
    </dgm:pt>
    <dgm:pt modelId="{132D6A34-63D5-447A-8A62-7B44B6E55EAB}" type="pres">
      <dgm:prSet presAssocID="{1E717C18-C23F-41DE-91DF-15D1D9F2CD5E}" presName="horzTwo" presStyleCnt="0"/>
      <dgm:spPr/>
    </dgm:pt>
    <dgm:pt modelId="{1990E17E-BFA6-463C-9F43-4D8BF3E22A66}" type="pres">
      <dgm:prSet presAssocID="{07F6AC21-CF37-4974-84AA-27F8DF29A8CA}" presName="vertThree" presStyleCnt="0"/>
      <dgm:spPr/>
    </dgm:pt>
    <dgm:pt modelId="{5DD25401-B730-48DE-8B1D-ABAFF2100533}" type="pres">
      <dgm:prSet presAssocID="{07F6AC21-CF37-4974-84AA-27F8DF29A8CA}" presName="txThree" presStyleLbl="node3" presStyleIdx="2" presStyleCnt="4">
        <dgm:presLayoutVars>
          <dgm:chPref val="3"/>
        </dgm:presLayoutVars>
      </dgm:prSet>
      <dgm:spPr/>
    </dgm:pt>
    <dgm:pt modelId="{48E4BB0A-C9B9-4A66-BB83-798AE2ED03C8}" type="pres">
      <dgm:prSet presAssocID="{07F6AC21-CF37-4974-84AA-27F8DF29A8CA}" presName="parTransThree" presStyleCnt="0"/>
      <dgm:spPr/>
    </dgm:pt>
    <dgm:pt modelId="{4BFE0F52-B25D-4846-9116-7058074E39F2}" type="pres">
      <dgm:prSet presAssocID="{07F6AC21-CF37-4974-84AA-27F8DF29A8CA}" presName="horzThree" presStyleCnt="0"/>
      <dgm:spPr/>
    </dgm:pt>
    <dgm:pt modelId="{2B03D1F0-6885-40F9-AE23-DBF6287F741E}" type="pres">
      <dgm:prSet presAssocID="{83D5C3C6-05FD-49E9-B2FF-DA360572DB17}" presName="vertFour" presStyleCnt="0">
        <dgm:presLayoutVars>
          <dgm:chPref val="3"/>
        </dgm:presLayoutVars>
      </dgm:prSet>
      <dgm:spPr/>
    </dgm:pt>
    <dgm:pt modelId="{FC94DADB-CF01-4841-96A4-1D5A0549335D}" type="pres">
      <dgm:prSet presAssocID="{83D5C3C6-05FD-49E9-B2FF-DA360572DB17}" presName="txFour" presStyleLbl="node4" presStyleIdx="2" presStyleCnt="4">
        <dgm:presLayoutVars>
          <dgm:chPref val="3"/>
        </dgm:presLayoutVars>
      </dgm:prSet>
      <dgm:spPr/>
    </dgm:pt>
    <dgm:pt modelId="{89EC3CEA-E097-4E20-983A-9BAA9F572996}" type="pres">
      <dgm:prSet presAssocID="{83D5C3C6-05FD-49E9-B2FF-DA360572DB17}" presName="horzFour" presStyleCnt="0"/>
      <dgm:spPr/>
    </dgm:pt>
    <dgm:pt modelId="{A2204F06-524C-4E10-8949-55C538689CEE}" type="pres">
      <dgm:prSet presAssocID="{59E358BE-575A-4BB6-8A4F-3ED6994205E8}" presName="sibSpaceThree" presStyleCnt="0"/>
      <dgm:spPr/>
    </dgm:pt>
    <dgm:pt modelId="{E2C0A92E-B580-431D-AE4F-99AF56374859}" type="pres">
      <dgm:prSet presAssocID="{3A6ACF26-33A0-47C2-ABE4-5EC8CD5173DB}" presName="vertThree" presStyleCnt="0"/>
      <dgm:spPr/>
    </dgm:pt>
    <dgm:pt modelId="{8A6ECF45-7F12-437F-87EF-7A6557FEA3CE}" type="pres">
      <dgm:prSet presAssocID="{3A6ACF26-33A0-47C2-ABE4-5EC8CD5173DB}" presName="txThree" presStyleLbl="node3" presStyleIdx="3" presStyleCnt="4">
        <dgm:presLayoutVars>
          <dgm:chPref val="3"/>
        </dgm:presLayoutVars>
      </dgm:prSet>
      <dgm:spPr/>
    </dgm:pt>
    <dgm:pt modelId="{1C22506F-5F7E-4AF1-AE8B-3C4131E0A06D}" type="pres">
      <dgm:prSet presAssocID="{3A6ACF26-33A0-47C2-ABE4-5EC8CD5173DB}" presName="parTransThree" presStyleCnt="0"/>
      <dgm:spPr/>
    </dgm:pt>
    <dgm:pt modelId="{A1735A5E-1A56-47E7-8058-180C0D0E4606}" type="pres">
      <dgm:prSet presAssocID="{3A6ACF26-33A0-47C2-ABE4-5EC8CD5173DB}" presName="horzThree" presStyleCnt="0"/>
      <dgm:spPr/>
    </dgm:pt>
    <dgm:pt modelId="{41208F63-CA75-4328-A474-F578F5C85B90}" type="pres">
      <dgm:prSet presAssocID="{50BC779F-4A88-4EAA-8019-9F890BEC5AAE}" presName="vertFour" presStyleCnt="0">
        <dgm:presLayoutVars>
          <dgm:chPref val="3"/>
        </dgm:presLayoutVars>
      </dgm:prSet>
      <dgm:spPr/>
    </dgm:pt>
    <dgm:pt modelId="{2A48C848-A968-4E15-A12E-F7EF3FFE073E}" type="pres">
      <dgm:prSet presAssocID="{50BC779F-4A88-4EAA-8019-9F890BEC5AAE}" presName="txFour" presStyleLbl="node4" presStyleIdx="3" presStyleCnt="4">
        <dgm:presLayoutVars>
          <dgm:chPref val="3"/>
        </dgm:presLayoutVars>
      </dgm:prSet>
      <dgm:spPr/>
    </dgm:pt>
    <dgm:pt modelId="{ED521C96-C18A-4C72-9C51-C555B8C4220F}" type="pres">
      <dgm:prSet presAssocID="{50BC779F-4A88-4EAA-8019-9F890BEC5AAE}" presName="horzFour" presStyleCnt="0"/>
      <dgm:spPr/>
    </dgm:pt>
  </dgm:ptLst>
  <dgm:cxnLst>
    <dgm:cxn modelId="{E4973902-2B9D-461F-BF12-5EAEFFE72E98}" type="presOf" srcId="{1E717C18-C23F-41DE-91DF-15D1D9F2CD5E}" destId="{87C58F8A-EE2B-46E8-A659-88824158E7D0}" srcOrd="0" destOrd="0" presId="urn:microsoft.com/office/officeart/2005/8/layout/hierarchy4"/>
    <dgm:cxn modelId="{0F3C340F-E968-4481-8BFF-99FD55A9DE1A}" type="presOf" srcId="{3A6ACF26-33A0-47C2-ABE4-5EC8CD5173DB}" destId="{8A6ECF45-7F12-437F-87EF-7A6557FEA3CE}" srcOrd="0" destOrd="0" presId="urn:microsoft.com/office/officeart/2005/8/layout/hierarchy4"/>
    <dgm:cxn modelId="{FFF10E19-0192-4E3A-A872-721DD34AAD67}" srcId="{6BBA1C24-056E-49CD-A818-B9266647EE22}" destId="{7C4C7E94-9074-4A6C-A018-194EAF1360C2}" srcOrd="0" destOrd="0" parTransId="{FCE1B2E4-15B0-4886-B9EF-DE9309AD3F38}" sibTransId="{76BDA267-6D86-4F05-AE61-6C93B1CE7D1E}"/>
    <dgm:cxn modelId="{DE9B2D1B-A698-4E7F-8344-4224A05DB013}" type="presOf" srcId="{83D5C3C6-05FD-49E9-B2FF-DA360572DB17}" destId="{FC94DADB-CF01-4841-96A4-1D5A0549335D}" srcOrd="0" destOrd="0" presId="urn:microsoft.com/office/officeart/2005/8/layout/hierarchy4"/>
    <dgm:cxn modelId="{0B860527-27B6-46E3-8FF8-EED43399B311}" type="presOf" srcId="{D2B6A231-E923-4611-9B89-79E52D8B6551}" destId="{181169D5-3615-4B5E-8C13-1E3DFCD5B178}" srcOrd="0" destOrd="0" presId="urn:microsoft.com/office/officeart/2005/8/layout/hierarchy4"/>
    <dgm:cxn modelId="{FEB0E737-1F0B-422E-820A-3B3E999AA9E8}" srcId="{3A6ACF26-33A0-47C2-ABE4-5EC8CD5173DB}" destId="{50BC779F-4A88-4EAA-8019-9F890BEC5AAE}" srcOrd="0" destOrd="0" parTransId="{45453FC4-CD86-4639-9516-58592BA19CB2}" sibTransId="{1043C17B-F6E9-438A-9841-E16F6E8A3B2B}"/>
    <dgm:cxn modelId="{32CA2C5B-CF60-4AB3-804F-64C7E1D158C2}" srcId="{37A8504A-1B50-4C2F-8820-984AE2832579}" destId="{41F95769-EEC9-463B-80F3-160A35D9B7C2}" srcOrd="0" destOrd="0" parTransId="{025D3953-6091-4D6D-AEEF-3C1673E3A65E}" sibTransId="{4DFB7B31-04CB-42D2-9266-719AC0270CC6}"/>
    <dgm:cxn modelId="{3116215D-F0BC-4335-B21C-DCCD6C2AE241}" type="presOf" srcId="{6BBA1C24-056E-49CD-A818-B9266647EE22}" destId="{4A423E41-0B2D-444E-9A7A-855E725A1E79}" srcOrd="0" destOrd="0" presId="urn:microsoft.com/office/officeart/2005/8/layout/hierarchy4"/>
    <dgm:cxn modelId="{2935C34E-22C6-4783-BF2C-68589E48C0FA}" srcId="{1E717C18-C23F-41DE-91DF-15D1D9F2CD5E}" destId="{07F6AC21-CF37-4974-84AA-27F8DF29A8CA}" srcOrd="0" destOrd="0" parTransId="{7623D4F0-6C64-422F-8C07-78880E7AFFFB}" sibTransId="{59E358BE-575A-4BB6-8A4F-3ED6994205E8}"/>
    <dgm:cxn modelId="{13CDF871-908A-48FE-A7F6-F8F02DA9148A}" srcId="{6BBA1C24-056E-49CD-A818-B9266647EE22}" destId="{AA6410A0-56AB-4766-8F51-0B4CE72F9C81}" srcOrd="1" destOrd="0" parTransId="{D28A0F97-093F-42FD-8963-BE9938F1EB47}" sibTransId="{6D828EDC-6253-4BDC-9EB8-646A10E32D6B}"/>
    <dgm:cxn modelId="{CA18D755-CE1C-4E97-8693-5BA567388E0B}" type="presOf" srcId="{AA6410A0-56AB-4766-8F51-0B4CE72F9C81}" destId="{ECA3DCD8-FC1E-45EE-8E28-67B9A878A921}" srcOrd="0" destOrd="0" presId="urn:microsoft.com/office/officeart/2005/8/layout/hierarchy4"/>
    <dgm:cxn modelId="{F3EACB8D-D078-41E2-958E-898EF1792829}" type="presOf" srcId="{37A8504A-1B50-4C2F-8820-984AE2832579}" destId="{95F1DAA8-5C46-48A6-9C10-7DBBF63C2855}" srcOrd="0" destOrd="0" presId="urn:microsoft.com/office/officeart/2005/8/layout/hierarchy4"/>
    <dgm:cxn modelId="{5A130191-7D51-4549-8C28-1D89A2BCF4F4}" srcId="{41F95769-EEC9-463B-80F3-160A35D9B7C2}" destId="{1E717C18-C23F-41DE-91DF-15D1D9F2CD5E}" srcOrd="1" destOrd="0" parTransId="{85ABC798-B7AB-45E4-9C8F-731B43641FD7}" sibTransId="{E51B01E5-A6E7-45D0-8E1B-53830A1607A1}"/>
    <dgm:cxn modelId="{CAD4FE92-E48E-451A-99D7-98DCD6512E31}" srcId="{07F6AC21-CF37-4974-84AA-27F8DF29A8CA}" destId="{83D5C3C6-05FD-49E9-B2FF-DA360572DB17}" srcOrd="0" destOrd="0" parTransId="{E8760204-1833-47EC-B061-3859EC25E24D}" sibTransId="{381BFE8D-9A1C-4EAD-8190-01C642D0D3CA}"/>
    <dgm:cxn modelId="{3DF222AE-7081-4E5B-976A-46091C341CEB}" srcId="{1E717C18-C23F-41DE-91DF-15D1D9F2CD5E}" destId="{3A6ACF26-33A0-47C2-ABE4-5EC8CD5173DB}" srcOrd="1" destOrd="0" parTransId="{974C1382-5D45-4A29-A0A6-0A8ED9547D38}" sibTransId="{B056EFD6-D2B0-416E-8E38-1D4D80DA77E0}"/>
    <dgm:cxn modelId="{CF0315B3-4F4B-4496-8498-D1EAB3AC0D32}" type="presOf" srcId="{07F6AC21-CF37-4974-84AA-27F8DF29A8CA}" destId="{5DD25401-B730-48DE-8B1D-ABAFF2100533}" srcOrd="0" destOrd="0" presId="urn:microsoft.com/office/officeart/2005/8/layout/hierarchy4"/>
    <dgm:cxn modelId="{5AF9B0BC-DD13-428E-8D12-B57037EE46FC}" srcId="{AA6410A0-56AB-4766-8F51-0B4CE72F9C81}" destId="{D2B6A231-E923-4611-9B89-79E52D8B6551}" srcOrd="0" destOrd="0" parTransId="{18C10B4E-888B-4F04-8977-6E3874FD298B}" sibTransId="{3CA2E676-949A-424E-A4C9-9BA2F311F546}"/>
    <dgm:cxn modelId="{7A6296CF-67ED-4829-A77A-A170F854B54C}" type="presOf" srcId="{41F95769-EEC9-463B-80F3-160A35D9B7C2}" destId="{F834C4A9-721D-44BC-9373-807647B047C0}" srcOrd="0" destOrd="0" presId="urn:microsoft.com/office/officeart/2005/8/layout/hierarchy4"/>
    <dgm:cxn modelId="{3B105CDF-44FD-4CFF-9C59-12FFB094D0AC}" type="presOf" srcId="{59AB8A65-9C95-4AC5-8EFF-4A4A9E2AE5FC}" destId="{5AAD64FB-0CF9-44F1-BDE5-E96625D65EA7}" srcOrd="0" destOrd="0" presId="urn:microsoft.com/office/officeart/2005/8/layout/hierarchy4"/>
    <dgm:cxn modelId="{E8A9B7E1-04B0-412C-B87F-407F2AC3530F}" srcId="{7C4C7E94-9074-4A6C-A018-194EAF1360C2}" destId="{59AB8A65-9C95-4AC5-8EFF-4A4A9E2AE5FC}" srcOrd="0" destOrd="0" parTransId="{E57D2E10-8F6D-4C39-8828-75F7246C988F}" sibTransId="{AFEA8B7B-9D2A-47F1-8541-DCDB0E6DBE55}"/>
    <dgm:cxn modelId="{5F254FE9-50FF-4882-863F-C3C8D1442D24}" srcId="{41F95769-EEC9-463B-80F3-160A35D9B7C2}" destId="{6BBA1C24-056E-49CD-A818-B9266647EE22}" srcOrd="0" destOrd="0" parTransId="{4DFA956A-6271-49E3-B3CE-082203EDC6B2}" sibTransId="{809C1048-2718-41BD-9ABE-0CA82C68039B}"/>
    <dgm:cxn modelId="{B170B7EC-E416-4237-A062-DEB432965EEF}" type="presOf" srcId="{50BC779F-4A88-4EAA-8019-9F890BEC5AAE}" destId="{2A48C848-A968-4E15-A12E-F7EF3FFE073E}" srcOrd="0" destOrd="0" presId="urn:microsoft.com/office/officeart/2005/8/layout/hierarchy4"/>
    <dgm:cxn modelId="{6907BBF7-6941-4F52-B138-B1239C29B546}" type="presOf" srcId="{7C4C7E94-9074-4A6C-A018-194EAF1360C2}" destId="{832A9A5E-5169-40D7-8E50-494A4B850298}" srcOrd="0" destOrd="0" presId="urn:microsoft.com/office/officeart/2005/8/layout/hierarchy4"/>
    <dgm:cxn modelId="{9AA37B41-3676-4C7E-B4A5-4623024C1318}" type="presParOf" srcId="{95F1DAA8-5C46-48A6-9C10-7DBBF63C2855}" destId="{BBA460CE-DBCF-45C0-80E8-C95343FEBFD5}" srcOrd="0" destOrd="0" presId="urn:microsoft.com/office/officeart/2005/8/layout/hierarchy4"/>
    <dgm:cxn modelId="{38B9E3D9-D39B-4FA9-93C1-574BA73CFA43}" type="presParOf" srcId="{BBA460CE-DBCF-45C0-80E8-C95343FEBFD5}" destId="{F834C4A9-721D-44BC-9373-807647B047C0}" srcOrd="0" destOrd="0" presId="urn:microsoft.com/office/officeart/2005/8/layout/hierarchy4"/>
    <dgm:cxn modelId="{EF8E920C-CB9E-408B-A87A-8DE88C723611}" type="presParOf" srcId="{BBA460CE-DBCF-45C0-80E8-C95343FEBFD5}" destId="{ECFD1811-523A-4F48-AEE6-B7911421D22E}" srcOrd="1" destOrd="0" presId="urn:microsoft.com/office/officeart/2005/8/layout/hierarchy4"/>
    <dgm:cxn modelId="{0D34434D-A08F-4CB6-BD2B-22985FF4C7F6}" type="presParOf" srcId="{BBA460CE-DBCF-45C0-80E8-C95343FEBFD5}" destId="{CD6A7D53-DE80-493F-9295-3FCB1B63F5FF}" srcOrd="2" destOrd="0" presId="urn:microsoft.com/office/officeart/2005/8/layout/hierarchy4"/>
    <dgm:cxn modelId="{85FBB8CC-08C7-4A47-8029-7BA7D241C84F}" type="presParOf" srcId="{CD6A7D53-DE80-493F-9295-3FCB1B63F5FF}" destId="{C9D98A0E-D7E0-4752-A4BD-743C5D177D20}" srcOrd="0" destOrd="0" presId="urn:microsoft.com/office/officeart/2005/8/layout/hierarchy4"/>
    <dgm:cxn modelId="{E820C839-F633-4829-918A-48B2721A658D}" type="presParOf" srcId="{C9D98A0E-D7E0-4752-A4BD-743C5D177D20}" destId="{4A423E41-0B2D-444E-9A7A-855E725A1E79}" srcOrd="0" destOrd="0" presId="urn:microsoft.com/office/officeart/2005/8/layout/hierarchy4"/>
    <dgm:cxn modelId="{D5D4FB36-4C23-4A47-95DE-EF586DD33772}" type="presParOf" srcId="{C9D98A0E-D7E0-4752-A4BD-743C5D177D20}" destId="{E684C7F9-A002-4393-BB40-53B6822F00A0}" srcOrd="1" destOrd="0" presId="urn:microsoft.com/office/officeart/2005/8/layout/hierarchy4"/>
    <dgm:cxn modelId="{EAE324CA-0650-4983-BE6C-862A4CA89290}" type="presParOf" srcId="{C9D98A0E-D7E0-4752-A4BD-743C5D177D20}" destId="{4F2A28D5-4147-483D-8D1C-14C5CBCBF271}" srcOrd="2" destOrd="0" presId="urn:microsoft.com/office/officeart/2005/8/layout/hierarchy4"/>
    <dgm:cxn modelId="{4189D5B5-DC3F-4EA5-A39E-DCB353519DFB}" type="presParOf" srcId="{4F2A28D5-4147-483D-8D1C-14C5CBCBF271}" destId="{3E12C8FA-3E67-4D8B-B298-1A08A51E30C0}" srcOrd="0" destOrd="0" presId="urn:microsoft.com/office/officeart/2005/8/layout/hierarchy4"/>
    <dgm:cxn modelId="{60772908-5FD5-4346-BB77-A6EA0A4DFF88}" type="presParOf" srcId="{3E12C8FA-3E67-4D8B-B298-1A08A51E30C0}" destId="{832A9A5E-5169-40D7-8E50-494A4B850298}" srcOrd="0" destOrd="0" presId="urn:microsoft.com/office/officeart/2005/8/layout/hierarchy4"/>
    <dgm:cxn modelId="{799F6EC4-FCA2-4154-B4C4-8D9B7379296C}" type="presParOf" srcId="{3E12C8FA-3E67-4D8B-B298-1A08A51E30C0}" destId="{902DD639-1583-4EE8-9BE4-BA90DB5987DB}" srcOrd="1" destOrd="0" presId="urn:microsoft.com/office/officeart/2005/8/layout/hierarchy4"/>
    <dgm:cxn modelId="{CC419E45-47C7-44E1-988C-7A085B3797C9}" type="presParOf" srcId="{3E12C8FA-3E67-4D8B-B298-1A08A51E30C0}" destId="{9B068E17-7081-479B-8B0C-721E47F83740}" srcOrd="2" destOrd="0" presId="urn:microsoft.com/office/officeart/2005/8/layout/hierarchy4"/>
    <dgm:cxn modelId="{3C4D4BE9-9848-4DD5-A934-EF0F68C1CF8D}" type="presParOf" srcId="{9B068E17-7081-479B-8B0C-721E47F83740}" destId="{AABFAB91-66B9-49E4-ABBB-9B0BB00ABC4E}" srcOrd="0" destOrd="0" presId="urn:microsoft.com/office/officeart/2005/8/layout/hierarchy4"/>
    <dgm:cxn modelId="{FF9CE02A-B0FA-425F-923D-2D0BCC55B78C}" type="presParOf" srcId="{AABFAB91-66B9-49E4-ABBB-9B0BB00ABC4E}" destId="{5AAD64FB-0CF9-44F1-BDE5-E96625D65EA7}" srcOrd="0" destOrd="0" presId="urn:microsoft.com/office/officeart/2005/8/layout/hierarchy4"/>
    <dgm:cxn modelId="{1975E083-6C24-41C4-91CB-1C8954B292BB}" type="presParOf" srcId="{AABFAB91-66B9-49E4-ABBB-9B0BB00ABC4E}" destId="{ECE18A99-0628-4359-8139-ADDB4A8F89D1}" srcOrd="1" destOrd="0" presId="urn:microsoft.com/office/officeart/2005/8/layout/hierarchy4"/>
    <dgm:cxn modelId="{04063590-95BF-41FB-899B-060EB375CB41}" type="presParOf" srcId="{4F2A28D5-4147-483D-8D1C-14C5CBCBF271}" destId="{A470D16C-2B47-4B1C-BE62-8517737095E2}" srcOrd="1" destOrd="0" presId="urn:microsoft.com/office/officeart/2005/8/layout/hierarchy4"/>
    <dgm:cxn modelId="{82B70490-4F5B-42A0-ADCC-9E28DA58C96B}" type="presParOf" srcId="{4F2A28D5-4147-483D-8D1C-14C5CBCBF271}" destId="{294C0C64-715A-4D60-A45D-DE73E2BCC1A7}" srcOrd="2" destOrd="0" presId="urn:microsoft.com/office/officeart/2005/8/layout/hierarchy4"/>
    <dgm:cxn modelId="{B7029E2B-8860-4E0C-8A29-A89EBA01405C}" type="presParOf" srcId="{294C0C64-715A-4D60-A45D-DE73E2BCC1A7}" destId="{ECA3DCD8-FC1E-45EE-8E28-67B9A878A921}" srcOrd="0" destOrd="0" presId="urn:microsoft.com/office/officeart/2005/8/layout/hierarchy4"/>
    <dgm:cxn modelId="{09C47E3E-0154-48D0-B968-FB915EED1E64}" type="presParOf" srcId="{294C0C64-715A-4D60-A45D-DE73E2BCC1A7}" destId="{35BBBB5A-66B9-4B36-A60E-BBF581B3E61B}" srcOrd="1" destOrd="0" presId="urn:microsoft.com/office/officeart/2005/8/layout/hierarchy4"/>
    <dgm:cxn modelId="{5AC1BFE8-BEF5-4924-B886-1E30D9954DD7}" type="presParOf" srcId="{294C0C64-715A-4D60-A45D-DE73E2BCC1A7}" destId="{7B00AE46-2CF6-4D03-A9FE-2ECDF910CD2D}" srcOrd="2" destOrd="0" presId="urn:microsoft.com/office/officeart/2005/8/layout/hierarchy4"/>
    <dgm:cxn modelId="{2C8D645A-941D-4640-9436-6EB42EC48B61}" type="presParOf" srcId="{7B00AE46-2CF6-4D03-A9FE-2ECDF910CD2D}" destId="{70345C0B-070D-48E6-AD58-47ACDFF5DB93}" srcOrd="0" destOrd="0" presId="urn:microsoft.com/office/officeart/2005/8/layout/hierarchy4"/>
    <dgm:cxn modelId="{89E64576-B701-456A-8867-6197F65DC429}" type="presParOf" srcId="{70345C0B-070D-48E6-AD58-47ACDFF5DB93}" destId="{181169D5-3615-4B5E-8C13-1E3DFCD5B178}" srcOrd="0" destOrd="0" presId="urn:microsoft.com/office/officeart/2005/8/layout/hierarchy4"/>
    <dgm:cxn modelId="{3FAE5B3B-3F1D-4BC5-AEFD-8D44479EDD1B}" type="presParOf" srcId="{70345C0B-070D-48E6-AD58-47ACDFF5DB93}" destId="{10E0AF4F-C80A-4B58-8D92-40529300A880}" srcOrd="1" destOrd="0" presId="urn:microsoft.com/office/officeart/2005/8/layout/hierarchy4"/>
    <dgm:cxn modelId="{933223B1-904A-4BCC-A4E5-E5EF9D0879ED}" type="presParOf" srcId="{CD6A7D53-DE80-493F-9295-3FCB1B63F5FF}" destId="{8159012C-CF81-49FE-8491-07CB77553760}" srcOrd="1" destOrd="0" presId="urn:microsoft.com/office/officeart/2005/8/layout/hierarchy4"/>
    <dgm:cxn modelId="{9A40BC28-3150-419D-B5B0-AF8C8CAA6054}" type="presParOf" srcId="{CD6A7D53-DE80-493F-9295-3FCB1B63F5FF}" destId="{3E394FF7-5E64-49EF-B6DC-C49CFB75A5D5}" srcOrd="2" destOrd="0" presId="urn:microsoft.com/office/officeart/2005/8/layout/hierarchy4"/>
    <dgm:cxn modelId="{35FC4794-B78F-46A8-AA40-DC3EB2F15B56}" type="presParOf" srcId="{3E394FF7-5E64-49EF-B6DC-C49CFB75A5D5}" destId="{87C58F8A-EE2B-46E8-A659-88824158E7D0}" srcOrd="0" destOrd="0" presId="urn:microsoft.com/office/officeart/2005/8/layout/hierarchy4"/>
    <dgm:cxn modelId="{0CBCBBCB-4352-4FE8-914B-E112A1B07F21}" type="presParOf" srcId="{3E394FF7-5E64-49EF-B6DC-C49CFB75A5D5}" destId="{A51E3BE1-6520-414A-9713-7BAD6ADB2746}" srcOrd="1" destOrd="0" presId="urn:microsoft.com/office/officeart/2005/8/layout/hierarchy4"/>
    <dgm:cxn modelId="{236A8452-2796-4C88-B3E9-375B68E55ACA}" type="presParOf" srcId="{3E394FF7-5E64-49EF-B6DC-C49CFB75A5D5}" destId="{132D6A34-63D5-447A-8A62-7B44B6E55EAB}" srcOrd="2" destOrd="0" presId="urn:microsoft.com/office/officeart/2005/8/layout/hierarchy4"/>
    <dgm:cxn modelId="{F2DB2B77-13B5-463B-BBE2-7079F35C698F}" type="presParOf" srcId="{132D6A34-63D5-447A-8A62-7B44B6E55EAB}" destId="{1990E17E-BFA6-463C-9F43-4D8BF3E22A66}" srcOrd="0" destOrd="0" presId="urn:microsoft.com/office/officeart/2005/8/layout/hierarchy4"/>
    <dgm:cxn modelId="{A5487BD1-9560-4692-933D-7BE24DA5C85B}" type="presParOf" srcId="{1990E17E-BFA6-463C-9F43-4D8BF3E22A66}" destId="{5DD25401-B730-48DE-8B1D-ABAFF2100533}" srcOrd="0" destOrd="0" presId="urn:microsoft.com/office/officeart/2005/8/layout/hierarchy4"/>
    <dgm:cxn modelId="{F7E9B6F8-3C8A-4F68-BE30-F567EF1E4418}" type="presParOf" srcId="{1990E17E-BFA6-463C-9F43-4D8BF3E22A66}" destId="{48E4BB0A-C9B9-4A66-BB83-798AE2ED03C8}" srcOrd="1" destOrd="0" presId="urn:microsoft.com/office/officeart/2005/8/layout/hierarchy4"/>
    <dgm:cxn modelId="{CA963F3C-3CA0-471C-BD97-FF11A702B234}" type="presParOf" srcId="{1990E17E-BFA6-463C-9F43-4D8BF3E22A66}" destId="{4BFE0F52-B25D-4846-9116-7058074E39F2}" srcOrd="2" destOrd="0" presId="urn:microsoft.com/office/officeart/2005/8/layout/hierarchy4"/>
    <dgm:cxn modelId="{54A7B831-B9E6-479D-AA06-148BA0C70E9A}" type="presParOf" srcId="{4BFE0F52-B25D-4846-9116-7058074E39F2}" destId="{2B03D1F0-6885-40F9-AE23-DBF6287F741E}" srcOrd="0" destOrd="0" presId="urn:microsoft.com/office/officeart/2005/8/layout/hierarchy4"/>
    <dgm:cxn modelId="{9ADA2729-5B5A-485E-9B70-70AB8FB84B24}" type="presParOf" srcId="{2B03D1F0-6885-40F9-AE23-DBF6287F741E}" destId="{FC94DADB-CF01-4841-96A4-1D5A0549335D}" srcOrd="0" destOrd="0" presId="urn:microsoft.com/office/officeart/2005/8/layout/hierarchy4"/>
    <dgm:cxn modelId="{7DFEC807-5ACD-480E-9E83-DB25BF5CC6CA}" type="presParOf" srcId="{2B03D1F0-6885-40F9-AE23-DBF6287F741E}" destId="{89EC3CEA-E097-4E20-983A-9BAA9F572996}" srcOrd="1" destOrd="0" presId="urn:microsoft.com/office/officeart/2005/8/layout/hierarchy4"/>
    <dgm:cxn modelId="{ACC760FD-01D2-414A-A1B4-7019648FA993}" type="presParOf" srcId="{132D6A34-63D5-447A-8A62-7B44B6E55EAB}" destId="{A2204F06-524C-4E10-8949-55C538689CEE}" srcOrd="1" destOrd="0" presId="urn:microsoft.com/office/officeart/2005/8/layout/hierarchy4"/>
    <dgm:cxn modelId="{8E65C7E9-CB93-4903-A1C3-52ED46962A3E}" type="presParOf" srcId="{132D6A34-63D5-447A-8A62-7B44B6E55EAB}" destId="{E2C0A92E-B580-431D-AE4F-99AF56374859}" srcOrd="2" destOrd="0" presId="urn:microsoft.com/office/officeart/2005/8/layout/hierarchy4"/>
    <dgm:cxn modelId="{5E5A31F9-DF69-4F53-88C3-6AE19C2FBA2C}" type="presParOf" srcId="{E2C0A92E-B580-431D-AE4F-99AF56374859}" destId="{8A6ECF45-7F12-437F-87EF-7A6557FEA3CE}" srcOrd="0" destOrd="0" presId="urn:microsoft.com/office/officeart/2005/8/layout/hierarchy4"/>
    <dgm:cxn modelId="{4D477DBC-EA52-41E9-B1B9-C5BC02565AB7}" type="presParOf" srcId="{E2C0A92E-B580-431D-AE4F-99AF56374859}" destId="{1C22506F-5F7E-4AF1-AE8B-3C4131E0A06D}" srcOrd="1" destOrd="0" presId="urn:microsoft.com/office/officeart/2005/8/layout/hierarchy4"/>
    <dgm:cxn modelId="{A8F4BF11-D84A-41C8-8235-A64629DC2D75}" type="presParOf" srcId="{E2C0A92E-B580-431D-AE4F-99AF56374859}" destId="{A1735A5E-1A56-47E7-8058-180C0D0E4606}" srcOrd="2" destOrd="0" presId="urn:microsoft.com/office/officeart/2005/8/layout/hierarchy4"/>
    <dgm:cxn modelId="{BDA16458-629A-4A37-BB17-BD2B69BC1309}" type="presParOf" srcId="{A1735A5E-1A56-47E7-8058-180C0D0E4606}" destId="{41208F63-CA75-4328-A474-F578F5C85B90}" srcOrd="0" destOrd="0" presId="urn:microsoft.com/office/officeart/2005/8/layout/hierarchy4"/>
    <dgm:cxn modelId="{8E8B65D2-03D7-48A6-877B-081B896A17F8}" type="presParOf" srcId="{41208F63-CA75-4328-A474-F578F5C85B90}" destId="{2A48C848-A968-4E15-A12E-F7EF3FFE073E}" srcOrd="0" destOrd="0" presId="urn:microsoft.com/office/officeart/2005/8/layout/hierarchy4"/>
    <dgm:cxn modelId="{68993F79-EF41-4A08-ADAC-4A7ADFA2BFE0}" type="presParOf" srcId="{41208F63-CA75-4328-A474-F578F5C85B90}" destId="{ED521C96-C18A-4C72-9C51-C555B8C4220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7C2A8D-17D7-4D49-8030-41806E9C98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E2209EA-8F38-4969-945C-ACCFE81C3196}">
      <dgm:prSet/>
      <dgm:spPr/>
      <dgm:t>
        <a:bodyPr/>
        <a:lstStyle/>
        <a:p>
          <a:r>
            <a:rPr lang="es-ES"/>
            <a:t>Updates periódicas sin interrupciones</a:t>
          </a:r>
          <a:endParaRPr lang="en-US"/>
        </a:p>
      </dgm:t>
    </dgm:pt>
    <dgm:pt modelId="{74F10B09-5B6C-43BA-8F01-50F846FB3CFC}" type="parTrans" cxnId="{0FDC0F38-E128-4314-B004-74F3234EC7C2}">
      <dgm:prSet/>
      <dgm:spPr/>
      <dgm:t>
        <a:bodyPr/>
        <a:lstStyle/>
        <a:p>
          <a:endParaRPr lang="en-US"/>
        </a:p>
      </dgm:t>
    </dgm:pt>
    <dgm:pt modelId="{EB677175-8F86-43CE-8F85-BD45EEC64D81}" type="sibTrans" cxnId="{0FDC0F38-E128-4314-B004-74F3234EC7C2}">
      <dgm:prSet/>
      <dgm:spPr/>
      <dgm:t>
        <a:bodyPr/>
        <a:lstStyle/>
        <a:p>
          <a:endParaRPr lang="en-US"/>
        </a:p>
      </dgm:t>
    </dgm:pt>
    <dgm:pt modelId="{BB88A3B3-F545-44CA-9258-7AB136104C44}">
      <dgm:prSet/>
      <dgm:spPr/>
      <dgm:t>
        <a:bodyPr/>
        <a:lstStyle/>
        <a:p>
          <a:r>
            <a:rPr lang="en-US"/>
            <a:t>Control de velocidades de transmisión</a:t>
          </a:r>
        </a:p>
      </dgm:t>
    </dgm:pt>
    <dgm:pt modelId="{1F159EF2-2514-4EEF-BF06-AFA264EDF424}" type="parTrans" cxnId="{47251C10-C4ED-4C05-8A09-117C3B0CE20C}">
      <dgm:prSet/>
      <dgm:spPr/>
      <dgm:t>
        <a:bodyPr/>
        <a:lstStyle/>
        <a:p>
          <a:endParaRPr lang="en-US"/>
        </a:p>
      </dgm:t>
    </dgm:pt>
    <dgm:pt modelId="{D45F417E-7083-4894-AD45-42352A8230A0}" type="sibTrans" cxnId="{47251C10-C4ED-4C05-8A09-117C3B0CE20C}">
      <dgm:prSet/>
      <dgm:spPr/>
      <dgm:t>
        <a:bodyPr/>
        <a:lstStyle/>
        <a:p>
          <a:endParaRPr lang="en-US"/>
        </a:p>
      </dgm:t>
    </dgm:pt>
    <dgm:pt modelId="{CE14BF49-ED60-49E0-B376-62EBA6AD68BB}">
      <dgm:prSet/>
      <dgm:spPr/>
      <dgm:t>
        <a:bodyPr/>
        <a:lstStyle/>
        <a:p>
          <a:r>
            <a:rPr lang="en-US"/>
            <a:t>Clock() de último dato transmitido</a:t>
          </a:r>
        </a:p>
      </dgm:t>
    </dgm:pt>
    <dgm:pt modelId="{B8CD9341-BD2B-4C0D-99B5-8CDB01F35E0D}" type="parTrans" cxnId="{3CFF6E6F-5AC7-4723-85EA-72EE9867F9A6}">
      <dgm:prSet/>
      <dgm:spPr/>
      <dgm:t>
        <a:bodyPr/>
        <a:lstStyle/>
        <a:p>
          <a:endParaRPr lang="en-US"/>
        </a:p>
      </dgm:t>
    </dgm:pt>
    <dgm:pt modelId="{E498F6E6-2268-4624-B2C1-CB5E7A3CBE8B}" type="sibTrans" cxnId="{3CFF6E6F-5AC7-4723-85EA-72EE9867F9A6}">
      <dgm:prSet/>
      <dgm:spPr/>
      <dgm:t>
        <a:bodyPr/>
        <a:lstStyle/>
        <a:p>
          <a:endParaRPr lang="en-US"/>
        </a:p>
      </dgm:t>
    </dgm:pt>
    <dgm:pt modelId="{BAB255DD-961F-4C65-8B79-39CD91E2249F}">
      <dgm:prSet/>
      <dgm:spPr/>
      <dgm:t>
        <a:bodyPr/>
        <a:lstStyle/>
        <a:p>
          <a:r>
            <a:rPr lang="es-ES" dirty="0" err="1"/>
            <a:t>Threshold</a:t>
          </a:r>
          <a:r>
            <a:rPr lang="es-ES" dirty="0"/>
            <a:t> de 5º para cambiar el ángulo</a:t>
          </a:r>
          <a:endParaRPr lang="en-US" dirty="0"/>
        </a:p>
      </dgm:t>
    </dgm:pt>
    <dgm:pt modelId="{51365ED6-747B-4344-BC8F-7E589F8C19B9}" type="parTrans" cxnId="{37A5225A-A9EA-4BA1-8A6E-2CBF5B37AEA7}">
      <dgm:prSet/>
      <dgm:spPr/>
      <dgm:t>
        <a:bodyPr/>
        <a:lstStyle/>
        <a:p>
          <a:endParaRPr lang="en-US"/>
        </a:p>
      </dgm:t>
    </dgm:pt>
    <dgm:pt modelId="{263BCD57-2919-43EE-AFA5-7639A2E4138E}" type="sibTrans" cxnId="{37A5225A-A9EA-4BA1-8A6E-2CBF5B37AEA7}">
      <dgm:prSet/>
      <dgm:spPr/>
      <dgm:t>
        <a:bodyPr/>
        <a:lstStyle/>
        <a:p>
          <a:endParaRPr lang="en-US"/>
        </a:p>
      </dgm:t>
    </dgm:pt>
    <dgm:pt modelId="{247AF9AB-7001-4F1B-BBFB-647BC39DC2B9}">
      <dgm:prSet/>
      <dgm:spPr/>
      <dgm:t>
        <a:bodyPr/>
        <a:lstStyle/>
        <a:p>
          <a:r>
            <a:rPr lang="en-US"/>
            <a:t>Verificación de timeouts</a:t>
          </a:r>
        </a:p>
      </dgm:t>
    </dgm:pt>
    <dgm:pt modelId="{0635070D-AFF7-47D8-B42D-35804B24E80E}" type="parTrans" cxnId="{02B5D954-F4D4-4182-8BAC-2F1AC50F8C39}">
      <dgm:prSet/>
      <dgm:spPr/>
      <dgm:t>
        <a:bodyPr/>
        <a:lstStyle/>
        <a:p>
          <a:endParaRPr lang="en-US"/>
        </a:p>
      </dgm:t>
    </dgm:pt>
    <dgm:pt modelId="{5D0C84B9-1917-4CD6-89D8-ED0138875DE1}" type="sibTrans" cxnId="{02B5D954-F4D4-4182-8BAC-2F1AC50F8C39}">
      <dgm:prSet/>
      <dgm:spPr/>
      <dgm:t>
        <a:bodyPr/>
        <a:lstStyle/>
        <a:p>
          <a:endParaRPr lang="en-US"/>
        </a:p>
      </dgm:t>
    </dgm:pt>
    <dgm:pt modelId="{821503E5-7F4E-49FA-AE79-954314C682CA}">
      <dgm:prSet/>
      <dgm:spPr/>
      <dgm:t>
        <a:bodyPr/>
        <a:lstStyle/>
        <a:p>
          <a:r>
            <a:rPr lang="en-US"/>
            <a:t>Clock() de ultimo dato recibido</a:t>
          </a:r>
        </a:p>
      </dgm:t>
    </dgm:pt>
    <dgm:pt modelId="{88CC729A-2181-4562-B355-DA93CA09B87D}" type="parTrans" cxnId="{D85B01E4-B184-40A8-B7F5-2896751DAAEA}">
      <dgm:prSet/>
      <dgm:spPr/>
      <dgm:t>
        <a:bodyPr/>
        <a:lstStyle/>
        <a:p>
          <a:endParaRPr lang="en-US"/>
        </a:p>
      </dgm:t>
    </dgm:pt>
    <dgm:pt modelId="{09B6AE90-7EFF-466C-B0B7-37AA311EC7CF}" type="sibTrans" cxnId="{D85B01E4-B184-40A8-B7F5-2896751DAAEA}">
      <dgm:prSet/>
      <dgm:spPr/>
      <dgm:t>
        <a:bodyPr/>
        <a:lstStyle/>
        <a:p>
          <a:endParaRPr lang="en-US"/>
        </a:p>
      </dgm:t>
    </dgm:pt>
    <dgm:pt modelId="{99B8B33C-8D7A-48DB-8518-1EEC0A1C913E}">
      <dgm:prSet/>
      <dgm:spPr/>
      <dgm:t>
        <a:bodyPr/>
        <a:lstStyle/>
        <a:p>
          <a:r>
            <a:rPr lang="en-US"/>
            <a:t>Retransmisión de datos de la placa propia</a:t>
          </a:r>
        </a:p>
      </dgm:t>
    </dgm:pt>
    <dgm:pt modelId="{F601890B-C8C8-4BEE-A25C-8AA847988CF6}" type="parTrans" cxnId="{08C47E0A-2CF5-4175-A1DC-986905A234BD}">
      <dgm:prSet/>
      <dgm:spPr/>
      <dgm:t>
        <a:bodyPr/>
        <a:lstStyle/>
        <a:p>
          <a:endParaRPr lang="en-US"/>
        </a:p>
      </dgm:t>
    </dgm:pt>
    <dgm:pt modelId="{A9737E7D-8F84-48FC-AA1A-E55426059027}" type="sibTrans" cxnId="{08C47E0A-2CF5-4175-A1DC-986905A234BD}">
      <dgm:prSet/>
      <dgm:spPr/>
      <dgm:t>
        <a:bodyPr/>
        <a:lstStyle/>
        <a:p>
          <a:endParaRPr lang="en-US"/>
        </a:p>
      </dgm:t>
    </dgm:pt>
    <dgm:pt modelId="{4A55E518-4759-49E0-9E53-6E6BF0A73FA0}">
      <dgm:prSet/>
      <dgm:spPr/>
      <dgm:t>
        <a:bodyPr/>
        <a:lstStyle/>
        <a:p>
          <a:r>
            <a:rPr lang="en-US"/>
            <a:t>Plug &amp; play</a:t>
          </a:r>
        </a:p>
      </dgm:t>
    </dgm:pt>
    <dgm:pt modelId="{F8C87A0B-6B6E-48FF-ACCF-BA6433503994}" type="parTrans" cxnId="{43C3DBD6-8AAC-45EE-AB1C-51737B67FE76}">
      <dgm:prSet/>
      <dgm:spPr/>
      <dgm:t>
        <a:bodyPr/>
        <a:lstStyle/>
        <a:p>
          <a:endParaRPr lang="en-US"/>
        </a:p>
      </dgm:t>
    </dgm:pt>
    <dgm:pt modelId="{424D7194-F982-4DAC-833C-22ADF5324D0E}" type="sibTrans" cxnId="{43C3DBD6-8AAC-45EE-AB1C-51737B67FE76}">
      <dgm:prSet/>
      <dgm:spPr/>
      <dgm:t>
        <a:bodyPr/>
        <a:lstStyle/>
        <a:p>
          <a:endParaRPr lang="en-US"/>
        </a:p>
      </dgm:t>
    </dgm:pt>
    <dgm:pt modelId="{6E4C3556-5E00-4137-BA95-1657FF64A40F}">
      <dgm:prSet/>
      <dgm:spPr/>
      <dgm:t>
        <a:bodyPr/>
        <a:lstStyle/>
        <a:p>
          <a:r>
            <a:rPr lang="en-US"/>
            <a:t>Detección de nuevo dispositivo</a:t>
          </a:r>
        </a:p>
      </dgm:t>
    </dgm:pt>
    <dgm:pt modelId="{1A3A3B0E-6713-4310-B85F-484EDD3C39DF}" type="parTrans" cxnId="{21B99845-9A14-41EE-B15B-694919358781}">
      <dgm:prSet/>
      <dgm:spPr/>
      <dgm:t>
        <a:bodyPr/>
        <a:lstStyle/>
        <a:p>
          <a:endParaRPr lang="en-US"/>
        </a:p>
      </dgm:t>
    </dgm:pt>
    <dgm:pt modelId="{EF2BD910-1CE8-4F8D-B58E-A8BE54B8DF2F}" type="sibTrans" cxnId="{21B99845-9A14-41EE-B15B-694919358781}">
      <dgm:prSet/>
      <dgm:spPr/>
      <dgm:t>
        <a:bodyPr/>
        <a:lstStyle/>
        <a:p>
          <a:endParaRPr lang="en-US"/>
        </a:p>
      </dgm:t>
    </dgm:pt>
    <dgm:pt modelId="{4B2E33A8-A476-4F32-897E-1F2C4CDB66AE}">
      <dgm:prSet/>
      <dgm:spPr/>
      <dgm:t>
        <a:bodyPr/>
        <a:lstStyle/>
        <a:p>
          <a:r>
            <a:rPr lang="en-US"/>
            <a:t>Admite placas con y sin datos de orientación</a:t>
          </a:r>
        </a:p>
      </dgm:t>
    </dgm:pt>
    <dgm:pt modelId="{0A3AE2BB-E27E-495C-BFDB-31CB13E1B97B}" type="parTrans" cxnId="{59ECA131-1096-46BE-9FB3-B142AB68D17C}">
      <dgm:prSet/>
      <dgm:spPr/>
      <dgm:t>
        <a:bodyPr/>
        <a:lstStyle/>
        <a:p>
          <a:endParaRPr lang="en-US"/>
        </a:p>
      </dgm:t>
    </dgm:pt>
    <dgm:pt modelId="{5B5D9174-F7A9-48E2-9259-5D9ABBA1DA0B}" type="sibTrans" cxnId="{59ECA131-1096-46BE-9FB3-B142AB68D17C}">
      <dgm:prSet/>
      <dgm:spPr/>
      <dgm:t>
        <a:bodyPr/>
        <a:lstStyle/>
        <a:p>
          <a:endParaRPr lang="en-US"/>
        </a:p>
      </dgm:t>
    </dgm:pt>
    <dgm:pt modelId="{9B4F941C-F71C-498F-80E1-18DA88EEE77E}" type="pres">
      <dgm:prSet presAssocID="{EC7C2A8D-17D7-4D49-8030-41806E9C98A5}" presName="root" presStyleCnt="0">
        <dgm:presLayoutVars>
          <dgm:dir/>
          <dgm:resizeHandles val="exact"/>
        </dgm:presLayoutVars>
      </dgm:prSet>
      <dgm:spPr/>
    </dgm:pt>
    <dgm:pt modelId="{2BB31B9B-22EF-4758-89EC-B63C2E7BB4FC}" type="pres">
      <dgm:prSet presAssocID="{9E2209EA-8F38-4969-945C-ACCFE81C3196}" presName="compNode" presStyleCnt="0"/>
      <dgm:spPr/>
    </dgm:pt>
    <dgm:pt modelId="{0FAC8E52-13B7-4371-915C-684C99EC1495}" type="pres">
      <dgm:prSet presAssocID="{9E2209EA-8F38-4969-945C-ACCFE81C3196}" presName="bgRect" presStyleLbl="bgShp" presStyleIdx="0" presStyleCnt="4"/>
      <dgm:spPr/>
    </dgm:pt>
    <dgm:pt modelId="{856AF37F-B19E-47F0-B779-676B0CEDEE14}" type="pres">
      <dgm:prSet presAssocID="{9E2209EA-8F38-4969-945C-ACCFE81C319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g"/>
        </a:ext>
      </dgm:extLst>
    </dgm:pt>
    <dgm:pt modelId="{C709D147-E2D2-40CA-8FF8-359C2EDBC042}" type="pres">
      <dgm:prSet presAssocID="{9E2209EA-8F38-4969-945C-ACCFE81C3196}" presName="spaceRect" presStyleCnt="0"/>
      <dgm:spPr/>
    </dgm:pt>
    <dgm:pt modelId="{3FBE0770-1DBF-4705-83DF-813762A5240C}" type="pres">
      <dgm:prSet presAssocID="{9E2209EA-8F38-4969-945C-ACCFE81C3196}" presName="parTx" presStyleLbl="revTx" presStyleIdx="0" presStyleCnt="7">
        <dgm:presLayoutVars>
          <dgm:chMax val="0"/>
          <dgm:chPref val="0"/>
        </dgm:presLayoutVars>
      </dgm:prSet>
      <dgm:spPr/>
    </dgm:pt>
    <dgm:pt modelId="{D35014F0-D3BB-43FD-BCA8-E6D3A9241B22}" type="pres">
      <dgm:prSet presAssocID="{EB677175-8F86-43CE-8F85-BD45EEC64D81}" presName="sibTrans" presStyleCnt="0"/>
      <dgm:spPr/>
    </dgm:pt>
    <dgm:pt modelId="{97F29D19-09D8-4EDE-8DD1-9138AF7A922E}" type="pres">
      <dgm:prSet presAssocID="{BB88A3B3-F545-44CA-9258-7AB136104C44}" presName="compNode" presStyleCnt="0"/>
      <dgm:spPr/>
    </dgm:pt>
    <dgm:pt modelId="{CAFB41AC-BCED-4DF9-BB86-E1D44B7D1029}" type="pres">
      <dgm:prSet presAssocID="{BB88A3B3-F545-44CA-9258-7AB136104C44}" presName="bgRect" presStyleLbl="bgShp" presStyleIdx="1" presStyleCnt="4"/>
      <dgm:spPr/>
    </dgm:pt>
    <dgm:pt modelId="{A4C9CC04-590C-410F-A344-4B6F9CC92936}" type="pres">
      <dgm:prSet presAssocID="{BB88A3B3-F545-44CA-9258-7AB136104C4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8EBB2EB4-ABC2-41EE-9A40-D885411D4016}" type="pres">
      <dgm:prSet presAssocID="{BB88A3B3-F545-44CA-9258-7AB136104C44}" presName="spaceRect" presStyleCnt="0"/>
      <dgm:spPr/>
    </dgm:pt>
    <dgm:pt modelId="{5ECF0F35-B5FA-416F-BBD2-4B4FEE1E940A}" type="pres">
      <dgm:prSet presAssocID="{BB88A3B3-F545-44CA-9258-7AB136104C44}" presName="parTx" presStyleLbl="revTx" presStyleIdx="1" presStyleCnt="7">
        <dgm:presLayoutVars>
          <dgm:chMax val="0"/>
          <dgm:chPref val="0"/>
        </dgm:presLayoutVars>
      </dgm:prSet>
      <dgm:spPr/>
    </dgm:pt>
    <dgm:pt modelId="{5C749EA5-9B4D-4AFC-9ABC-EC9B55D448DF}" type="pres">
      <dgm:prSet presAssocID="{BB88A3B3-F545-44CA-9258-7AB136104C44}" presName="desTx" presStyleLbl="revTx" presStyleIdx="2" presStyleCnt="7">
        <dgm:presLayoutVars/>
      </dgm:prSet>
      <dgm:spPr/>
    </dgm:pt>
    <dgm:pt modelId="{7A6A97C9-5006-4110-95F5-9397EA097DB4}" type="pres">
      <dgm:prSet presAssocID="{D45F417E-7083-4894-AD45-42352A8230A0}" presName="sibTrans" presStyleCnt="0"/>
      <dgm:spPr/>
    </dgm:pt>
    <dgm:pt modelId="{EC9C55BA-FD5E-4A62-B8DA-7F00E8A9F730}" type="pres">
      <dgm:prSet presAssocID="{247AF9AB-7001-4F1B-BBFB-647BC39DC2B9}" presName="compNode" presStyleCnt="0"/>
      <dgm:spPr/>
    </dgm:pt>
    <dgm:pt modelId="{FC4428A0-7739-4688-9BE9-A0E92C30B0AE}" type="pres">
      <dgm:prSet presAssocID="{247AF9AB-7001-4F1B-BBFB-647BC39DC2B9}" presName="bgRect" presStyleLbl="bgShp" presStyleIdx="2" presStyleCnt="4"/>
      <dgm:spPr/>
    </dgm:pt>
    <dgm:pt modelId="{D37514F6-D6FF-4B59-9D42-7E9BB42187B0}" type="pres">
      <dgm:prSet presAssocID="{247AF9AB-7001-4F1B-BBFB-647BC39DC2B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A299AD5F-A3FE-4585-8E7D-51035984894F}" type="pres">
      <dgm:prSet presAssocID="{247AF9AB-7001-4F1B-BBFB-647BC39DC2B9}" presName="spaceRect" presStyleCnt="0"/>
      <dgm:spPr/>
    </dgm:pt>
    <dgm:pt modelId="{D0B729F9-8B0D-4CE4-8CBA-2D51209FAD0D}" type="pres">
      <dgm:prSet presAssocID="{247AF9AB-7001-4F1B-BBFB-647BC39DC2B9}" presName="parTx" presStyleLbl="revTx" presStyleIdx="3" presStyleCnt="7">
        <dgm:presLayoutVars>
          <dgm:chMax val="0"/>
          <dgm:chPref val="0"/>
        </dgm:presLayoutVars>
      </dgm:prSet>
      <dgm:spPr/>
    </dgm:pt>
    <dgm:pt modelId="{F2518ED3-6CD0-4888-980E-9C41A63696F5}" type="pres">
      <dgm:prSet presAssocID="{247AF9AB-7001-4F1B-BBFB-647BC39DC2B9}" presName="desTx" presStyleLbl="revTx" presStyleIdx="4" presStyleCnt="7">
        <dgm:presLayoutVars/>
      </dgm:prSet>
      <dgm:spPr/>
    </dgm:pt>
    <dgm:pt modelId="{D2F7891D-705C-41A8-AD9E-30A33ACCB7FA}" type="pres">
      <dgm:prSet presAssocID="{5D0C84B9-1917-4CD6-89D8-ED0138875DE1}" presName="sibTrans" presStyleCnt="0"/>
      <dgm:spPr/>
    </dgm:pt>
    <dgm:pt modelId="{98C4EE30-0411-41C8-9FFF-899D61676077}" type="pres">
      <dgm:prSet presAssocID="{4A55E518-4759-49E0-9E53-6E6BF0A73FA0}" presName="compNode" presStyleCnt="0"/>
      <dgm:spPr/>
    </dgm:pt>
    <dgm:pt modelId="{0C6120CE-B3DF-45BD-82ED-CF2E426C4261}" type="pres">
      <dgm:prSet presAssocID="{4A55E518-4759-49E0-9E53-6E6BF0A73FA0}" presName="bgRect" presStyleLbl="bgShp" presStyleIdx="3" presStyleCnt="4"/>
      <dgm:spPr/>
    </dgm:pt>
    <dgm:pt modelId="{9B92EA5B-7702-446A-BD4F-E507B34254E2}" type="pres">
      <dgm:prSet presAssocID="{4A55E518-4759-49E0-9E53-6E6BF0A73FA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phone"/>
        </a:ext>
      </dgm:extLst>
    </dgm:pt>
    <dgm:pt modelId="{B44BD332-4124-4909-A7CF-64FF62128515}" type="pres">
      <dgm:prSet presAssocID="{4A55E518-4759-49E0-9E53-6E6BF0A73FA0}" presName="spaceRect" presStyleCnt="0"/>
      <dgm:spPr/>
    </dgm:pt>
    <dgm:pt modelId="{B5C3F894-276A-4B09-90B7-517389DB4D96}" type="pres">
      <dgm:prSet presAssocID="{4A55E518-4759-49E0-9E53-6E6BF0A73FA0}" presName="parTx" presStyleLbl="revTx" presStyleIdx="5" presStyleCnt="7">
        <dgm:presLayoutVars>
          <dgm:chMax val="0"/>
          <dgm:chPref val="0"/>
        </dgm:presLayoutVars>
      </dgm:prSet>
      <dgm:spPr/>
    </dgm:pt>
    <dgm:pt modelId="{1D06CF8D-C73B-4626-9D03-75B2C7B2DEDB}" type="pres">
      <dgm:prSet presAssocID="{4A55E518-4759-49E0-9E53-6E6BF0A73FA0}" presName="desTx" presStyleLbl="revTx" presStyleIdx="6" presStyleCnt="7">
        <dgm:presLayoutVars/>
      </dgm:prSet>
      <dgm:spPr/>
    </dgm:pt>
  </dgm:ptLst>
  <dgm:cxnLst>
    <dgm:cxn modelId="{2226CB03-B160-4433-811B-27D44789153D}" type="presOf" srcId="{6E4C3556-5E00-4137-BA95-1657FF64A40F}" destId="{1D06CF8D-C73B-4626-9D03-75B2C7B2DEDB}" srcOrd="0" destOrd="0" presId="urn:microsoft.com/office/officeart/2018/2/layout/IconVerticalSolidList"/>
    <dgm:cxn modelId="{08C47E0A-2CF5-4175-A1DC-986905A234BD}" srcId="{247AF9AB-7001-4F1B-BBFB-647BC39DC2B9}" destId="{99B8B33C-8D7A-48DB-8518-1EEC0A1C913E}" srcOrd="1" destOrd="0" parTransId="{F601890B-C8C8-4BEE-A25C-8AA847988CF6}" sibTransId="{A9737E7D-8F84-48FC-AA1A-E55426059027}"/>
    <dgm:cxn modelId="{4AAE3F0F-A480-41AC-8B08-03D5C4395408}" type="presOf" srcId="{821503E5-7F4E-49FA-AE79-954314C682CA}" destId="{F2518ED3-6CD0-4888-980E-9C41A63696F5}" srcOrd="0" destOrd="0" presId="urn:microsoft.com/office/officeart/2018/2/layout/IconVerticalSolidList"/>
    <dgm:cxn modelId="{47251C10-C4ED-4C05-8A09-117C3B0CE20C}" srcId="{EC7C2A8D-17D7-4D49-8030-41806E9C98A5}" destId="{BB88A3B3-F545-44CA-9258-7AB136104C44}" srcOrd="1" destOrd="0" parTransId="{1F159EF2-2514-4EEF-BF06-AFA264EDF424}" sibTransId="{D45F417E-7083-4894-AD45-42352A8230A0}"/>
    <dgm:cxn modelId="{4CCB5714-5593-47BF-8E2E-A304142FBFF4}" type="presOf" srcId="{4A55E518-4759-49E0-9E53-6E6BF0A73FA0}" destId="{B5C3F894-276A-4B09-90B7-517389DB4D96}" srcOrd="0" destOrd="0" presId="urn:microsoft.com/office/officeart/2018/2/layout/IconVerticalSolidList"/>
    <dgm:cxn modelId="{59ECA131-1096-46BE-9FB3-B142AB68D17C}" srcId="{4A55E518-4759-49E0-9E53-6E6BF0A73FA0}" destId="{4B2E33A8-A476-4F32-897E-1F2C4CDB66AE}" srcOrd="1" destOrd="0" parTransId="{0A3AE2BB-E27E-495C-BFDB-31CB13E1B97B}" sibTransId="{5B5D9174-F7A9-48E2-9259-5D9ABBA1DA0B}"/>
    <dgm:cxn modelId="{0FDC0F38-E128-4314-B004-74F3234EC7C2}" srcId="{EC7C2A8D-17D7-4D49-8030-41806E9C98A5}" destId="{9E2209EA-8F38-4969-945C-ACCFE81C3196}" srcOrd="0" destOrd="0" parTransId="{74F10B09-5B6C-43BA-8F01-50F846FB3CFC}" sibTransId="{EB677175-8F86-43CE-8F85-BD45EEC64D81}"/>
    <dgm:cxn modelId="{7CD59A60-68F3-430F-8EF5-420EF1F9C183}" type="presOf" srcId="{CE14BF49-ED60-49E0-B376-62EBA6AD68BB}" destId="{5C749EA5-9B4D-4AFC-9ABC-EC9B55D448DF}" srcOrd="0" destOrd="0" presId="urn:microsoft.com/office/officeart/2018/2/layout/IconVerticalSolidList"/>
    <dgm:cxn modelId="{78016164-0BF4-489F-AA30-2613BD6EDE9E}" type="presOf" srcId="{BAB255DD-961F-4C65-8B79-39CD91E2249F}" destId="{5C749EA5-9B4D-4AFC-9ABC-EC9B55D448DF}" srcOrd="0" destOrd="1" presId="urn:microsoft.com/office/officeart/2018/2/layout/IconVerticalSolidList"/>
    <dgm:cxn modelId="{21B99845-9A14-41EE-B15B-694919358781}" srcId="{4A55E518-4759-49E0-9E53-6E6BF0A73FA0}" destId="{6E4C3556-5E00-4137-BA95-1657FF64A40F}" srcOrd="0" destOrd="0" parTransId="{1A3A3B0E-6713-4310-B85F-484EDD3C39DF}" sibTransId="{EF2BD910-1CE8-4F8D-B58E-A8BE54B8DF2F}"/>
    <dgm:cxn modelId="{5214B34D-38D8-401F-A798-E761817CD352}" type="presOf" srcId="{BB88A3B3-F545-44CA-9258-7AB136104C44}" destId="{5ECF0F35-B5FA-416F-BBD2-4B4FEE1E940A}" srcOrd="0" destOrd="0" presId="urn:microsoft.com/office/officeart/2018/2/layout/IconVerticalSolidList"/>
    <dgm:cxn modelId="{3CFF6E6F-5AC7-4723-85EA-72EE9867F9A6}" srcId="{BB88A3B3-F545-44CA-9258-7AB136104C44}" destId="{CE14BF49-ED60-49E0-B376-62EBA6AD68BB}" srcOrd="0" destOrd="0" parTransId="{B8CD9341-BD2B-4C0D-99B5-8CDB01F35E0D}" sibTransId="{E498F6E6-2268-4624-B2C1-CB5E7A3CBE8B}"/>
    <dgm:cxn modelId="{02B5D954-F4D4-4182-8BAC-2F1AC50F8C39}" srcId="{EC7C2A8D-17D7-4D49-8030-41806E9C98A5}" destId="{247AF9AB-7001-4F1B-BBFB-647BC39DC2B9}" srcOrd="2" destOrd="0" parTransId="{0635070D-AFF7-47D8-B42D-35804B24E80E}" sibTransId="{5D0C84B9-1917-4CD6-89D8-ED0138875DE1}"/>
    <dgm:cxn modelId="{58DE6B59-6810-4048-8D87-23504343C012}" type="presOf" srcId="{4B2E33A8-A476-4F32-897E-1F2C4CDB66AE}" destId="{1D06CF8D-C73B-4626-9D03-75B2C7B2DEDB}" srcOrd="0" destOrd="1" presId="urn:microsoft.com/office/officeart/2018/2/layout/IconVerticalSolidList"/>
    <dgm:cxn modelId="{37A5225A-A9EA-4BA1-8A6E-2CBF5B37AEA7}" srcId="{BB88A3B3-F545-44CA-9258-7AB136104C44}" destId="{BAB255DD-961F-4C65-8B79-39CD91E2249F}" srcOrd="1" destOrd="0" parTransId="{51365ED6-747B-4344-BC8F-7E589F8C19B9}" sibTransId="{263BCD57-2919-43EE-AFA5-7639A2E4138E}"/>
    <dgm:cxn modelId="{423FA77A-E752-420A-949F-AB4D20E8FCD9}" type="presOf" srcId="{9E2209EA-8F38-4969-945C-ACCFE81C3196}" destId="{3FBE0770-1DBF-4705-83DF-813762A5240C}" srcOrd="0" destOrd="0" presId="urn:microsoft.com/office/officeart/2018/2/layout/IconVerticalSolidList"/>
    <dgm:cxn modelId="{946AB9C8-F8BD-4D1C-AB91-836CC4D65B3D}" type="presOf" srcId="{247AF9AB-7001-4F1B-BBFB-647BC39DC2B9}" destId="{D0B729F9-8B0D-4CE4-8CBA-2D51209FAD0D}" srcOrd="0" destOrd="0" presId="urn:microsoft.com/office/officeart/2018/2/layout/IconVerticalSolidList"/>
    <dgm:cxn modelId="{F5B9E2CB-8342-4324-93B8-D3697D349F83}" type="presOf" srcId="{EC7C2A8D-17D7-4D49-8030-41806E9C98A5}" destId="{9B4F941C-F71C-498F-80E1-18DA88EEE77E}" srcOrd="0" destOrd="0" presId="urn:microsoft.com/office/officeart/2018/2/layout/IconVerticalSolidList"/>
    <dgm:cxn modelId="{43C3DBD6-8AAC-45EE-AB1C-51737B67FE76}" srcId="{EC7C2A8D-17D7-4D49-8030-41806E9C98A5}" destId="{4A55E518-4759-49E0-9E53-6E6BF0A73FA0}" srcOrd="3" destOrd="0" parTransId="{F8C87A0B-6B6E-48FF-ACCF-BA6433503994}" sibTransId="{424D7194-F982-4DAC-833C-22ADF5324D0E}"/>
    <dgm:cxn modelId="{D85B01E4-B184-40A8-B7F5-2896751DAAEA}" srcId="{247AF9AB-7001-4F1B-BBFB-647BC39DC2B9}" destId="{821503E5-7F4E-49FA-AE79-954314C682CA}" srcOrd="0" destOrd="0" parTransId="{88CC729A-2181-4562-B355-DA93CA09B87D}" sibTransId="{09B6AE90-7EFF-466C-B0B7-37AA311EC7CF}"/>
    <dgm:cxn modelId="{A8B164F7-928D-4E5F-A06F-EE1A71A240C1}" type="presOf" srcId="{99B8B33C-8D7A-48DB-8518-1EEC0A1C913E}" destId="{F2518ED3-6CD0-4888-980E-9C41A63696F5}" srcOrd="0" destOrd="1" presId="urn:microsoft.com/office/officeart/2018/2/layout/IconVerticalSolidList"/>
    <dgm:cxn modelId="{D51490D4-CD75-4184-9B27-9C23E6E26BC3}" type="presParOf" srcId="{9B4F941C-F71C-498F-80E1-18DA88EEE77E}" destId="{2BB31B9B-22EF-4758-89EC-B63C2E7BB4FC}" srcOrd="0" destOrd="0" presId="urn:microsoft.com/office/officeart/2018/2/layout/IconVerticalSolidList"/>
    <dgm:cxn modelId="{98FCC53B-C270-4E4D-9B54-B61D6055B221}" type="presParOf" srcId="{2BB31B9B-22EF-4758-89EC-B63C2E7BB4FC}" destId="{0FAC8E52-13B7-4371-915C-684C99EC1495}" srcOrd="0" destOrd="0" presId="urn:microsoft.com/office/officeart/2018/2/layout/IconVerticalSolidList"/>
    <dgm:cxn modelId="{D8483908-E7C6-4030-B029-851DBC0E6D54}" type="presParOf" srcId="{2BB31B9B-22EF-4758-89EC-B63C2E7BB4FC}" destId="{856AF37F-B19E-47F0-B779-676B0CEDEE14}" srcOrd="1" destOrd="0" presId="urn:microsoft.com/office/officeart/2018/2/layout/IconVerticalSolidList"/>
    <dgm:cxn modelId="{4D86C7C8-8ACD-4012-8953-CE47CE365ADD}" type="presParOf" srcId="{2BB31B9B-22EF-4758-89EC-B63C2E7BB4FC}" destId="{C709D147-E2D2-40CA-8FF8-359C2EDBC042}" srcOrd="2" destOrd="0" presId="urn:microsoft.com/office/officeart/2018/2/layout/IconVerticalSolidList"/>
    <dgm:cxn modelId="{FA4308B2-0AD4-40C1-B02A-6170569008A2}" type="presParOf" srcId="{2BB31B9B-22EF-4758-89EC-B63C2E7BB4FC}" destId="{3FBE0770-1DBF-4705-83DF-813762A5240C}" srcOrd="3" destOrd="0" presId="urn:microsoft.com/office/officeart/2018/2/layout/IconVerticalSolidList"/>
    <dgm:cxn modelId="{68D2FA1E-9F67-44E3-9BDF-3F5CA1E82B28}" type="presParOf" srcId="{9B4F941C-F71C-498F-80E1-18DA88EEE77E}" destId="{D35014F0-D3BB-43FD-BCA8-E6D3A9241B22}" srcOrd="1" destOrd="0" presId="urn:microsoft.com/office/officeart/2018/2/layout/IconVerticalSolidList"/>
    <dgm:cxn modelId="{DC51AE9C-6861-47CC-BF89-707499D5B7E5}" type="presParOf" srcId="{9B4F941C-F71C-498F-80E1-18DA88EEE77E}" destId="{97F29D19-09D8-4EDE-8DD1-9138AF7A922E}" srcOrd="2" destOrd="0" presId="urn:microsoft.com/office/officeart/2018/2/layout/IconVerticalSolidList"/>
    <dgm:cxn modelId="{5AA27B2E-E126-4409-A504-A709B67DBDAF}" type="presParOf" srcId="{97F29D19-09D8-4EDE-8DD1-9138AF7A922E}" destId="{CAFB41AC-BCED-4DF9-BB86-E1D44B7D1029}" srcOrd="0" destOrd="0" presId="urn:microsoft.com/office/officeart/2018/2/layout/IconVerticalSolidList"/>
    <dgm:cxn modelId="{E03FE887-FDBF-41BE-AB35-92A69BF66760}" type="presParOf" srcId="{97F29D19-09D8-4EDE-8DD1-9138AF7A922E}" destId="{A4C9CC04-590C-410F-A344-4B6F9CC92936}" srcOrd="1" destOrd="0" presId="urn:microsoft.com/office/officeart/2018/2/layout/IconVerticalSolidList"/>
    <dgm:cxn modelId="{7EDC0137-AC6F-480D-B044-5124EB796D3C}" type="presParOf" srcId="{97F29D19-09D8-4EDE-8DD1-9138AF7A922E}" destId="{8EBB2EB4-ABC2-41EE-9A40-D885411D4016}" srcOrd="2" destOrd="0" presId="urn:microsoft.com/office/officeart/2018/2/layout/IconVerticalSolidList"/>
    <dgm:cxn modelId="{DFA73538-F51D-43DF-AE96-968F87FF329A}" type="presParOf" srcId="{97F29D19-09D8-4EDE-8DD1-9138AF7A922E}" destId="{5ECF0F35-B5FA-416F-BBD2-4B4FEE1E940A}" srcOrd="3" destOrd="0" presId="urn:microsoft.com/office/officeart/2018/2/layout/IconVerticalSolidList"/>
    <dgm:cxn modelId="{06BB9652-267F-4246-916B-AB4DB7188D2A}" type="presParOf" srcId="{97F29D19-09D8-4EDE-8DD1-9138AF7A922E}" destId="{5C749EA5-9B4D-4AFC-9ABC-EC9B55D448DF}" srcOrd="4" destOrd="0" presId="urn:microsoft.com/office/officeart/2018/2/layout/IconVerticalSolidList"/>
    <dgm:cxn modelId="{B5B1F8A2-BC37-406A-AEE3-532F699E00B2}" type="presParOf" srcId="{9B4F941C-F71C-498F-80E1-18DA88EEE77E}" destId="{7A6A97C9-5006-4110-95F5-9397EA097DB4}" srcOrd="3" destOrd="0" presId="urn:microsoft.com/office/officeart/2018/2/layout/IconVerticalSolidList"/>
    <dgm:cxn modelId="{0D53F361-52F8-436D-B03B-528F8A6045C5}" type="presParOf" srcId="{9B4F941C-F71C-498F-80E1-18DA88EEE77E}" destId="{EC9C55BA-FD5E-4A62-B8DA-7F00E8A9F730}" srcOrd="4" destOrd="0" presId="urn:microsoft.com/office/officeart/2018/2/layout/IconVerticalSolidList"/>
    <dgm:cxn modelId="{2AF83D93-A229-4B7C-9816-EE2CFE5D8723}" type="presParOf" srcId="{EC9C55BA-FD5E-4A62-B8DA-7F00E8A9F730}" destId="{FC4428A0-7739-4688-9BE9-A0E92C30B0AE}" srcOrd="0" destOrd="0" presId="urn:microsoft.com/office/officeart/2018/2/layout/IconVerticalSolidList"/>
    <dgm:cxn modelId="{443B6D4C-60B5-4D04-A36A-CEACDF8E0F5B}" type="presParOf" srcId="{EC9C55BA-FD5E-4A62-B8DA-7F00E8A9F730}" destId="{D37514F6-D6FF-4B59-9D42-7E9BB42187B0}" srcOrd="1" destOrd="0" presId="urn:microsoft.com/office/officeart/2018/2/layout/IconVerticalSolidList"/>
    <dgm:cxn modelId="{C904FF4B-1B33-4990-8AA7-A310762D5A05}" type="presParOf" srcId="{EC9C55BA-FD5E-4A62-B8DA-7F00E8A9F730}" destId="{A299AD5F-A3FE-4585-8E7D-51035984894F}" srcOrd="2" destOrd="0" presId="urn:microsoft.com/office/officeart/2018/2/layout/IconVerticalSolidList"/>
    <dgm:cxn modelId="{8A763241-115F-4122-B2E8-A64D7A00F6AC}" type="presParOf" srcId="{EC9C55BA-FD5E-4A62-B8DA-7F00E8A9F730}" destId="{D0B729F9-8B0D-4CE4-8CBA-2D51209FAD0D}" srcOrd="3" destOrd="0" presId="urn:microsoft.com/office/officeart/2018/2/layout/IconVerticalSolidList"/>
    <dgm:cxn modelId="{B326DEBE-C832-48C1-A55F-A41FCF8F4274}" type="presParOf" srcId="{EC9C55BA-FD5E-4A62-B8DA-7F00E8A9F730}" destId="{F2518ED3-6CD0-4888-980E-9C41A63696F5}" srcOrd="4" destOrd="0" presId="urn:microsoft.com/office/officeart/2018/2/layout/IconVerticalSolidList"/>
    <dgm:cxn modelId="{A7524B58-0007-40A3-9B44-803623CC3B61}" type="presParOf" srcId="{9B4F941C-F71C-498F-80E1-18DA88EEE77E}" destId="{D2F7891D-705C-41A8-AD9E-30A33ACCB7FA}" srcOrd="5" destOrd="0" presId="urn:microsoft.com/office/officeart/2018/2/layout/IconVerticalSolidList"/>
    <dgm:cxn modelId="{47F1FB1B-E5C1-40B2-BA18-B93A5898FD0C}" type="presParOf" srcId="{9B4F941C-F71C-498F-80E1-18DA88EEE77E}" destId="{98C4EE30-0411-41C8-9FFF-899D61676077}" srcOrd="6" destOrd="0" presId="urn:microsoft.com/office/officeart/2018/2/layout/IconVerticalSolidList"/>
    <dgm:cxn modelId="{AFE76A3E-0C21-4511-9044-73ABD1BDD83B}" type="presParOf" srcId="{98C4EE30-0411-41C8-9FFF-899D61676077}" destId="{0C6120CE-B3DF-45BD-82ED-CF2E426C4261}" srcOrd="0" destOrd="0" presId="urn:microsoft.com/office/officeart/2018/2/layout/IconVerticalSolidList"/>
    <dgm:cxn modelId="{654B508F-5E6F-418E-B11D-5DA2896BAA23}" type="presParOf" srcId="{98C4EE30-0411-41C8-9FFF-899D61676077}" destId="{9B92EA5B-7702-446A-BD4F-E507B34254E2}" srcOrd="1" destOrd="0" presId="urn:microsoft.com/office/officeart/2018/2/layout/IconVerticalSolidList"/>
    <dgm:cxn modelId="{BABC5819-2959-48F9-9336-EB99F64ED0C0}" type="presParOf" srcId="{98C4EE30-0411-41C8-9FFF-899D61676077}" destId="{B44BD332-4124-4909-A7CF-64FF62128515}" srcOrd="2" destOrd="0" presId="urn:microsoft.com/office/officeart/2018/2/layout/IconVerticalSolidList"/>
    <dgm:cxn modelId="{15741FFE-1D20-4C68-9A53-8BB2D6C7EEA9}" type="presParOf" srcId="{98C4EE30-0411-41C8-9FFF-899D61676077}" destId="{B5C3F894-276A-4B09-90B7-517389DB4D96}" srcOrd="3" destOrd="0" presId="urn:microsoft.com/office/officeart/2018/2/layout/IconVerticalSolidList"/>
    <dgm:cxn modelId="{603A93F4-D8FF-4DB3-88E8-BBB72D952B42}" type="presParOf" srcId="{98C4EE30-0411-41C8-9FFF-899D61676077}" destId="{1D06CF8D-C73B-4626-9D03-75B2C7B2DED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4C4A9-721D-44BC-9373-807647B047C0}">
      <dsp:nvSpPr>
        <dsp:cNvPr id="0" name=""/>
        <dsp:cNvSpPr/>
      </dsp:nvSpPr>
      <dsp:spPr>
        <a:xfrm>
          <a:off x="3173" y="1771"/>
          <a:ext cx="8589965" cy="886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Board app</a:t>
          </a:r>
        </a:p>
      </dsp:txBody>
      <dsp:txXfrm>
        <a:off x="29151" y="27749"/>
        <a:ext cx="8538009" cy="835013"/>
      </dsp:txXfrm>
    </dsp:sp>
    <dsp:sp modelId="{4A423E41-0B2D-444E-9A7A-855E725A1E79}">
      <dsp:nvSpPr>
        <dsp:cNvPr id="0" name=""/>
        <dsp:cNvSpPr/>
      </dsp:nvSpPr>
      <dsp:spPr>
        <a:xfrm>
          <a:off x="3173" y="998746"/>
          <a:ext cx="4208423" cy="8869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Observers</a:t>
          </a:r>
        </a:p>
      </dsp:txBody>
      <dsp:txXfrm>
        <a:off x="29151" y="1024724"/>
        <a:ext cx="4156467" cy="835013"/>
      </dsp:txXfrm>
    </dsp:sp>
    <dsp:sp modelId="{832A9A5E-5169-40D7-8E50-494A4B850298}">
      <dsp:nvSpPr>
        <dsp:cNvPr id="0" name=""/>
        <dsp:cNvSpPr/>
      </dsp:nvSpPr>
      <dsp:spPr>
        <a:xfrm>
          <a:off x="3173" y="1995721"/>
          <a:ext cx="2060932" cy="8869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PC</a:t>
          </a:r>
        </a:p>
      </dsp:txBody>
      <dsp:txXfrm>
        <a:off x="29151" y="2021699"/>
        <a:ext cx="2008976" cy="835013"/>
      </dsp:txXfrm>
    </dsp:sp>
    <dsp:sp modelId="{5AAD64FB-0CF9-44F1-BDE5-E96625D65EA7}">
      <dsp:nvSpPr>
        <dsp:cNvPr id="0" name=""/>
        <dsp:cNvSpPr/>
      </dsp:nvSpPr>
      <dsp:spPr>
        <a:xfrm>
          <a:off x="3173" y="2992696"/>
          <a:ext cx="2060932" cy="8869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UART</a:t>
          </a:r>
        </a:p>
      </dsp:txBody>
      <dsp:txXfrm>
        <a:off x="29151" y="3018674"/>
        <a:ext cx="2008976" cy="835013"/>
      </dsp:txXfrm>
    </dsp:sp>
    <dsp:sp modelId="{ECA3DCD8-FC1E-45EE-8E28-67B9A878A921}">
      <dsp:nvSpPr>
        <dsp:cNvPr id="0" name=""/>
        <dsp:cNvSpPr/>
      </dsp:nvSpPr>
      <dsp:spPr>
        <a:xfrm>
          <a:off x="2150664" y="1995721"/>
          <a:ext cx="2060932" cy="8869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CAN Network</a:t>
          </a:r>
        </a:p>
      </dsp:txBody>
      <dsp:txXfrm>
        <a:off x="2176642" y="2021699"/>
        <a:ext cx="2008976" cy="835013"/>
      </dsp:txXfrm>
    </dsp:sp>
    <dsp:sp modelId="{181169D5-3615-4B5E-8C13-1E3DFCD5B178}">
      <dsp:nvSpPr>
        <dsp:cNvPr id="0" name=""/>
        <dsp:cNvSpPr/>
      </dsp:nvSpPr>
      <dsp:spPr>
        <a:xfrm>
          <a:off x="2150664" y="2992696"/>
          <a:ext cx="2060932" cy="8869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SPI</a:t>
          </a:r>
        </a:p>
      </dsp:txBody>
      <dsp:txXfrm>
        <a:off x="2176642" y="3018674"/>
        <a:ext cx="2008976" cy="835013"/>
      </dsp:txXfrm>
    </dsp:sp>
    <dsp:sp modelId="{87C58F8A-EE2B-46E8-A659-88824158E7D0}">
      <dsp:nvSpPr>
        <dsp:cNvPr id="0" name=""/>
        <dsp:cNvSpPr/>
      </dsp:nvSpPr>
      <dsp:spPr>
        <a:xfrm>
          <a:off x="4384715" y="998746"/>
          <a:ext cx="4208423" cy="8869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Event sources</a:t>
          </a:r>
        </a:p>
      </dsp:txBody>
      <dsp:txXfrm>
        <a:off x="4410693" y="1024724"/>
        <a:ext cx="4156467" cy="835013"/>
      </dsp:txXfrm>
    </dsp:sp>
    <dsp:sp modelId="{5DD25401-B730-48DE-8B1D-ABAFF2100533}">
      <dsp:nvSpPr>
        <dsp:cNvPr id="0" name=""/>
        <dsp:cNvSpPr/>
      </dsp:nvSpPr>
      <dsp:spPr>
        <a:xfrm>
          <a:off x="4384715" y="1995721"/>
          <a:ext cx="2060932" cy="8869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Acc &amp; </a:t>
          </a:r>
          <a:r>
            <a:rPr lang="en-US" sz="2400" kern="1200" dirty="0" err="1"/>
            <a:t>Magn</a:t>
          </a:r>
          <a:endParaRPr lang="en-US" sz="2400" kern="1200" dirty="0"/>
        </a:p>
      </dsp:txBody>
      <dsp:txXfrm>
        <a:off x="4410693" y="2021699"/>
        <a:ext cx="2008976" cy="835013"/>
      </dsp:txXfrm>
    </dsp:sp>
    <dsp:sp modelId="{FC94DADB-CF01-4841-96A4-1D5A0549335D}">
      <dsp:nvSpPr>
        <dsp:cNvPr id="0" name=""/>
        <dsp:cNvSpPr/>
      </dsp:nvSpPr>
      <dsp:spPr>
        <a:xfrm>
          <a:off x="4384715" y="2992696"/>
          <a:ext cx="2060932" cy="8869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I2C</a:t>
          </a:r>
        </a:p>
      </dsp:txBody>
      <dsp:txXfrm>
        <a:off x="4410693" y="3018674"/>
        <a:ext cx="2008976" cy="835013"/>
      </dsp:txXfrm>
    </dsp:sp>
    <dsp:sp modelId="{8A6ECF45-7F12-437F-87EF-7A6557FEA3CE}">
      <dsp:nvSpPr>
        <dsp:cNvPr id="0" name=""/>
        <dsp:cNvSpPr/>
      </dsp:nvSpPr>
      <dsp:spPr>
        <a:xfrm>
          <a:off x="6532206" y="1995721"/>
          <a:ext cx="2060932" cy="8869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Timeouts</a:t>
          </a:r>
        </a:p>
      </dsp:txBody>
      <dsp:txXfrm>
        <a:off x="6558184" y="2021699"/>
        <a:ext cx="2008976" cy="835013"/>
      </dsp:txXfrm>
    </dsp:sp>
    <dsp:sp modelId="{2A48C848-A968-4E15-A12E-F7EF3FFE073E}">
      <dsp:nvSpPr>
        <dsp:cNvPr id="0" name=""/>
        <dsp:cNvSpPr/>
      </dsp:nvSpPr>
      <dsp:spPr>
        <a:xfrm>
          <a:off x="6532206" y="2992696"/>
          <a:ext cx="2060932" cy="8869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SysTick</a:t>
          </a:r>
          <a:endParaRPr lang="en-US" sz="2400" kern="1200" dirty="0"/>
        </a:p>
      </dsp:txBody>
      <dsp:txXfrm>
        <a:off x="6558184" y="3018674"/>
        <a:ext cx="2008976" cy="8350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C8E52-13B7-4371-915C-684C99EC1495}">
      <dsp:nvSpPr>
        <dsp:cNvPr id="0" name=""/>
        <dsp:cNvSpPr/>
      </dsp:nvSpPr>
      <dsp:spPr>
        <a:xfrm>
          <a:off x="0" y="1610"/>
          <a:ext cx="8596312" cy="8164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6AF37F-B19E-47F0-B779-676B0CEDEE14}">
      <dsp:nvSpPr>
        <dsp:cNvPr id="0" name=""/>
        <dsp:cNvSpPr/>
      </dsp:nvSpPr>
      <dsp:spPr>
        <a:xfrm>
          <a:off x="246981" y="185315"/>
          <a:ext cx="449056" cy="449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E0770-1DBF-4705-83DF-813762A5240C}">
      <dsp:nvSpPr>
        <dsp:cNvPr id="0" name=""/>
        <dsp:cNvSpPr/>
      </dsp:nvSpPr>
      <dsp:spPr>
        <a:xfrm>
          <a:off x="943018" y="1610"/>
          <a:ext cx="7653293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Updates periódicas sin interrupciones</a:t>
          </a:r>
          <a:endParaRPr lang="en-US" sz="2200" kern="1200"/>
        </a:p>
      </dsp:txBody>
      <dsp:txXfrm>
        <a:off x="943018" y="1610"/>
        <a:ext cx="7653293" cy="816466"/>
      </dsp:txXfrm>
    </dsp:sp>
    <dsp:sp modelId="{CAFB41AC-BCED-4DF9-BB86-E1D44B7D1029}">
      <dsp:nvSpPr>
        <dsp:cNvPr id="0" name=""/>
        <dsp:cNvSpPr/>
      </dsp:nvSpPr>
      <dsp:spPr>
        <a:xfrm>
          <a:off x="0" y="1022193"/>
          <a:ext cx="8596312" cy="8164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9CC04-590C-410F-A344-4B6F9CC92936}">
      <dsp:nvSpPr>
        <dsp:cNvPr id="0" name=""/>
        <dsp:cNvSpPr/>
      </dsp:nvSpPr>
      <dsp:spPr>
        <a:xfrm>
          <a:off x="246981" y="1205898"/>
          <a:ext cx="449056" cy="449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F0F35-B5FA-416F-BBD2-4B4FEE1E940A}">
      <dsp:nvSpPr>
        <dsp:cNvPr id="0" name=""/>
        <dsp:cNvSpPr/>
      </dsp:nvSpPr>
      <dsp:spPr>
        <a:xfrm>
          <a:off x="943018" y="1022193"/>
          <a:ext cx="3868340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Control de velocidades de transmisión</a:t>
          </a:r>
        </a:p>
      </dsp:txBody>
      <dsp:txXfrm>
        <a:off x="943018" y="1022193"/>
        <a:ext cx="3868340" cy="816466"/>
      </dsp:txXfrm>
    </dsp:sp>
    <dsp:sp modelId="{5C749EA5-9B4D-4AFC-9ABC-EC9B55D448DF}">
      <dsp:nvSpPr>
        <dsp:cNvPr id="0" name=""/>
        <dsp:cNvSpPr/>
      </dsp:nvSpPr>
      <dsp:spPr>
        <a:xfrm>
          <a:off x="4811359" y="1022193"/>
          <a:ext cx="3784952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Clock() de último dato transmitido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 err="1"/>
            <a:t>Threshold</a:t>
          </a:r>
          <a:r>
            <a:rPr lang="es-ES" sz="1400" kern="1200" dirty="0"/>
            <a:t> de 5º para cambiar el ángulo</a:t>
          </a:r>
          <a:endParaRPr lang="en-US" sz="1400" kern="1200" dirty="0"/>
        </a:p>
      </dsp:txBody>
      <dsp:txXfrm>
        <a:off x="4811359" y="1022193"/>
        <a:ext cx="3784952" cy="816466"/>
      </dsp:txXfrm>
    </dsp:sp>
    <dsp:sp modelId="{FC4428A0-7739-4688-9BE9-A0E92C30B0AE}">
      <dsp:nvSpPr>
        <dsp:cNvPr id="0" name=""/>
        <dsp:cNvSpPr/>
      </dsp:nvSpPr>
      <dsp:spPr>
        <a:xfrm>
          <a:off x="0" y="2042776"/>
          <a:ext cx="8596312" cy="8164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7514F6-D6FF-4B59-9D42-7E9BB42187B0}">
      <dsp:nvSpPr>
        <dsp:cNvPr id="0" name=""/>
        <dsp:cNvSpPr/>
      </dsp:nvSpPr>
      <dsp:spPr>
        <a:xfrm>
          <a:off x="246981" y="2226481"/>
          <a:ext cx="449056" cy="4490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729F9-8B0D-4CE4-8CBA-2D51209FAD0D}">
      <dsp:nvSpPr>
        <dsp:cNvPr id="0" name=""/>
        <dsp:cNvSpPr/>
      </dsp:nvSpPr>
      <dsp:spPr>
        <a:xfrm>
          <a:off x="943018" y="2042776"/>
          <a:ext cx="3868340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Verificación de timeouts</a:t>
          </a:r>
        </a:p>
      </dsp:txBody>
      <dsp:txXfrm>
        <a:off x="943018" y="2042776"/>
        <a:ext cx="3868340" cy="816466"/>
      </dsp:txXfrm>
    </dsp:sp>
    <dsp:sp modelId="{F2518ED3-6CD0-4888-980E-9C41A63696F5}">
      <dsp:nvSpPr>
        <dsp:cNvPr id="0" name=""/>
        <dsp:cNvSpPr/>
      </dsp:nvSpPr>
      <dsp:spPr>
        <a:xfrm>
          <a:off x="4811359" y="2042776"/>
          <a:ext cx="3784952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Clock() de ultimo dato recibido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Retransmisión de datos de la placa propia</a:t>
          </a:r>
        </a:p>
      </dsp:txBody>
      <dsp:txXfrm>
        <a:off x="4811359" y="2042776"/>
        <a:ext cx="3784952" cy="816466"/>
      </dsp:txXfrm>
    </dsp:sp>
    <dsp:sp modelId="{0C6120CE-B3DF-45BD-82ED-CF2E426C4261}">
      <dsp:nvSpPr>
        <dsp:cNvPr id="0" name=""/>
        <dsp:cNvSpPr/>
      </dsp:nvSpPr>
      <dsp:spPr>
        <a:xfrm>
          <a:off x="0" y="3063359"/>
          <a:ext cx="8596312" cy="8164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2EA5B-7702-446A-BD4F-E507B34254E2}">
      <dsp:nvSpPr>
        <dsp:cNvPr id="0" name=""/>
        <dsp:cNvSpPr/>
      </dsp:nvSpPr>
      <dsp:spPr>
        <a:xfrm>
          <a:off x="246981" y="3247064"/>
          <a:ext cx="449056" cy="4490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3F894-276A-4B09-90B7-517389DB4D96}">
      <dsp:nvSpPr>
        <dsp:cNvPr id="0" name=""/>
        <dsp:cNvSpPr/>
      </dsp:nvSpPr>
      <dsp:spPr>
        <a:xfrm>
          <a:off x="943018" y="3063359"/>
          <a:ext cx="3868340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Plug &amp; play</a:t>
          </a:r>
        </a:p>
      </dsp:txBody>
      <dsp:txXfrm>
        <a:off x="943018" y="3063359"/>
        <a:ext cx="3868340" cy="816466"/>
      </dsp:txXfrm>
    </dsp:sp>
    <dsp:sp modelId="{1D06CF8D-C73B-4626-9D03-75B2C7B2DEDB}">
      <dsp:nvSpPr>
        <dsp:cNvPr id="0" name=""/>
        <dsp:cNvSpPr/>
      </dsp:nvSpPr>
      <dsp:spPr>
        <a:xfrm>
          <a:off x="4811359" y="3063359"/>
          <a:ext cx="3784952" cy="8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9" tIns="86409" rIns="86409" bIns="8640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Detección de nuevo dispositivo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Admite placas con y sin datos de orientación</a:t>
          </a:r>
        </a:p>
      </dsp:txBody>
      <dsp:txXfrm>
        <a:off x="4811359" y="3063359"/>
        <a:ext cx="3784952" cy="816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56B94-45C6-419C-9E8A-979F25A2BFD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6A6B6-695C-4AD9-9239-2E6F4DB2D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79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Network: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realidad</a:t>
            </a:r>
            <a:r>
              <a:rPr lang="en-US" dirty="0"/>
              <a:t> hay dos </a:t>
            </a:r>
            <a:r>
              <a:rPr lang="en-US" dirty="0" err="1"/>
              <a:t>capas</a:t>
            </a:r>
            <a:r>
              <a:rPr lang="en-US" dirty="0"/>
              <a:t>, una que es </a:t>
            </a:r>
            <a:r>
              <a:rPr lang="en-US" dirty="0" err="1"/>
              <a:t>independiente</a:t>
            </a:r>
            <a:r>
              <a:rPr lang="en-US" dirty="0"/>
              <a:t> de hardware y </a:t>
            </a:r>
            <a:r>
              <a:rPr lang="en-US" dirty="0" err="1"/>
              <a:t>sabe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mandar los </a:t>
            </a:r>
            <a:r>
              <a:rPr lang="en-US" dirty="0" err="1"/>
              <a:t>mensajes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app, y </a:t>
            </a:r>
            <a:r>
              <a:rPr lang="en-US" dirty="0" err="1"/>
              <a:t>otra</a:t>
            </a:r>
            <a:r>
              <a:rPr lang="en-US" dirty="0"/>
              <a:t> que al rev</a:t>
            </a:r>
            <a:r>
              <a:rPr lang="es-ES" dirty="0" err="1"/>
              <a:t>és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6A6B6-695C-4AD9-9239-2E6F4DB2D9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0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3D0-3AB4-4C46-8025-DC90901F504C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BDD9-9BA7-4560-9237-FCC6BF65C009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174E-EAA0-4F4F-8949-58E1BC944C34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5936-E693-44B8-A41B-2DC986E78A15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0E50-A108-4708-B623-9C3358B35316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598C-17A7-4441-A074-5D2327CE6C99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1D2C-AB80-440A-802E-966286C7B542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E06D-9F7D-4F41-A7C8-76525212AB2F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902C-1122-4DD1-ADFB-9B6C6DC03A26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E649-6D61-405B-A8A3-B45FC590019C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1BB7-16AA-42E5-9CB8-5498C587B28B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C8FF-11B3-4E5C-9900-2DEF703E6D04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B6B2-3BFB-4828-A2D7-4B69E16DFCFE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4AE5-A958-4DFA-96AF-D206406211C7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1968-989D-45E6-9CA5-6E6672183300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C195-9614-4346-BB5F-04E67E5347C3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A5152-92EC-4711-94B5-882620B93F9E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4806-BC3B-490A-9F55-8848106D5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100" cap="small" dirty="0" err="1"/>
              <a:t>Laboratorio</a:t>
            </a:r>
            <a:r>
              <a:rPr lang="en-US" sz="3100" cap="small" dirty="0"/>
              <a:t> de </a:t>
            </a:r>
            <a:r>
              <a:rPr lang="en-US" sz="3100" cap="small" dirty="0" err="1"/>
              <a:t>Microprocesadores</a:t>
            </a:r>
            <a:br>
              <a:rPr lang="en-US" sz="3000" dirty="0"/>
            </a:br>
            <a:br>
              <a:rPr lang="en-US" sz="2500" dirty="0"/>
            </a:br>
            <a:r>
              <a:rPr lang="en-US" sz="2500" cap="small" dirty="0" err="1"/>
              <a:t>Trabajo</a:t>
            </a:r>
            <a:r>
              <a:rPr lang="en-US" sz="2500" cap="small" dirty="0"/>
              <a:t> </a:t>
            </a:r>
            <a:r>
              <a:rPr lang="en-US" sz="2500" cap="small" dirty="0" err="1"/>
              <a:t>práctico</a:t>
            </a:r>
            <a:r>
              <a:rPr lang="en-US" sz="2500" cap="small" dirty="0"/>
              <a:t> Nº 2</a:t>
            </a:r>
            <a:br>
              <a:rPr lang="en-US" sz="2500" cap="small" dirty="0"/>
            </a:br>
            <a:r>
              <a:rPr lang="en-US" sz="2500" cap="small" dirty="0" err="1"/>
              <a:t>Comunicación</a:t>
            </a:r>
            <a:r>
              <a:rPr lang="en-US" sz="2500" cap="small" dirty="0"/>
              <a:t> </a:t>
            </a:r>
            <a:r>
              <a:rPr lang="en-US" sz="2500" cap="small" dirty="0" err="1"/>
              <a:t>serie</a:t>
            </a:r>
            <a:br>
              <a:rPr lang="en-US" sz="2500" cap="small" dirty="0"/>
            </a:br>
            <a:br>
              <a:rPr lang="en-US" sz="2500" cap="small" dirty="0"/>
            </a:br>
            <a:r>
              <a:rPr lang="en-US" sz="2500" cap="small" dirty="0"/>
              <a:t>Grupo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87809-4328-4B45-A5FF-27152DB84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Lisandro Álvarez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Tomás González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Rocío Parra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Gonzalo Reina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D4D70-32F3-422B-83AE-5BB66DE1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A754C-4511-46BC-8E08-4342861E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1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C0F5-865E-4C2C-911C-CDD7FC3C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</a:t>
            </a:r>
            <a:br>
              <a:rPr lang="en-US" dirty="0"/>
            </a:br>
            <a:r>
              <a:rPr lang="en-US" sz="2000" dirty="0"/>
              <a:t>Inter-Integrated Circuit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E593-EDE4-412E-B586-07D974ACE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Implementaci</a:t>
            </a:r>
            <a:r>
              <a:rPr lang="es-AR" dirty="0" err="1"/>
              <a:t>ón</a:t>
            </a:r>
            <a:r>
              <a:rPr lang="es-AR" dirty="0"/>
              <a:t> de una interfaz I2C no bloqueante para varios módulos en simultáneo.</a:t>
            </a:r>
          </a:p>
          <a:p>
            <a:r>
              <a:rPr lang="es-AR" dirty="0"/>
              <a:t>Archivo para el control directo del hardware.</a:t>
            </a:r>
          </a:p>
          <a:p>
            <a:r>
              <a:rPr lang="es-AR" dirty="0"/>
              <a:t>Archivo para para la interacción lógica con el periférico</a:t>
            </a:r>
          </a:p>
          <a:p>
            <a:r>
              <a:rPr lang="es-AR" dirty="0"/>
              <a:t>Interrupciones de 8 micro segundos para el envío de paquetes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5DDE4-E1A5-4A33-BE84-4C8C6DBF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E6700-3DB5-4C4F-959F-86C647E6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5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5294D-703D-48C8-83BE-FE1B8A14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Acelerómetro y magnetómetro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C5C526-19A2-400D-8068-02182B36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02544"/>
            <a:ext cx="8596668" cy="3880773"/>
          </a:xfrm>
        </p:spPr>
        <p:txBody>
          <a:bodyPr/>
          <a:lstStyle/>
          <a:p>
            <a:r>
              <a:rPr lang="es-AR" dirty="0"/>
              <a:t>Implementación de una interfaz no bloqueante</a:t>
            </a:r>
          </a:p>
          <a:p>
            <a:r>
              <a:rPr lang="es-AR" dirty="0"/>
              <a:t>Tasa de refresco fija	</a:t>
            </a:r>
          </a:p>
          <a:p>
            <a:r>
              <a:rPr lang="es-AR" dirty="0"/>
              <a:t>El usuario puede pedir en cualquier momento el último dato adquirido</a:t>
            </a:r>
          </a:p>
          <a:p>
            <a:r>
              <a:rPr lang="es-AR" dirty="0"/>
              <a:t>Inicialización bloqueante</a:t>
            </a:r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A84A85-83CE-4D69-A3CF-911F3514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AFF555-FD72-45EE-96BF-DF5D1BCA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66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A2A3E831-EEDF-4C0D-8DDF-15F91482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Mediciones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229C16-B398-4B36-B7F1-E53540242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Tiempo de interrupciones</a:t>
            </a:r>
            <a:endParaRPr lang="en-US" sz="1800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Gráfico 104" descr="Stopwatch">
            <a:extLst>
              <a:ext uri="{FF2B5EF4-FFF2-40B4-BE49-F238E27FC236}">
                <a16:creationId xmlns:a16="http://schemas.microsoft.com/office/drawing/2014/main" id="{50AF35E9-ACFB-4CB0-B30F-1E1604EE1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C45C4-0F5D-4F7E-B702-041F8D03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– TP2 - Grupo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EDFBB-4EB5-4A2A-9BE3-578A92F3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91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E87617-43D4-4B06-8B2C-D4C8ADF4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Interrupciones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11B28B-B999-4EC8-9994-E575C4DED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985968" y="3218388"/>
            <a:ext cx="8288033" cy="1015283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B035F-6AAF-4C5A-9585-2D0F0203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52651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– TP2 - Grupo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7EB24-B1F4-4D9F-A2F2-B672B217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33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AB7C-C03F-4C03-B3F2-432F7731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Interrupciones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67C34-EAC1-4A7B-87E5-61EBE243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– TP2 - Grupo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1C05-2444-4115-AA59-FBE7A91A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FF9F0C5-380F-41C2-899A-BAC0F0927E16}" type="slidenum">
              <a:rPr lang="en-US" smtClean="0"/>
              <a:pPr defTabSz="914400"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45" name="Picture 44" descr="A picture containing screenshot, white, room&#10;&#10;Description automatically generated">
            <a:extLst>
              <a:ext uri="{FF2B5EF4-FFF2-40B4-BE49-F238E27FC236}">
                <a16:creationId xmlns:a16="http://schemas.microsoft.com/office/drawing/2014/main" id="{5B63F05F-5C74-41A6-A6FD-1F67EA95F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72" y="1930400"/>
            <a:ext cx="9566804" cy="1932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7" name="Picture 4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40FF95-99F3-4C89-BEA5-D783425CC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973" y="4075718"/>
            <a:ext cx="9566804" cy="1944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F140761-F656-4687-9C2C-C8FEE1BE06E2}"/>
              </a:ext>
            </a:extLst>
          </p:cNvPr>
          <p:cNvSpPr txBox="1"/>
          <p:nvPr/>
        </p:nvSpPr>
        <p:spPr>
          <a:xfrm>
            <a:off x="1025692" y="3616549"/>
            <a:ext cx="169344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SysTick</a:t>
            </a:r>
            <a:r>
              <a:rPr lang="en-US" dirty="0"/>
              <a:t>: 8.6us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F4DCDE-1756-48CD-9935-CB482F46963F}"/>
              </a:ext>
            </a:extLst>
          </p:cNvPr>
          <p:cNvSpPr txBox="1"/>
          <p:nvPr/>
        </p:nvSpPr>
        <p:spPr>
          <a:xfrm>
            <a:off x="1025692" y="5672030"/>
            <a:ext cx="169344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C: 9.0us</a:t>
            </a:r>
          </a:p>
        </p:txBody>
      </p:sp>
    </p:spTree>
    <p:extLst>
      <p:ext uri="{BB962C8B-B14F-4D97-AF65-F5344CB8AC3E}">
        <p14:creationId xmlns:p14="http://schemas.microsoft.com/office/powerpoint/2010/main" val="3804399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35C2-5E4B-4CE6-AB6C-B28CA445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630FE-6C3A-4A7A-9241-C2684A14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61FA8-C0B9-41B9-A547-C5208573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47C4F8F-620B-4727-8106-9314AE796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964" y="1696119"/>
            <a:ext cx="8596312" cy="2289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94F62C-DAB3-4B15-8B79-D104C253A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3663" y="4421767"/>
            <a:ext cx="8596312" cy="1619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ED4FCD-121B-4D1E-A5B4-A238781E4211}"/>
              </a:ext>
            </a:extLst>
          </p:cNvPr>
          <p:cNvSpPr txBox="1"/>
          <p:nvPr/>
        </p:nvSpPr>
        <p:spPr>
          <a:xfrm>
            <a:off x="1025692" y="3616549"/>
            <a:ext cx="432836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CAN: 101us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670AA2-51D5-4D88-9754-758DD5F0BAD6}"/>
              </a:ext>
            </a:extLst>
          </p:cNvPr>
          <p:cNvSpPr txBox="1"/>
          <p:nvPr/>
        </p:nvSpPr>
        <p:spPr>
          <a:xfrm>
            <a:off x="1025692" y="5834370"/>
            <a:ext cx="432836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Interrupci</a:t>
            </a:r>
            <a:r>
              <a:rPr lang="es-ES" dirty="0" err="1"/>
              <a:t>ón</a:t>
            </a:r>
            <a:r>
              <a:rPr lang="es-ES" dirty="0"/>
              <a:t> admite más interrupciones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54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662A-C68A-4CC0-BAF8-1260B4F2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Gracias por su atención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D2472-657A-46A2-AEF6-45D4BDFC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t-BR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– TP2 - Grupo 1</a:t>
            </a:r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AE7C0-DD96-4102-9613-A8D61EF8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8" name="Graphic 7" descr="Robot">
            <a:extLst>
              <a:ext uri="{FF2B5EF4-FFF2-40B4-BE49-F238E27FC236}">
                <a16:creationId xmlns:a16="http://schemas.microsoft.com/office/drawing/2014/main" id="{018DCE8D-EF71-4B1A-8240-D017BD4CE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8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A3E831-EEDF-4C0D-8DDF-15F91482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Implementación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229C16-B398-4B36-B7F1-E53540242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AR" sz="1800" dirty="0"/>
              <a:t>A</a:t>
            </a:r>
            <a:r>
              <a:rPr lang="en-US" sz="1800" dirty="0" err="1"/>
              <a:t>rquitectura</a:t>
            </a:r>
            <a:r>
              <a:rPr lang="en-US" sz="1800" dirty="0"/>
              <a:t> de Firmware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C45C4-0F5D-4F7E-B702-041F8D03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microprocesadores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– TP2 - Grupo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EDFBB-4EB5-4A2A-9BE3-578A92F3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1" name="Graphic 10" descr="Hierarchy">
            <a:extLst>
              <a:ext uri="{FF2B5EF4-FFF2-40B4-BE49-F238E27FC236}">
                <a16:creationId xmlns:a16="http://schemas.microsoft.com/office/drawing/2014/main" id="{50AF35E9-ACFB-4CB0-B30F-1E1604EE1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5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B8F39C-539F-40B6-ADFB-E3190F19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Estructura del programa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646C645-A177-4F86-BE83-E0976B14EA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33467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DEA4DB-87FD-4EE8-BFBE-84368007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1EE0B3-6A79-4CDA-B077-FBE114B3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2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5471-1542-47A0-9A91-F8FABBF5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Características del programa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E30519-84C7-438C-A5A2-38838664F8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87622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EBFCF-1671-4355-9070-C7B0FEB6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1DA83-96DC-4FD3-89FE-D120D87B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0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F7B89A-503F-4AFD-8CD0-EE7E9EE40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2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160DD-9979-4CE1-A315-2DC2700A3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Laboratorio de microprocesadores – TP2 - Grupo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DD011-34B4-4D73-A05F-C30B6CBD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13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A3E831-EEDF-4C0D-8DDF-15F91482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Protocolos</a:t>
            </a:r>
            <a:endParaRPr lang="en-US" sz="42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229C16-B398-4B36-B7F1-E53540242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336" y="4514445"/>
            <a:ext cx="4299666" cy="134448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UART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CAN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SPI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I2C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C45C4-0F5D-4F7E-B702-041F8D03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Laboratorio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de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microprocesadores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– TP2 - Grupo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EDFBB-4EB5-4A2A-9BE3-578A92F3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6C165F-EEF2-41CF-BC2E-932F6DFC370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1" name="Graphic 10" descr="Ethernet">
            <a:extLst>
              <a:ext uri="{FF2B5EF4-FFF2-40B4-BE49-F238E27FC236}">
                <a16:creationId xmlns:a16="http://schemas.microsoft.com/office/drawing/2014/main" id="{50AF35E9-ACFB-4CB0-B30F-1E1604EE1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5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C0F5-865E-4C2C-911C-CDD7FC3C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</a:t>
            </a:r>
            <a:br>
              <a:rPr lang="en-US" dirty="0"/>
            </a:br>
            <a:r>
              <a:rPr lang="en-US" sz="2000" dirty="0"/>
              <a:t>Universal Asynchronous Receiver-Transmitter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E593-EDE4-412E-B586-07D974ACE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Implementación de la interfaz propuesta por la cátedra</a:t>
            </a:r>
          </a:p>
          <a:p>
            <a:r>
              <a:rPr lang="es-ES" dirty="0"/>
              <a:t>No bloqueante</a:t>
            </a:r>
          </a:p>
          <a:p>
            <a:pPr lvl="1"/>
            <a:r>
              <a:rPr lang="es-ES" dirty="0"/>
              <a:t>Llamadas externas guardan / leen datos de buffers</a:t>
            </a:r>
          </a:p>
          <a:p>
            <a:pPr lvl="1"/>
            <a:r>
              <a:rPr lang="en-US" dirty="0"/>
              <a:t>RX y TX se </a:t>
            </a:r>
            <a:r>
              <a:rPr lang="en-US" dirty="0" err="1"/>
              <a:t>realizan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interrupciones</a:t>
            </a:r>
            <a:r>
              <a:rPr lang="en-US" dirty="0"/>
              <a:t> de </a:t>
            </a:r>
            <a:r>
              <a:rPr lang="en-US" dirty="0" err="1"/>
              <a:t>SysTick</a:t>
            </a:r>
            <a:r>
              <a:rPr lang="en-US" dirty="0"/>
              <a:t> </a:t>
            </a:r>
          </a:p>
          <a:p>
            <a:r>
              <a:rPr lang="en-US" dirty="0" err="1"/>
              <a:t>Implementación</a:t>
            </a:r>
            <a:r>
              <a:rPr lang="en-US" dirty="0"/>
              <a:t> de RX/TX</a:t>
            </a:r>
            <a:r>
              <a:rPr lang="es-ES" dirty="0"/>
              <a:t> bloqueantes (para </a:t>
            </a:r>
            <a:r>
              <a:rPr lang="es-ES" dirty="0" err="1"/>
              <a:t>debugueo</a:t>
            </a:r>
            <a:r>
              <a:rPr lang="es-ES" dirty="0"/>
              <a:t>)</a:t>
            </a:r>
          </a:p>
          <a:p>
            <a:r>
              <a:rPr lang="en-US" dirty="0"/>
              <a:t>El </a:t>
            </a:r>
            <a:r>
              <a:rPr lang="en-US" dirty="0" err="1"/>
              <a:t>programa</a:t>
            </a:r>
            <a:r>
              <a:rPr lang="en-US" dirty="0"/>
              <a:t> solo </a:t>
            </a:r>
            <a:r>
              <a:rPr lang="en-US" dirty="0" err="1"/>
              <a:t>utiliza</a:t>
            </a:r>
            <a:r>
              <a:rPr lang="en-US" dirty="0"/>
              <a:t> TX no </a:t>
            </a:r>
            <a:r>
              <a:rPr lang="en-US" dirty="0" err="1"/>
              <a:t>bloqueante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3F2FB-ABFF-4F91-8231-97595745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A688F-B16B-4AA1-A89E-C4CB66F2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6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C0F5-865E-4C2C-911C-CDD7FC3C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4536082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SPI</a:t>
            </a:r>
            <a:br>
              <a:rPr lang="en-US" sz="2800" dirty="0"/>
            </a:br>
            <a:r>
              <a:rPr lang="en-US" sz="2000" dirty="0"/>
              <a:t>Serial Peripheral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E593-EDE4-412E-B586-07D974ACE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46" y="2353793"/>
            <a:ext cx="3971054" cy="3531575"/>
          </a:xfrm>
        </p:spPr>
        <p:txBody>
          <a:bodyPr>
            <a:normAutofit/>
          </a:bodyPr>
          <a:lstStyle/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Implementación bloqueante</a:t>
            </a:r>
          </a:p>
          <a:p>
            <a:r>
              <a:rPr lang="es-ES" dirty="0"/>
              <a:t>Configuración versátil de </a:t>
            </a:r>
            <a:r>
              <a:rPr lang="es-ES" dirty="0" err="1"/>
              <a:t>clocks</a:t>
            </a:r>
            <a:r>
              <a:rPr lang="es-ES" dirty="0"/>
              <a:t>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Única función de transferencia</a:t>
            </a:r>
          </a:p>
          <a:p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7E198-0791-489C-94A4-D0025654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76" y="670687"/>
            <a:ext cx="5978085" cy="3448894"/>
          </a:xfrm>
          <a:prstGeom prst="rect">
            <a:avLst/>
          </a:prstGeom>
          <a:ln w="38100" cap="sq">
            <a:solidFill>
              <a:srgbClr val="90C22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CD6182-4086-441D-95E4-C95CF808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54103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Laboratorio de microprocesadores – TP2 - Grupo 1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A66EDE-DEA8-40E5-94F7-14113FE6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E700CAB-4A62-49D2-A0DF-B92B38DDC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30" y="5312344"/>
            <a:ext cx="8472172" cy="259213"/>
          </a:xfrm>
          <a:prstGeom prst="rect">
            <a:avLst/>
          </a:prstGeom>
          <a:ln w="38100" cap="sq">
            <a:solidFill>
              <a:srgbClr val="90C22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553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C0F5-865E-4C2C-911C-CDD7FC3C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</a:t>
            </a:r>
            <a:br>
              <a:rPr lang="en-US" dirty="0"/>
            </a:br>
            <a:r>
              <a:rPr lang="en-US" sz="2000" dirty="0"/>
              <a:t>Controller Area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E593-EDE4-412E-B586-07D974ACE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2785"/>
            <a:ext cx="8596668" cy="41109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Driver de bajo </a:t>
            </a:r>
            <a:r>
              <a:rPr lang="en-US" dirty="0" err="1"/>
              <a:t>nivel</a:t>
            </a:r>
            <a:r>
              <a:rPr lang="en-US" dirty="0"/>
              <a:t> para MCP25625</a:t>
            </a:r>
          </a:p>
          <a:p>
            <a:pPr lvl="1"/>
            <a:r>
              <a:rPr lang="en-US" dirty="0" err="1"/>
              <a:t>Modelado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 del </a:t>
            </a:r>
            <a:r>
              <a:rPr lang="en-US" dirty="0" err="1"/>
              <a:t>periférico</a:t>
            </a:r>
            <a:r>
              <a:rPr lang="en-US" dirty="0"/>
              <a:t> (</a:t>
            </a:r>
            <a:r>
              <a:rPr lang="en-US" dirty="0" err="1"/>
              <a:t>registros</a:t>
            </a:r>
            <a:r>
              <a:rPr lang="en-US" dirty="0"/>
              <a:t>, flags, </a:t>
            </a:r>
            <a:r>
              <a:rPr lang="en-US" dirty="0" err="1"/>
              <a:t>máscaras</a:t>
            </a:r>
            <a:r>
              <a:rPr lang="en-US" dirty="0"/>
              <a:t>, etc.)</a:t>
            </a:r>
          </a:p>
          <a:p>
            <a:pPr lvl="1"/>
            <a:r>
              <a:rPr lang="en-US" dirty="0" err="1"/>
              <a:t>Instrucciones</a:t>
            </a:r>
            <a:r>
              <a:rPr lang="en-US" dirty="0"/>
              <a:t> </a:t>
            </a:r>
            <a:r>
              <a:rPr lang="en-US" dirty="0" err="1"/>
              <a:t>implementadas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funciones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Implementaci</a:t>
            </a:r>
            <a:r>
              <a:rPr lang="es-AR" dirty="0" err="1"/>
              <a:t>ón</a:t>
            </a:r>
            <a:r>
              <a:rPr lang="es-AR" dirty="0"/>
              <a:t> de interfaz </a:t>
            </a:r>
            <a:r>
              <a:rPr lang="es-AR" dirty="0" err="1"/>
              <a:t>can.h</a:t>
            </a:r>
            <a:r>
              <a:rPr lang="es-AR" dirty="0"/>
              <a:t> genérica</a:t>
            </a:r>
          </a:p>
          <a:p>
            <a:pPr lvl="1"/>
            <a:r>
              <a:rPr lang="es-AR" dirty="0"/>
              <a:t>Software Buffers para complementar los buffers del MCP25625</a:t>
            </a:r>
          </a:p>
          <a:p>
            <a:pPr lvl="1"/>
            <a:r>
              <a:rPr lang="es-AR" dirty="0"/>
              <a:t>Utilización de los tres buffers de transmisión del integrado, configurando la prioridad de los buffers para asegurar que los mensajes sean transmitidos en el orden en el que fueron ingresados</a:t>
            </a:r>
          </a:p>
          <a:p>
            <a:pPr lvl="1"/>
            <a:r>
              <a:rPr lang="es-AR" dirty="0"/>
              <a:t>Utilización del modo Roll-</a:t>
            </a:r>
            <a:r>
              <a:rPr lang="es-AR" dirty="0" err="1"/>
              <a:t>Over</a:t>
            </a:r>
            <a:r>
              <a:rPr lang="es-AR" dirty="0"/>
              <a:t> del integrado para poder utilizar ambos buffers de recepción, y recepción de mensajes recibidos en ambos buffers en orden correcto</a:t>
            </a:r>
          </a:p>
          <a:p>
            <a:pPr lvl="1"/>
            <a:r>
              <a:rPr lang="es-AR" dirty="0"/>
              <a:t>Utilización de interrupciones para indicar que se libera un buffer de </a:t>
            </a:r>
            <a:r>
              <a:rPr lang="es-AR" dirty="0" err="1"/>
              <a:t>transmisi</a:t>
            </a:r>
            <a:r>
              <a:rPr lang="es-ES" dirty="0" err="1"/>
              <a:t>ó</a:t>
            </a:r>
            <a:r>
              <a:rPr lang="es-AR" dirty="0"/>
              <a:t>n o que se recibe un mensaje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62FB7ED-4B2F-4608-805E-A05086E9A087}"/>
              </a:ext>
            </a:extLst>
          </p:cNvPr>
          <p:cNvGrpSpPr/>
          <p:nvPr/>
        </p:nvGrpSpPr>
        <p:grpSpPr>
          <a:xfrm>
            <a:off x="495300" y="3192337"/>
            <a:ext cx="11201400" cy="669928"/>
            <a:chOff x="495300" y="3324225"/>
            <a:chExt cx="11201400" cy="66992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281661E-0204-4BB7-9A2E-2DF566FC8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1036" y="3324225"/>
              <a:ext cx="8086725" cy="209550"/>
            </a:xfrm>
            <a:prstGeom prst="rect">
              <a:avLst/>
            </a:prstGeom>
            <a:ln w="38100" cap="sq">
              <a:solidFill>
                <a:srgbClr val="90C226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130E23-B0BB-438E-9414-426D762F5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6466" y="3544889"/>
              <a:ext cx="7343775" cy="219075"/>
            </a:xfrm>
            <a:prstGeom prst="rect">
              <a:avLst/>
            </a:prstGeom>
            <a:ln w="38100" cap="sq">
              <a:solidFill>
                <a:srgbClr val="90C226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E8E45F8-BADD-459F-B43D-D8A5046DE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300" y="3775078"/>
              <a:ext cx="11201400" cy="219075"/>
            </a:xfrm>
            <a:prstGeom prst="rect">
              <a:avLst/>
            </a:prstGeom>
            <a:ln w="38100" cap="sq">
              <a:solidFill>
                <a:srgbClr val="90C226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CACCA3-4316-4729-95E4-DF1E7649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6CFDC2-978B-4C15-941A-BD0D07C2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733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3ACF04A7F9B864F984482D74838982E" ma:contentTypeVersion="2" ma:contentTypeDescription="Crear nuevo documento." ma:contentTypeScope="" ma:versionID="46a6908ee1857d062a054b6f801a1a59">
  <xsd:schema xmlns:xsd="http://www.w3.org/2001/XMLSchema" xmlns:xs="http://www.w3.org/2001/XMLSchema" xmlns:p="http://schemas.microsoft.com/office/2006/metadata/properties" xmlns:ns3="eb33805b-88a9-40a3-8f3b-568156ed15a3" targetNamespace="http://schemas.microsoft.com/office/2006/metadata/properties" ma:root="true" ma:fieldsID="439506ca6a2c3ed63ca6ef35b0e219d5" ns3:_="">
    <xsd:import namespace="eb33805b-88a9-40a3-8f3b-568156ed15a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3805b-88a9-40a3-8f3b-568156ed15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2D8953-537A-4FBD-B24D-DDF016785B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461C74-94E2-411A-89D9-B8158C81BB5E}">
  <ds:schemaRefs>
    <ds:schemaRef ds:uri="http://schemas.microsoft.com/office/2006/metadata/properties"/>
    <ds:schemaRef ds:uri="http://schemas.microsoft.com/office/2006/documentManagement/types"/>
    <ds:schemaRef ds:uri="eb33805b-88a9-40a3-8f3b-568156ed15a3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32DD584-F378-4055-9B94-3829DB515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33805b-88a9-40a3-8f3b-568156ed15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524</Words>
  <Application>Microsoft Office PowerPoint</Application>
  <PresentationFormat>Widescreen</PresentationFormat>
  <Paragraphs>117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Trebuchet MS</vt:lpstr>
      <vt:lpstr>Wingdings</vt:lpstr>
      <vt:lpstr>Wingdings 3</vt:lpstr>
      <vt:lpstr>Facet</vt:lpstr>
      <vt:lpstr>Laboratorio de Microprocesadores  Trabajo práctico Nº 2 Comunicación serie  Grupo 1</vt:lpstr>
      <vt:lpstr>Implementación</vt:lpstr>
      <vt:lpstr>Estructura del programa</vt:lpstr>
      <vt:lpstr>Características del programa</vt:lpstr>
      <vt:lpstr>PowerPoint Presentation</vt:lpstr>
      <vt:lpstr>Protocolos</vt:lpstr>
      <vt:lpstr>UART Universal Asynchronous Receiver-Transmitter</vt:lpstr>
      <vt:lpstr>SPI Serial Peripheral Interface</vt:lpstr>
      <vt:lpstr>CAN Controller Area Network</vt:lpstr>
      <vt:lpstr>I2C Inter-Integrated Circuit</vt:lpstr>
      <vt:lpstr>Acelerómetro y magnetómetro</vt:lpstr>
      <vt:lpstr>Mediciones</vt:lpstr>
      <vt:lpstr>Interrupciones</vt:lpstr>
      <vt:lpstr>Interrupciones</vt:lpstr>
      <vt:lpstr>CAN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Microprocesadores  Trabajo práctico Nº 2 Comunicación serie  Grupo 1</dc:title>
  <dc:creator>Rocío Parra</dc:creator>
  <cp:lastModifiedBy>Rocío Parra</cp:lastModifiedBy>
  <cp:revision>6</cp:revision>
  <dcterms:created xsi:type="dcterms:W3CDTF">2019-10-07T15:22:21Z</dcterms:created>
  <dcterms:modified xsi:type="dcterms:W3CDTF">2019-10-08T23:34:24Z</dcterms:modified>
</cp:coreProperties>
</file>