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6" r:id="rId3"/>
    <p:sldId id="288" r:id="rId4"/>
    <p:sldId id="289" r:id="rId5"/>
    <p:sldId id="290" r:id="rId6"/>
    <p:sldId id="291" r:id="rId7"/>
    <p:sldId id="287" r:id="rId8"/>
    <p:sldId id="29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3D0-3AB4-4C46-8025-DC90901F504C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7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BDD9-9BA7-4560-9237-FCC6BF65C009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4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174E-EAA0-4F4F-8949-58E1BC944C34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7443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5936-E693-44B8-A41B-2DC986E78A15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14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0E50-A108-4708-B623-9C3358B35316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7725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598C-17A7-4441-A074-5D2327CE6C99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780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1D2C-AB80-440A-802E-966286C7B542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74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E06D-9F7D-4F41-A7C8-76525212AB2F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41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902C-1122-4DD1-ADFB-9B6C6DC03A26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8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E649-6D61-405B-A8A3-B45FC590019C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1BB7-16AA-42E5-9CB8-5498C587B28B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C8FF-11B3-4E5C-9900-2DEF703E6D04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4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B6B2-3BFB-4828-A2D7-4B69E16DFCFE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0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4AE5-A958-4DFA-96AF-D206406211C7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7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1968-989D-45E6-9CA5-6E6672183300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5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C195-9614-4346-BB5F-04E67E5347C3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1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A5152-92EC-4711-94B5-882620B93F9E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5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4806-BC3B-490A-9F55-8848106D5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100" cap="small" dirty="0" err="1"/>
              <a:t>Laboratorio</a:t>
            </a:r>
            <a:r>
              <a:rPr lang="en-US" sz="3100" cap="small" dirty="0"/>
              <a:t> de </a:t>
            </a:r>
            <a:r>
              <a:rPr lang="en-US" sz="3100" cap="small" dirty="0" err="1"/>
              <a:t>Microprocesadores</a:t>
            </a:r>
            <a:br>
              <a:rPr lang="en-US" sz="3000" dirty="0"/>
            </a:br>
            <a:br>
              <a:rPr lang="en-US" sz="2500" dirty="0"/>
            </a:br>
            <a:r>
              <a:rPr lang="en-US" sz="2500" cap="small" dirty="0" err="1"/>
              <a:t>Trabajo</a:t>
            </a:r>
            <a:r>
              <a:rPr lang="en-US" sz="2500" cap="small" dirty="0"/>
              <a:t> </a:t>
            </a:r>
            <a:r>
              <a:rPr lang="en-US" sz="2500" cap="small" dirty="0" err="1"/>
              <a:t>práctico</a:t>
            </a:r>
            <a:r>
              <a:rPr lang="en-US" sz="2500" cap="small" dirty="0"/>
              <a:t> Nº 2</a:t>
            </a:r>
            <a:br>
              <a:rPr lang="en-US" sz="2500" cap="small" dirty="0"/>
            </a:br>
            <a:r>
              <a:rPr lang="en-US" sz="2500" cap="small" dirty="0" err="1"/>
              <a:t>Comunicación</a:t>
            </a:r>
            <a:r>
              <a:rPr lang="en-US" sz="2500" cap="small" dirty="0"/>
              <a:t> </a:t>
            </a:r>
            <a:r>
              <a:rPr lang="en-US" sz="2500" cap="small" dirty="0" err="1"/>
              <a:t>serie</a:t>
            </a:r>
            <a:br>
              <a:rPr lang="en-US" sz="2500" cap="small" dirty="0"/>
            </a:br>
            <a:br>
              <a:rPr lang="en-US" sz="2500" cap="small" dirty="0"/>
            </a:br>
            <a:r>
              <a:rPr lang="en-US" sz="2500" cap="small" dirty="0"/>
              <a:t>Grupo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87809-4328-4B45-A5FF-27152DB84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Lisandro Álvarez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Tomás González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Rocío Parra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Gonzalo Reina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D4D70-32F3-422B-83AE-5BB66DE1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Laboratorio de microprocesadores – TP2 - Grupo 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A754C-4511-46BC-8E08-4342861E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301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A3E831-EEDF-4C0D-8DDF-15F91482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Vers</a:t>
            </a:r>
            <a:r>
              <a:rPr lang="es-ES" sz="42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ión</a:t>
            </a:r>
            <a:r>
              <a:rPr lang="es-ES" sz="4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1</a:t>
            </a:r>
            <a:endParaRPr lang="en-US" sz="42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229C16-B398-4B36-B7F1-E53540242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336" y="4514445"/>
            <a:ext cx="4299666" cy="17935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800" dirty="0"/>
              <a:t>D</a:t>
            </a:r>
            <a:r>
              <a:rPr lang="en-US" sz="1800" dirty="0"/>
              <a:t>MA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ADC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DAC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PIT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C45C4-0F5D-4F7E-B702-041F8D03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Laboratorio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de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microprocesadores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– TP2 - Grupo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EDFBB-4EB5-4A2A-9BE3-578A92F3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6C165F-EEF2-41CF-BC2E-932F6DFC370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1" name="Graphic 10" descr="Ethernet">
            <a:extLst>
              <a:ext uri="{FF2B5EF4-FFF2-40B4-BE49-F238E27FC236}">
                <a16:creationId xmlns:a16="http://schemas.microsoft.com/office/drawing/2014/main" id="{50AF35E9-ACFB-4CB0-B30F-1E1604EE1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5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8626-FC37-4DD9-A4BC-B966ADE6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</a:t>
            </a:r>
            <a:br>
              <a:rPr lang="en-US" dirty="0"/>
            </a:br>
            <a:r>
              <a:rPr lang="en-US" sz="2000" dirty="0"/>
              <a:t>Direct Memory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378F-8575-4655-B75F-96D9BC02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A2440-C04A-4059-A977-CA5ECEFF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5D9C8-004A-4059-A9ED-CFC3865B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2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8626-FC37-4DD9-A4BC-B966ADE6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</a:t>
            </a:r>
            <a:br>
              <a:rPr lang="en-US" dirty="0"/>
            </a:br>
            <a:r>
              <a:rPr lang="en-US" sz="2000" dirty="0"/>
              <a:t>Analog-Digital 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378F-8575-4655-B75F-96D9BC02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A2440-C04A-4059-A977-CA5ECEFF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5D9C8-004A-4059-A9ED-CFC3865B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8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8626-FC37-4DD9-A4BC-B966ADE6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DAC</a:t>
            </a:r>
            <a:br>
              <a:rPr lang="en-US" dirty="0"/>
            </a:br>
            <a:r>
              <a:rPr lang="en-US" sz="2000" dirty="0"/>
              <a:t>Digital-Analog 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378F-8575-4655-B75F-96D9BC02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A2440-C04A-4059-A977-CA5ECEFF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5D9C8-004A-4059-A9ED-CFC3865B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6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8626-FC37-4DD9-A4BC-B966ADE6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</a:t>
            </a:r>
            <a:br>
              <a:rPr lang="en-US" dirty="0"/>
            </a:br>
            <a:r>
              <a:rPr lang="en-US" sz="2000" dirty="0"/>
              <a:t>Periodic interrupt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378F-8575-4655-B75F-96D9BC02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A2440-C04A-4059-A977-CA5ECEFF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– TP2 - Grupo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5D9C8-004A-4059-A9ED-CFC3865B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A3E831-EEDF-4C0D-8DDF-15F91482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z="4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Versión 2</a:t>
            </a:r>
            <a:endParaRPr lang="en-US" sz="42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229C16-B398-4B36-B7F1-E53540242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336" y="4514445"/>
            <a:ext cx="4299666" cy="1344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800" dirty="0"/>
              <a:t>FTM - PWM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800" dirty="0"/>
              <a:t>FTM – input capture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800" dirty="0"/>
              <a:t>CMP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C45C4-0F5D-4F7E-B702-041F8D03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Laboratorio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de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microprocesadores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– TP2 - Grupo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EDFBB-4EB5-4A2A-9BE3-578A92F3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6C165F-EEF2-41CF-BC2E-932F6DFC370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1" name="Graphic 10" descr="Ethernet">
            <a:extLst>
              <a:ext uri="{FF2B5EF4-FFF2-40B4-BE49-F238E27FC236}">
                <a16:creationId xmlns:a16="http://schemas.microsoft.com/office/drawing/2014/main" id="{50AF35E9-ACFB-4CB0-B30F-1E1604EE1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8626-FC37-4DD9-A4BC-B966ADE6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FTM-CMP</a:t>
            </a:r>
            <a:br>
              <a:rPr lang="en-US" dirty="0"/>
            </a:br>
            <a:r>
              <a:rPr lang="en-US" sz="2000" dirty="0"/>
              <a:t>Flex timer module – output compare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378F-8575-4655-B75F-96D9BC02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A2440-C04A-4059-A977-CA5ECEFF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Laboratorio de microprocesadores – TP2 - Grupo 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5D9C8-004A-4059-A9ED-CFC3865B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0830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106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Laboratorio de Microprocesadores  Trabajo práctico Nº 2 Comunicación serie  Grupo 1</vt:lpstr>
      <vt:lpstr>Versión 1</vt:lpstr>
      <vt:lpstr>DMA Direct Memory Access</vt:lpstr>
      <vt:lpstr>ADC Analog-Digital Converter</vt:lpstr>
      <vt:lpstr>DAC Digital-Analog Converter</vt:lpstr>
      <vt:lpstr>PIT Periodic interrupt timer</vt:lpstr>
      <vt:lpstr>Versión 2</vt:lpstr>
      <vt:lpstr>FTM-CMP Flex timer module – output compare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Microprocesadores  Trabajo práctico Nº 2 Comunicación serie  Grupo 1</dc:title>
  <dc:creator>Rocío Parra</dc:creator>
  <cp:lastModifiedBy>Rocío Parra</cp:lastModifiedBy>
  <cp:revision>4</cp:revision>
  <dcterms:created xsi:type="dcterms:W3CDTF">2019-11-01T17:32:54Z</dcterms:created>
  <dcterms:modified xsi:type="dcterms:W3CDTF">2019-11-01T18:55:14Z</dcterms:modified>
</cp:coreProperties>
</file>