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61" r:id="rId3"/>
    <p:sldId id="258" r:id="rId4"/>
    <p:sldId id="260" r:id="rId5"/>
    <p:sldId id="262" r:id="rId6"/>
    <p:sldId id="285" r:id="rId7"/>
    <p:sldId id="295" r:id="rId8"/>
    <p:sldId id="280" r:id="rId9"/>
    <p:sldId id="297" r:id="rId10"/>
    <p:sldId id="288" r:id="rId11"/>
    <p:sldId id="294" r:id="rId12"/>
    <p:sldId id="289" r:id="rId13"/>
    <p:sldId id="290" r:id="rId14"/>
    <p:sldId id="291" r:id="rId15"/>
    <p:sldId id="283" r:id="rId16"/>
    <p:sldId id="29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</p14:sldIdLst>
        </p14:section>
        <p14:section name="Implementación" id="{5845E4FE-CA73-47DC-99F7-94901E2198F4}">
          <p14:sldIdLst>
            <p14:sldId id="260"/>
            <p14:sldId id="262"/>
            <p14:sldId id="285"/>
            <p14:sldId id="295"/>
          </p14:sldIdLst>
        </p14:section>
        <p14:section name="Módulos" id="{8F73CD87-2CBE-446F-A460-C94452EBAA95}">
          <p14:sldIdLst>
            <p14:sldId id="280"/>
            <p14:sldId id="297"/>
            <p14:sldId id="288"/>
            <p14:sldId id="294"/>
            <p14:sldId id="289"/>
          </p14:sldIdLst>
        </p14:section>
        <p14:section name="App" id="{05882ACD-6B47-4CF9-8FF6-1771C034BA9D}">
          <p14:sldIdLst>
            <p14:sldId id="290"/>
            <p14:sldId id="291"/>
          </p14:sldIdLst>
        </p14:section>
        <p14:section name="Final" id="{01460753-655A-4646-8AE4-CC982295525F}">
          <p14:sldIdLst>
            <p14:sldId id="283"/>
            <p14:sldId id="29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/>
            <a:t>Temperature</a:t>
          </a:r>
          <a:r>
            <a:rPr lang="es-ES" baseline="0"/>
            <a:t> sensor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MAX30205, RTOS </a:t>
          </a:r>
          <a:r>
            <a:rPr lang="es-ES" dirty="0" err="1"/>
            <a:t>timer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5C708CE8-57E6-4A0C-B531-12EF1DB32383}">
      <dgm:prSet phldrT="[Text]"/>
      <dgm:spPr/>
      <dgm:t>
        <a:bodyPr/>
        <a:lstStyle/>
        <a:p>
          <a:r>
            <a:rPr lang="es-ES"/>
            <a:t>EKG sensor</a:t>
          </a:r>
          <a:endParaRPr lang="en-US" dirty="0"/>
        </a:p>
      </dgm:t>
    </dgm:pt>
    <dgm:pt modelId="{16F75829-2AD2-49C6-A4A2-2E66723257E1}" type="parTrans" cxnId="{81532516-0191-48B9-BED6-C5FD40DBB53D}">
      <dgm:prSet/>
      <dgm:spPr/>
      <dgm:t>
        <a:bodyPr/>
        <a:lstStyle/>
        <a:p>
          <a:endParaRPr lang="en-US"/>
        </a:p>
      </dgm:t>
    </dgm:pt>
    <dgm:pt modelId="{E74460A5-FFC6-445F-8B31-74F083739AC7}" type="sibTrans" cxnId="{81532516-0191-48B9-BED6-C5FD40DBB53D}">
      <dgm:prSet/>
      <dgm:spPr/>
      <dgm:t>
        <a:bodyPr/>
        <a:lstStyle/>
        <a:p>
          <a:endParaRPr lang="en-US"/>
        </a:p>
      </dgm:t>
    </dgm:pt>
    <dgm:pt modelId="{F06B4A88-3B38-4076-AA87-FBF756457DFD}">
      <dgm:prSet phldrT="[Text]"/>
      <dgm:spPr/>
      <dgm:t>
        <a:bodyPr/>
        <a:lstStyle/>
        <a:p>
          <a:r>
            <a:rPr lang="es-ES"/>
            <a:t>AD8232</a:t>
          </a:r>
          <a:endParaRPr lang="en-US" dirty="0"/>
        </a:p>
      </dgm:t>
    </dgm:pt>
    <dgm:pt modelId="{5FE1E634-3577-41D8-B0BB-4E131D399FD3}" type="parTrans" cxnId="{4212E474-EA10-4918-8874-462872A39CD8}">
      <dgm:prSet/>
      <dgm:spPr/>
      <dgm:t>
        <a:bodyPr/>
        <a:lstStyle/>
        <a:p>
          <a:endParaRPr lang="en-US"/>
        </a:p>
      </dgm:t>
    </dgm:pt>
    <dgm:pt modelId="{5CC71C31-F2F1-4907-A9CE-A5E3D2832AE2}" type="sibTrans" cxnId="{4212E474-EA10-4918-8874-462872A39CD8}">
      <dgm:prSet/>
      <dgm:spPr/>
      <dgm:t>
        <a:bodyPr/>
        <a:lstStyle/>
        <a:p>
          <a:endParaRPr lang="en-US"/>
        </a:p>
      </dgm:t>
    </dgm:pt>
    <dgm:pt modelId="{C41B894E-8420-4308-A4F7-F517D9080152}">
      <dgm:prSet phldrT="[Text]"/>
      <dgm:spPr/>
      <dgm:t>
        <a:bodyPr/>
        <a:lstStyle/>
        <a:p>
          <a:r>
            <a:rPr lang="es-ES" dirty="0"/>
            <a:t>I2C</a:t>
          </a:r>
          <a:endParaRPr lang="en-US" dirty="0"/>
        </a:p>
      </dgm:t>
    </dgm:pt>
    <dgm:pt modelId="{C2AE8858-7148-4DAD-A10F-0023E2284F50}" type="parTrans" cxnId="{076F2A88-91A1-41CC-8441-38A885F70419}">
      <dgm:prSet/>
      <dgm:spPr/>
      <dgm:t>
        <a:bodyPr/>
        <a:lstStyle/>
        <a:p>
          <a:endParaRPr lang="en-US"/>
        </a:p>
      </dgm:t>
    </dgm:pt>
    <dgm:pt modelId="{717FE910-29B5-43A2-AA71-EA60298F8F66}" type="sibTrans" cxnId="{076F2A88-91A1-41CC-8441-38A885F70419}">
      <dgm:prSet/>
      <dgm:spPr/>
      <dgm:t>
        <a:bodyPr/>
        <a:lstStyle/>
        <a:p>
          <a:endParaRPr lang="en-US"/>
        </a:p>
      </dgm:t>
    </dgm:pt>
    <dgm:pt modelId="{AFCD490B-23AB-46A2-AFF9-17F8BE9A1593}">
      <dgm:prSet phldrT="[Text]"/>
      <dgm:spPr/>
      <dgm:t>
        <a:bodyPr/>
        <a:lstStyle/>
        <a:p>
          <a:r>
            <a:rPr lang="es-ES"/>
            <a:t>Spo2 sensor</a:t>
          </a:r>
          <a:endParaRPr lang="en-US" dirty="0"/>
        </a:p>
      </dgm:t>
    </dgm:pt>
    <dgm:pt modelId="{493D89D8-6930-4069-BC00-F1845A8EA943}" type="parTrans" cxnId="{3874ECE6-97C0-466B-AF7D-79E7E450A216}">
      <dgm:prSet/>
      <dgm:spPr/>
      <dgm:t>
        <a:bodyPr/>
        <a:lstStyle/>
        <a:p>
          <a:endParaRPr lang="en-US"/>
        </a:p>
      </dgm:t>
    </dgm:pt>
    <dgm:pt modelId="{F62432A7-8336-4208-923D-36CA5B12E0FA}" type="sibTrans" cxnId="{3874ECE6-97C0-466B-AF7D-79E7E450A216}">
      <dgm:prSet/>
      <dgm:spPr/>
      <dgm:t>
        <a:bodyPr/>
        <a:lstStyle/>
        <a:p>
          <a:endParaRPr lang="en-US"/>
        </a:p>
      </dgm:t>
    </dgm:pt>
    <dgm:pt modelId="{C3DC61D8-6399-452C-B904-AC687E0C5BEA}">
      <dgm:prSet phldrT="[Text]"/>
      <dgm:spPr/>
      <dgm:t>
        <a:bodyPr/>
        <a:lstStyle/>
        <a:p>
          <a:r>
            <a:rPr lang="es-ES" dirty="0"/>
            <a:t>MAX30102, RTOS </a:t>
          </a:r>
          <a:r>
            <a:rPr lang="es-ES" dirty="0" err="1"/>
            <a:t>task</a:t>
          </a:r>
          <a:endParaRPr lang="en-US" dirty="0"/>
        </a:p>
      </dgm:t>
    </dgm:pt>
    <dgm:pt modelId="{10E26149-6B02-4C66-B4EA-E459B28A5318}" type="parTrans" cxnId="{D638DA59-E5EF-46FD-8882-1E43B8E77764}">
      <dgm:prSet/>
      <dgm:spPr/>
      <dgm:t>
        <a:bodyPr/>
        <a:lstStyle/>
        <a:p>
          <a:endParaRPr lang="en-US"/>
        </a:p>
      </dgm:t>
    </dgm:pt>
    <dgm:pt modelId="{7D8CE46D-3E00-4EE7-B348-FD329B049081}" type="sibTrans" cxnId="{D638DA59-E5EF-46FD-8882-1E43B8E77764}">
      <dgm:prSet/>
      <dgm:spPr/>
      <dgm:t>
        <a:bodyPr/>
        <a:lstStyle/>
        <a:p>
          <a:endParaRPr lang="en-US"/>
        </a:p>
      </dgm:t>
    </dgm:pt>
    <dgm:pt modelId="{0BA67379-4496-4D44-9E86-22E2DD955484}">
      <dgm:prSet phldrT="[Text]"/>
      <dgm:spPr/>
      <dgm:t>
        <a:bodyPr/>
        <a:lstStyle/>
        <a:p>
          <a:r>
            <a:rPr lang="es-ES" dirty="0"/>
            <a:t>I2C, GPIO</a:t>
          </a:r>
          <a:endParaRPr lang="en-US" dirty="0"/>
        </a:p>
      </dgm:t>
    </dgm:pt>
    <dgm:pt modelId="{EE5C0565-CC06-4537-B5CB-54B73B191F69}" type="parTrans" cxnId="{1DE71656-C3A9-4C26-A3A9-D9A997A2AB1B}">
      <dgm:prSet/>
      <dgm:spPr/>
      <dgm:t>
        <a:bodyPr/>
        <a:lstStyle/>
        <a:p>
          <a:endParaRPr lang="en-US"/>
        </a:p>
      </dgm:t>
    </dgm:pt>
    <dgm:pt modelId="{594557B3-D5BD-403D-96B5-8C4F946BA2B1}" type="sibTrans" cxnId="{1DE71656-C3A9-4C26-A3A9-D9A997A2AB1B}">
      <dgm:prSet/>
      <dgm:spPr/>
      <dgm:t>
        <a:bodyPr/>
        <a:lstStyle/>
        <a:p>
          <a:endParaRPr lang="en-US"/>
        </a:p>
      </dgm:t>
    </dgm:pt>
    <dgm:pt modelId="{5E0FA6DB-84EC-4CEC-9060-C0465C35947F}">
      <dgm:prSet phldrT="[Text]"/>
      <dgm:spPr/>
      <dgm:t>
        <a:bodyPr/>
        <a:lstStyle/>
        <a:p>
          <a:r>
            <a:rPr lang="es-ES" dirty="0"/>
            <a:t>PIT, ADC</a:t>
          </a:r>
          <a:endParaRPr lang="en-US" dirty="0"/>
        </a:p>
      </dgm:t>
    </dgm:pt>
    <dgm:pt modelId="{80208420-0C53-4F0A-B81E-AA0661A05D57}" type="parTrans" cxnId="{0F150FA3-D5E7-4494-A490-80F1ED026F64}">
      <dgm:prSet/>
      <dgm:spPr/>
      <dgm:t>
        <a:bodyPr/>
        <a:lstStyle/>
        <a:p>
          <a:endParaRPr lang="en-US"/>
        </a:p>
      </dgm:t>
    </dgm:pt>
    <dgm:pt modelId="{14B02C79-15D5-4EAA-B0DD-43E75BBDC01F}" type="sibTrans" cxnId="{0F150FA3-D5E7-4494-A490-80F1ED026F64}">
      <dgm:prSet/>
      <dgm:spPr/>
      <dgm:t>
        <a:bodyPr/>
        <a:lstStyle/>
        <a:p>
          <a:endParaRPr lang="en-US"/>
        </a:p>
      </dgm:t>
    </dgm:pt>
    <dgm:pt modelId="{E9BE0E94-E140-492D-B7CF-591F08237BAF}">
      <dgm:prSet phldrT="[Text]"/>
      <dgm:spPr/>
      <dgm:t>
        <a:bodyPr/>
        <a:lstStyle/>
        <a:p>
          <a:r>
            <a:rPr lang="es-ES" dirty="0"/>
            <a:t>Audio </a:t>
          </a:r>
          <a:r>
            <a:rPr lang="es-ES" dirty="0" err="1"/>
            <a:t>player</a:t>
          </a:r>
          <a:endParaRPr lang="es-ES" dirty="0"/>
        </a:p>
      </dgm:t>
    </dgm:pt>
    <dgm:pt modelId="{B4E7E680-F54C-47A3-9F48-E09253C242B9}" type="parTrans" cxnId="{68DC4CD8-8A90-453A-B3B3-9C157D546524}">
      <dgm:prSet/>
      <dgm:spPr/>
      <dgm:t>
        <a:bodyPr/>
        <a:lstStyle/>
        <a:p>
          <a:endParaRPr lang="en-US"/>
        </a:p>
      </dgm:t>
    </dgm:pt>
    <dgm:pt modelId="{4A377CA3-8A19-4495-8F96-5C76E055E9AF}" type="sibTrans" cxnId="{68DC4CD8-8A90-453A-B3B3-9C157D546524}">
      <dgm:prSet/>
      <dgm:spPr/>
      <dgm:t>
        <a:bodyPr/>
        <a:lstStyle/>
        <a:p>
          <a:endParaRPr lang="en-US"/>
        </a:p>
      </dgm:t>
    </dgm:pt>
    <dgm:pt modelId="{82D2378C-EAB9-46E7-9EF0-73720BB10113}">
      <dgm:prSet phldrT="[Text]"/>
      <dgm:spPr/>
      <dgm:t>
        <a:bodyPr/>
        <a:lstStyle/>
        <a:p>
          <a:r>
            <a:rPr lang="es-ES"/>
            <a:t>Bluetooth</a:t>
          </a:r>
          <a:endParaRPr lang="en-US" dirty="0"/>
        </a:p>
      </dgm:t>
    </dgm:pt>
    <dgm:pt modelId="{06E86CCA-8260-45FE-B825-17BE536E8F5E}" type="parTrans" cxnId="{540715F5-455E-429E-9AA8-B66A90E2C20E}">
      <dgm:prSet/>
      <dgm:spPr/>
      <dgm:t>
        <a:bodyPr/>
        <a:lstStyle/>
        <a:p>
          <a:endParaRPr lang="en-US"/>
        </a:p>
      </dgm:t>
    </dgm:pt>
    <dgm:pt modelId="{BC173DC0-5239-4F0E-8D49-6C7478848343}" type="sibTrans" cxnId="{540715F5-455E-429E-9AA8-B66A90E2C20E}">
      <dgm:prSet/>
      <dgm:spPr/>
      <dgm:t>
        <a:bodyPr/>
        <a:lstStyle/>
        <a:p>
          <a:endParaRPr lang="en-US"/>
        </a:p>
      </dgm:t>
    </dgm:pt>
    <dgm:pt modelId="{32BDB0D7-3CF3-4291-95C0-F3C655EC1980}">
      <dgm:prSet phldrT="[Text]"/>
      <dgm:spPr/>
      <dgm:t>
        <a:bodyPr/>
        <a:lstStyle/>
        <a:p>
          <a:r>
            <a:rPr lang="es-ES" dirty="0"/>
            <a:t>UDA1380, RTOS </a:t>
          </a:r>
          <a:r>
            <a:rPr lang="es-ES" dirty="0" err="1"/>
            <a:t>timer</a:t>
          </a:r>
          <a:r>
            <a:rPr lang="es-ES" dirty="0"/>
            <a:t>, MP3 </a:t>
          </a:r>
          <a:r>
            <a:rPr lang="es-ES" dirty="0" err="1"/>
            <a:t>library</a:t>
          </a:r>
          <a:endParaRPr lang="es-ES" dirty="0"/>
        </a:p>
      </dgm:t>
    </dgm:pt>
    <dgm:pt modelId="{D2FEE4CD-DC89-41B6-AB2B-B372071B6CA2}" type="parTrans" cxnId="{D725323F-25FA-46EF-80AD-3B5C517A0D8C}">
      <dgm:prSet/>
      <dgm:spPr/>
      <dgm:t>
        <a:bodyPr/>
        <a:lstStyle/>
        <a:p>
          <a:endParaRPr lang="en-US"/>
        </a:p>
      </dgm:t>
    </dgm:pt>
    <dgm:pt modelId="{BF263C7C-1536-4F58-AD93-1C6E74678B38}" type="sibTrans" cxnId="{D725323F-25FA-46EF-80AD-3B5C517A0D8C}">
      <dgm:prSet/>
      <dgm:spPr/>
      <dgm:t>
        <a:bodyPr/>
        <a:lstStyle/>
        <a:p>
          <a:endParaRPr lang="en-US"/>
        </a:p>
      </dgm:t>
    </dgm:pt>
    <dgm:pt modelId="{C7FF41F7-79D6-4F04-9D7C-E5F41687A749}">
      <dgm:prSet phldrT="[Text]"/>
      <dgm:spPr/>
      <dgm:t>
        <a:bodyPr/>
        <a:lstStyle/>
        <a:p>
          <a:r>
            <a:rPr lang="es-ES" dirty="0"/>
            <a:t>I2C, I2S</a:t>
          </a:r>
          <a:endParaRPr lang="en-US" dirty="0"/>
        </a:p>
      </dgm:t>
    </dgm:pt>
    <dgm:pt modelId="{71DA329D-030F-4EEB-B919-03CFF10A44FE}" type="parTrans" cxnId="{36B2242E-C6AA-483F-A26D-BE67870356B5}">
      <dgm:prSet/>
      <dgm:spPr/>
      <dgm:t>
        <a:bodyPr/>
        <a:lstStyle/>
        <a:p>
          <a:endParaRPr lang="en-US"/>
        </a:p>
      </dgm:t>
    </dgm:pt>
    <dgm:pt modelId="{C1B0A3A0-8D75-4EB3-AC99-E0D22F0CE89F}" type="sibTrans" cxnId="{36B2242E-C6AA-483F-A26D-BE67870356B5}">
      <dgm:prSet/>
      <dgm:spPr/>
      <dgm:t>
        <a:bodyPr/>
        <a:lstStyle/>
        <a:p>
          <a:endParaRPr lang="en-US"/>
        </a:p>
      </dgm:t>
    </dgm:pt>
    <dgm:pt modelId="{10221BFC-4E6A-43C0-853D-996535010661}">
      <dgm:prSet phldrT="[Text]"/>
      <dgm:spPr/>
      <dgm:t>
        <a:bodyPr/>
        <a:lstStyle/>
        <a:p>
          <a:r>
            <a:rPr lang="es-ES"/>
            <a:t>HC05</a:t>
          </a:r>
          <a:endParaRPr lang="en-US" dirty="0"/>
        </a:p>
      </dgm:t>
    </dgm:pt>
    <dgm:pt modelId="{7B381377-0F64-4839-87F0-570B746FCFD1}" type="parTrans" cxnId="{E4B9F29D-EF04-49CD-8F0E-0A062D21490B}">
      <dgm:prSet/>
      <dgm:spPr/>
      <dgm:t>
        <a:bodyPr/>
        <a:lstStyle/>
        <a:p>
          <a:endParaRPr lang="en-US"/>
        </a:p>
      </dgm:t>
    </dgm:pt>
    <dgm:pt modelId="{FB4D5E6C-0750-4EC5-970B-92C0DEC21310}" type="sibTrans" cxnId="{E4B9F29D-EF04-49CD-8F0E-0A062D21490B}">
      <dgm:prSet/>
      <dgm:spPr/>
      <dgm:t>
        <a:bodyPr/>
        <a:lstStyle/>
        <a:p>
          <a:endParaRPr lang="en-US"/>
        </a:p>
      </dgm:t>
    </dgm:pt>
    <dgm:pt modelId="{1569CDB2-6E30-4E4D-98D9-D2E44D8760CD}">
      <dgm:prSet phldrT="[Text]"/>
      <dgm:spPr/>
      <dgm:t>
        <a:bodyPr/>
        <a:lstStyle/>
        <a:p>
          <a:r>
            <a:rPr lang="es-ES" dirty="0"/>
            <a:t>UART, GPIO</a:t>
          </a:r>
          <a:endParaRPr lang="en-US" dirty="0"/>
        </a:p>
      </dgm:t>
    </dgm:pt>
    <dgm:pt modelId="{AEB0B422-DD02-43F0-A6A6-B473DDF9012C}" type="parTrans" cxnId="{AEA5C658-84FE-4D84-9CF1-8CA95DA973C8}">
      <dgm:prSet/>
      <dgm:spPr/>
      <dgm:t>
        <a:bodyPr/>
        <a:lstStyle/>
        <a:p>
          <a:endParaRPr lang="en-US"/>
        </a:p>
      </dgm:t>
    </dgm:pt>
    <dgm:pt modelId="{BF1B1ACD-AB2C-452B-8EE1-3956D767A5DC}" type="sibTrans" cxnId="{AEA5C658-84FE-4D84-9CF1-8CA95DA973C8}">
      <dgm:prSet/>
      <dgm:spPr/>
      <dgm:t>
        <a:bodyPr/>
        <a:lstStyle/>
        <a:p>
          <a:endParaRPr lang="en-US"/>
        </a:p>
      </dgm:t>
    </dgm:pt>
    <dgm:pt modelId="{4BD7EC80-85F3-427E-BC12-0D8F40B5BA56}" type="pres">
      <dgm:prSet presAssocID="{B2365749-8760-4291-85E1-2037986A70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63417-112C-4C91-8FEB-7DC391844D3E}" type="pres">
      <dgm:prSet presAssocID="{00BBFF42-7A93-481F-937E-0847C70A93A5}" presName="vertOne" presStyleCnt="0"/>
      <dgm:spPr/>
    </dgm:pt>
    <dgm:pt modelId="{2562A761-AAAB-49CA-B44C-3A26863901E5}" type="pres">
      <dgm:prSet presAssocID="{00BBFF42-7A93-481F-937E-0847C70A93A5}" presName="txOne" presStyleLbl="node0" presStyleIdx="0" presStyleCnt="5">
        <dgm:presLayoutVars>
          <dgm:chPref val="3"/>
        </dgm:presLayoutVars>
      </dgm:prSet>
      <dgm:spPr/>
    </dgm:pt>
    <dgm:pt modelId="{26FCA802-D43D-43C9-A8B6-5C4ECDD6C1D8}" type="pres">
      <dgm:prSet presAssocID="{00BBFF42-7A93-481F-937E-0847C70A93A5}" presName="parTransOne" presStyleCnt="0"/>
      <dgm:spPr/>
    </dgm:pt>
    <dgm:pt modelId="{FBC4CD44-4A91-482F-B902-9E787AEE991D}" type="pres">
      <dgm:prSet presAssocID="{00BBFF42-7A93-481F-937E-0847C70A93A5}" presName="horzOne" presStyleCnt="0"/>
      <dgm:spPr/>
    </dgm:pt>
    <dgm:pt modelId="{2E3F12E8-DB09-4F45-ADEC-9EA2D2999069}" type="pres">
      <dgm:prSet presAssocID="{BF7B27F5-0556-467C-AE9B-58F697AAE3E2}" presName="vertTwo" presStyleCnt="0"/>
      <dgm:spPr/>
    </dgm:pt>
    <dgm:pt modelId="{E074797A-495C-4A45-8C8D-A886934A1A05}" type="pres">
      <dgm:prSet presAssocID="{BF7B27F5-0556-467C-AE9B-58F697AAE3E2}" presName="txTwo" presStyleLbl="node2" presStyleIdx="0" presStyleCnt="5">
        <dgm:presLayoutVars>
          <dgm:chPref val="3"/>
        </dgm:presLayoutVars>
      </dgm:prSet>
      <dgm:spPr/>
    </dgm:pt>
    <dgm:pt modelId="{40349B9F-A10E-4C11-B71A-80A75EDF1241}" type="pres">
      <dgm:prSet presAssocID="{BF7B27F5-0556-467C-AE9B-58F697AAE3E2}" presName="parTransTwo" presStyleCnt="0"/>
      <dgm:spPr/>
    </dgm:pt>
    <dgm:pt modelId="{E103DF5F-C137-475E-916E-0EAEDEFE527F}" type="pres">
      <dgm:prSet presAssocID="{BF7B27F5-0556-467C-AE9B-58F697AAE3E2}" presName="horzTwo" presStyleCnt="0"/>
      <dgm:spPr/>
    </dgm:pt>
    <dgm:pt modelId="{5875AFD3-7697-4A74-9C7D-A50AEC68A6AC}" type="pres">
      <dgm:prSet presAssocID="{C41B894E-8420-4308-A4F7-F517D9080152}" presName="vertThree" presStyleCnt="0"/>
      <dgm:spPr/>
    </dgm:pt>
    <dgm:pt modelId="{C5E080BC-1A1B-4759-A114-EC2C4AAE48A8}" type="pres">
      <dgm:prSet presAssocID="{C41B894E-8420-4308-A4F7-F517D9080152}" presName="txThree" presStyleLbl="node3" presStyleIdx="0" presStyleCnt="5">
        <dgm:presLayoutVars>
          <dgm:chPref val="3"/>
        </dgm:presLayoutVars>
      </dgm:prSet>
      <dgm:spPr/>
    </dgm:pt>
    <dgm:pt modelId="{6B05B4CD-2DFF-4C57-8E99-2976EE3A2FDD}" type="pres">
      <dgm:prSet presAssocID="{C41B894E-8420-4308-A4F7-F517D9080152}" presName="horzThree" presStyleCnt="0"/>
      <dgm:spPr/>
    </dgm:pt>
    <dgm:pt modelId="{1EDAA2C7-7790-4FB3-B244-CA571341804F}" type="pres">
      <dgm:prSet presAssocID="{0982E9EA-77F6-434B-BA3F-E3D53FCB5B2D}" presName="sibSpaceOne" presStyleCnt="0"/>
      <dgm:spPr/>
    </dgm:pt>
    <dgm:pt modelId="{007D99AA-2594-45BB-931E-0F9AE1260B4F}" type="pres">
      <dgm:prSet presAssocID="{5C708CE8-57E6-4A0C-B531-12EF1DB32383}" presName="vertOne" presStyleCnt="0"/>
      <dgm:spPr/>
    </dgm:pt>
    <dgm:pt modelId="{3E1F3DEC-87E5-4FDE-B138-9D0E8B514C34}" type="pres">
      <dgm:prSet presAssocID="{5C708CE8-57E6-4A0C-B531-12EF1DB32383}" presName="txOne" presStyleLbl="node0" presStyleIdx="1" presStyleCnt="5">
        <dgm:presLayoutVars>
          <dgm:chPref val="3"/>
        </dgm:presLayoutVars>
      </dgm:prSet>
      <dgm:spPr/>
    </dgm:pt>
    <dgm:pt modelId="{A14AADAE-DF54-4A23-91AF-F47E6CDBB5B3}" type="pres">
      <dgm:prSet presAssocID="{5C708CE8-57E6-4A0C-B531-12EF1DB32383}" presName="parTransOne" presStyleCnt="0"/>
      <dgm:spPr/>
    </dgm:pt>
    <dgm:pt modelId="{41B96D2F-BF11-4EA9-B4A5-2BFB733A1D8B}" type="pres">
      <dgm:prSet presAssocID="{5C708CE8-57E6-4A0C-B531-12EF1DB32383}" presName="horzOne" presStyleCnt="0"/>
      <dgm:spPr/>
    </dgm:pt>
    <dgm:pt modelId="{526BC222-B6E8-4415-BE24-A7AA6A802CCF}" type="pres">
      <dgm:prSet presAssocID="{F06B4A88-3B38-4076-AA87-FBF756457DFD}" presName="vertTwo" presStyleCnt="0"/>
      <dgm:spPr/>
    </dgm:pt>
    <dgm:pt modelId="{E79585FC-1A1A-4472-84F4-AF2D1DCE7030}" type="pres">
      <dgm:prSet presAssocID="{F06B4A88-3B38-4076-AA87-FBF756457DFD}" presName="txTwo" presStyleLbl="node2" presStyleIdx="1" presStyleCnt="5">
        <dgm:presLayoutVars>
          <dgm:chPref val="3"/>
        </dgm:presLayoutVars>
      </dgm:prSet>
      <dgm:spPr/>
    </dgm:pt>
    <dgm:pt modelId="{FE229BD1-70EC-4184-B72B-26FFF20401A7}" type="pres">
      <dgm:prSet presAssocID="{F06B4A88-3B38-4076-AA87-FBF756457DFD}" presName="parTransTwo" presStyleCnt="0"/>
      <dgm:spPr/>
    </dgm:pt>
    <dgm:pt modelId="{62DE10B1-3289-4792-BF8D-10322EF1AD98}" type="pres">
      <dgm:prSet presAssocID="{F06B4A88-3B38-4076-AA87-FBF756457DFD}" presName="horzTwo" presStyleCnt="0"/>
      <dgm:spPr/>
    </dgm:pt>
    <dgm:pt modelId="{383D78B7-C276-43F8-8F24-00832A2A8DED}" type="pres">
      <dgm:prSet presAssocID="{5E0FA6DB-84EC-4CEC-9060-C0465C35947F}" presName="vertThree" presStyleCnt="0"/>
      <dgm:spPr/>
    </dgm:pt>
    <dgm:pt modelId="{1E796A23-D613-4F6C-BDBD-E37A78E400C5}" type="pres">
      <dgm:prSet presAssocID="{5E0FA6DB-84EC-4CEC-9060-C0465C35947F}" presName="txThree" presStyleLbl="node3" presStyleIdx="1" presStyleCnt="5">
        <dgm:presLayoutVars>
          <dgm:chPref val="3"/>
        </dgm:presLayoutVars>
      </dgm:prSet>
      <dgm:spPr/>
    </dgm:pt>
    <dgm:pt modelId="{9FE6614D-E36D-415F-8979-2E03A655B5D0}" type="pres">
      <dgm:prSet presAssocID="{5E0FA6DB-84EC-4CEC-9060-C0465C35947F}" presName="horzThree" presStyleCnt="0"/>
      <dgm:spPr/>
    </dgm:pt>
    <dgm:pt modelId="{AC95C7A1-F122-4410-B203-86B15ED8A733}" type="pres">
      <dgm:prSet presAssocID="{E74460A5-FFC6-445F-8B31-74F083739AC7}" presName="sibSpaceOne" presStyleCnt="0"/>
      <dgm:spPr/>
    </dgm:pt>
    <dgm:pt modelId="{80F66A4F-232C-415E-8E8C-5D73E312945E}" type="pres">
      <dgm:prSet presAssocID="{AFCD490B-23AB-46A2-AFF9-17F8BE9A1593}" presName="vertOne" presStyleCnt="0"/>
      <dgm:spPr/>
    </dgm:pt>
    <dgm:pt modelId="{E2CDAC15-1A72-4363-AF76-14FEC60DC88F}" type="pres">
      <dgm:prSet presAssocID="{AFCD490B-23AB-46A2-AFF9-17F8BE9A1593}" presName="txOne" presStyleLbl="node0" presStyleIdx="2" presStyleCnt="5">
        <dgm:presLayoutVars>
          <dgm:chPref val="3"/>
        </dgm:presLayoutVars>
      </dgm:prSet>
      <dgm:spPr/>
    </dgm:pt>
    <dgm:pt modelId="{57FDF171-4126-46DB-98AA-3C8546273B74}" type="pres">
      <dgm:prSet presAssocID="{AFCD490B-23AB-46A2-AFF9-17F8BE9A1593}" presName="parTransOne" presStyleCnt="0"/>
      <dgm:spPr/>
    </dgm:pt>
    <dgm:pt modelId="{0CBF7ED6-80AA-4C80-BDD9-73CBC1198C14}" type="pres">
      <dgm:prSet presAssocID="{AFCD490B-23AB-46A2-AFF9-17F8BE9A1593}" presName="horzOne" presStyleCnt="0"/>
      <dgm:spPr/>
    </dgm:pt>
    <dgm:pt modelId="{27875742-1670-4D83-85A3-4942C5C45C0F}" type="pres">
      <dgm:prSet presAssocID="{C3DC61D8-6399-452C-B904-AC687E0C5BEA}" presName="vertTwo" presStyleCnt="0"/>
      <dgm:spPr/>
    </dgm:pt>
    <dgm:pt modelId="{7EE36B89-42B3-42BA-BB2E-2EC768EB451A}" type="pres">
      <dgm:prSet presAssocID="{C3DC61D8-6399-452C-B904-AC687E0C5BEA}" presName="txTwo" presStyleLbl="node2" presStyleIdx="2" presStyleCnt="5">
        <dgm:presLayoutVars>
          <dgm:chPref val="3"/>
        </dgm:presLayoutVars>
      </dgm:prSet>
      <dgm:spPr/>
    </dgm:pt>
    <dgm:pt modelId="{7B567A96-35D9-46F7-86BD-28B7BDD489E5}" type="pres">
      <dgm:prSet presAssocID="{C3DC61D8-6399-452C-B904-AC687E0C5BEA}" presName="parTransTwo" presStyleCnt="0"/>
      <dgm:spPr/>
    </dgm:pt>
    <dgm:pt modelId="{0296CBAA-3A8B-4603-8234-01CF1A586F91}" type="pres">
      <dgm:prSet presAssocID="{C3DC61D8-6399-452C-B904-AC687E0C5BEA}" presName="horzTwo" presStyleCnt="0"/>
      <dgm:spPr/>
    </dgm:pt>
    <dgm:pt modelId="{D4B3A945-8355-49E2-9013-B9C693C1E2E1}" type="pres">
      <dgm:prSet presAssocID="{0BA67379-4496-4D44-9E86-22E2DD955484}" presName="vertThree" presStyleCnt="0"/>
      <dgm:spPr/>
    </dgm:pt>
    <dgm:pt modelId="{B3511E24-A650-49FC-AD08-23AE51298305}" type="pres">
      <dgm:prSet presAssocID="{0BA67379-4496-4D44-9E86-22E2DD955484}" presName="txThree" presStyleLbl="node3" presStyleIdx="2" presStyleCnt="5">
        <dgm:presLayoutVars>
          <dgm:chPref val="3"/>
        </dgm:presLayoutVars>
      </dgm:prSet>
      <dgm:spPr/>
    </dgm:pt>
    <dgm:pt modelId="{93465A76-D4C9-4858-A0EE-CB42E5DAF7F0}" type="pres">
      <dgm:prSet presAssocID="{0BA67379-4496-4D44-9E86-22E2DD955484}" presName="horzThree" presStyleCnt="0"/>
      <dgm:spPr/>
    </dgm:pt>
    <dgm:pt modelId="{519C567C-E7F2-4878-B9F9-211D206C0843}" type="pres">
      <dgm:prSet presAssocID="{F62432A7-8336-4208-923D-36CA5B12E0FA}" presName="sibSpaceOne" presStyleCnt="0"/>
      <dgm:spPr/>
    </dgm:pt>
    <dgm:pt modelId="{B84CB3D6-C1A2-42CD-82AE-062E927C1E18}" type="pres">
      <dgm:prSet presAssocID="{E9BE0E94-E140-492D-B7CF-591F08237BAF}" presName="vertOne" presStyleCnt="0"/>
      <dgm:spPr/>
    </dgm:pt>
    <dgm:pt modelId="{5A765468-914D-486C-A81B-80526E88C740}" type="pres">
      <dgm:prSet presAssocID="{E9BE0E94-E140-492D-B7CF-591F08237BAF}" presName="txOne" presStyleLbl="node0" presStyleIdx="3" presStyleCnt="5">
        <dgm:presLayoutVars>
          <dgm:chPref val="3"/>
        </dgm:presLayoutVars>
      </dgm:prSet>
      <dgm:spPr/>
    </dgm:pt>
    <dgm:pt modelId="{8E3694FE-FEB1-49DA-9217-9269450E58B4}" type="pres">
      <dgm:prSet presAssocID="{E9BE0E94-E140-492D-B7CF-591F08237BAF}" presName="parTransOne" presStyleCnt="0"/>
      <dgm:spPr/>
    </dgm:pt>
    <dgm:pt modelId="{9526E11C-718A-43A4-9081-FC1ADD5124F4}" type="pres">
      <dgm:prSet presAssocID="{E9BE0E94-E140-492D-B7CF-591F08237BAF}" presName="horzOne" presStyleCnt="0"/>
      <dgm:spPr/>
    </dgm:pt>
    <dgm:pt modelId="{BBAF60E5-85F9-4919-92A0-780F33EB80D1}" type="pres">
      <dgm:prSet presAssocID="{32BDB0D7-3CF3-4291-95C0-F3C655EC1980}" presName="vertTwo" presStyleCnt="0"/>
      <dgm:spPr/>
    </dgm:pt>
    <dgm:pt modelId="{1D36620F-46C8-4384-9B35-EDB5DFFAF363}" type="pres">
      <dgm:prSet presAssocID="{32BDB0D7-3CF3-4291-95C0-F3C655EC1980}" presName="txTwo" presStyleLbl="node2" presStyleIdx="3" presStyleCnt="5">
        <dgm:presLayoutVars>
          <dgm:chPref val="3"/>
        </dgm:presLayoutVars>
      </dgm:prSet>
      <dgm:spPr/>
    </dgm:pt>
    <dgm:pt modelId="{97504801-AC43-4C45-9830-83129615C6A7}" type="pres">
      <dgm:prSet presAssocID="{32BDB0D7-3CF3-4291-95C0-F3C655EC1980}" presName="parTransTwo" presStyleCnt="0"/>
      <dgm:spPr/>
    </dgm:pt>
    <dgm:pt modelId="{B7F126E7-303B-4D03-A7E2-0F3B2505A247}" type="pres">
      <dgm:prSet presAssocID="{32BDB0D7-3CF3-4291-95C0-F3C655EC1980}" presName="horzTwo" presStyleCnt="0"/>
      <dgm:spPr/>
    </dgm:pt>
    <dgm:pt modelId="{FCCD4897-60BF-4E32-A2A4-B1500432C3AD}" type="pres">
      <dgm:prSet presAssocID="{C7FF41F7-79D6-4F04-9D7C-E5F41687A749}" presName="vertThree" presStyleCnt="0"/>
      <dgm:spPr/>
    </dgm:pt>
    <dgm:pt modelId="{BA859008-2C68-469F-A80A-0CDB1C88E5DA}" type="pres">
      <dgm:prSet presAssocID="{C7FF41F7-79D6-4F04-9D7C-E5F41687A749}" presName="txThree" presStyleLbl="node3" presStyleIdx="3" presStyleCnt="5">
        <dgm:presLayoutVars>
          <dgm:chPref val="3"/>
        </dgm:presLayoutVars>
      </dgm:prSet>
      <dgm:spPr/>
    </dgm:pt>
    <dgm:pt modelId="{E8980C40-3559-4A11-A6D1-F8715C250376}" type="pres">
      <dgm:prSet presAssocID="{C7FF41F7-79D6-4F04-9D7C-E5F41687A749}" presName="horzThree" presStyleCnt="0"/>
      <dgm:spPr/>
    </dgm:pt>
    <dgm:pt modelId="{AAE997C1-C0E0-478A-91B8-6C6BC3F74FA6}" type="pres">
      <dgm:prSet presAssocID="{4A377CA3-8A19-4495-8F96-5C76E055E9AF}" presName="sibSpaceOne" presStyleCnt="0"/>
      <dgm:spPr/>
    </dgm:pt>
    <dgm:pt modelId="{0F9FE02A-3F46-4508-B3B9-FF03C1EE6B70}" type="pres">
      <dgm:prSet presAssocID="{82D2378C-EAB9-46E7-9EF0-73720BB10113}" presName="vertOne" presStyleCnt="0"/>
      <dgm:spPr/>
    </dgm:pt>
    <dgm:pt modelId="{959E6D69-F11C-4F13-A69F-D973A22BB305}" type="pres">
      <dgm:prSet presAssocID="{82D2378C-EAB9-46E7-9EF0-73720BB10113}" presName="txOne" presStyleLbl="node0" presStyleIdx="4" presStyleCnt="5">
        <dgm:presLayoutVars>
          <dgm:chPref val="3"/>
        </dgm:presLayoutVars>
      </dgm:prSet>
      <dgm:spPr/>
    </dgm:pt>
    <dgm:pt modelId="{04EB36BA-16E9-482F-ABA7-F442B0EFDD34}" type="pres">
      <dgm:prSet presAssocID="{82D2378C-EAB9-46E7-9EF0-73720BB10113}" presName="parTransOne" presStyleCnt="0"/>
      <dgm:spPr/>
    </dgm:pt>
    <dgm:pt modelId="{0C0FD9BD-D0AD-4BF5-9BED-D8BFA8D0C52C}" type="pres">
      <dgm:prSet presAssocID="{82D2378C-EAB9-46E7-9EF0-73720BB10113}" presName="horzOne" presStyleCnt="0"/>
      <dgm:spPr/>
    </dgm:pt>
    <dgm:pt modelId="{9A8ABB7A-5CA8-4D73-9CC0-89CC293E9670}" type="pres">
      <dgm:prSet presAssocID="{10221BFC-4E6A-43C0-853D-996535010661}" presName="vertTwo" presStyleCnt="0"/>
      <dgm:spPr/>
    </dgm:pt>
    <dgm:pt modelId="{4D93E664-3495-42A5-9A0A-39EEF286552D}" type="pres">
      <dgm:prSet presAssocID="{10221BFC-4E6A-43C0-853D-996535010661}" presName="txTwo" presStyleLbl="node2" presStyleIdx="4" presStyleCnt="5">
        <dgm:presLayoutVars>
          <dgm:chPref val="3"/>
        </dgm:presLayoutVars>
      </dgm:prSet>
      <dgm:spPr/>
    </dgm:pt>
    <dgm:pt modelId="{963061A7-6860-44F3-911F-8DF1F9ED4572}" type="pres">
      <dgm:prSet presAssocID="{10221BFC-4E6A-43C0-853D-996535010661}" presName="parTransTwo" presStyleCnt="0"/>
      <dgm:spPr/>
    </dgm:pt>
    <dgm:pt modelId="{B220FA00-54B9-4001-A11F-C71538C2BA3F}" type="pres">
      <dgm:prSet presAssocID="{10221BFC-4E6A-43C0-853D-996535010661}" presName="horzTwo" presStyleCnt="0"/>
      <dgm:spPr/>
    </dgm:pt>
    <dgm:pt modelId="{EA804BB8-C87C-4A74-994F-788F3714ECC5}" type="pres">
      <dgm:prSet presAssocID="{1569CDB2-6E30-4E4D-98D9-D2E44D8760CD}" presName="vertThree" presStyleCnt="0"/>
      <dgm:spPr/>
    </dgm:pt>
    <dgm:pt modelId="{8488CAAE-802D-49F7-B33B-A8D704B7013C}" type="pres">
      <dgm:prSet presAssocID="{1569CDB2-6E30-4E4D-98D9-D2E44D8760CD}" presName="txThree" presStyleLbl="node3" presStyleIdx="4" presStyleCnt="5">
        <dgm:presLayoutVars>
          <dgm:chPref val="3"/>
        </dgm:presLayoutVars>
      </dgm:prSet>
      <dgm:spPr/>
    </dgm:pt>
    <dgm:pt modelId="{8E430966-0BAE-4D97-86FD-4C510CDD1F32}" type="pres">
      <dgm:prSet presAssocID="{1569CDB2-6E30-4E4D-98D9-D2E44D8760CD}" presName="horzThree" presStyleCnt="0"/>
      <dgm:spPr/>
    </dgm:pt>
  </dgm:ptLst>
  <dgm:cxnLst>
    <dgm:cxn modelId="{9D8B8F00-8A89-403F-9471-E31FC2652655}" type="presOf" srcId="{C3DC61D8-6399-452C-B904-AC687E0C5BEA}" destId="{7EE36B89-42B3-42BA-BB2E-2EC768EB451A}" srcOrd="0" destOrd="0" presId="urn:microsoft.com/office/officeart/2005/8/layout/hierarchy4"/>
    <dgm:cxn modelId="{81532516-0191-48B9-BED6-C5FD40DBB53D}" srcId="{B2365749-8760-4291-85E1-2037986A7092}" destId="{5C708CE8-57E6-4A0C-B531-12EF1DB32383}" srcOrd="1" destOrd="0" parTransId="{16F75829-2AD2-49C6-A4A2-2E66723257E1}" sibTransId="{E74460A5-FFC6-445F-8B31-74F083739AC7}"/>
    <dgm:cxn modelId="{B39CD425-3BA4-49E5-AD16-866AE4AE9B7C}" type="presOf" srcId="{10221BFC-4E6A-43C0-853D-996535010661}" destId="{4D93E664-3495-42A5-9A0A-39EEF286552D}" srcOrd="0" destOrd="0" presId="urn:microsoft.com/office/officeart/2005/8/layout/hierarchy4"/>
    <dgm:cxn modelId="{B6E0CD2C-C823-4388-8FCC-8C46E5A866D2}" type="presOf" srcId="{C7FF41F7-79D6-4F04-9D7C-E5F41687A749}" destId="{BA859008-2C68-469F-A80A-0CDB1C88E5DA}" srcOrd="0" destOrd="0" presId="urn:microsoft.com/office/officeart/2005/8/layout/hierarchy4"/>
    <dgm:cxn modelId="{36B2242E-C6AA-483F-A26D-BE67870356B5}" srcId="{32BDB0D7-3CF3-4291-95C0-F3C655EC1980}" destId="{C7FF41F7-79D6-4F04-9D7C-E5F41687A749}" srcOrd="0" destOrd="0" parTransId="{71DA329D-030F-4EEB-B919-03CFF10A44FE}" sibTransId="{C1B0A3A0-8D75-4EB3-AC99-E0D22F0CE89F}"/>
    <dgm:cxn modelId="{D725323F-25FA-46EF-80AD-3B5C517A0D8C}" srcId="{E9BE0E94-E140-492D-B7CF-591F08237BAF}" destId="{32BDB0D7-3CF3-4291-95C0-F3C655EC1980}" srcOrd="0" destOrd="0" parTransId="{D2FEE4CD-DC89-41B6-AB2B-B372071B6CA2}" sibTransId="{BF263C7C-1536-4F58-AD93-1C6E74678B38}"/>
    <dgm:cxn modelId="{A52CD773-63E8-4C64-AB7A-FC533D54B266}" type="presOf" srcId="{32BDB0D7-3CF3-4291-95C0-F3C655EC1980}" destId="{1D36620F-46C8-4384-9B35-EDB5DFFAF363}" srcOrd="0" destOrd="0" presId="urn:microsoft.com/office/officeart/2005/8/layout/hierarchy4"/>
    <dgm:cxn modelId="{3E7C1374-3EB9-4E4C-A298-C55D9B6C02D2}" type="presOf" srcId="{0BA67379-4496-4D44-9E86-22E2DD955484}" destId="{B3511E24-A650-49FC-AD08-23AE51298305}" srcOrd="0" destOrd="0" presId="urn:microsoft.com/office/officeart/2005/8/layout/hierarchy4"/>
    <dgm:cxn modelId="{4212E474-EA10-4918-8874-462872A39CD8}" srcId="{5C708CE8-57E6-4A0C-B531-12EF1DB32383}" destId="{F06B4A88-3B38-4076-AA87-FBF756457DFD}" srcOrd="0" destOrd="0" parTransId="{5FE1E634-3577-41D8-B0BB-4E131D399FD3}" sibTransId="{5CC71C31-F2F1-4907-A9CE-A5E3D2832AE2}"/>
    <dgm:cxn modelId="{1DE71656-C3A9-4C26-A3A9-D9A997A2AB1B}" srcId="{C3DC61D8-6399-452C-B904-AC687E0C5BEA}" destId="{0BA67379-4496-4D44-9E86-22E2DD955484}" srcOrd="0" destOrd="0" parTransId="{EE5C0565-CC06-4537-B5CB-54B73B191F69}" sibTransId="{594557B3-D5BD-403D-96B5-8C4F946BA2B1}"/>
    <dgm:cxn modelId="{EAFD2977-A0AD-4CB8-A9BA-B5065716D10F}" type="presOf" srcId="{00BBFF42-7A93-481F-937E-0847C70A93A5}" destId="{2562A761-AAAB-49CA-B44C-3A26863901E5}" srcOrd="0" destOrd="0" presId="urn:microsoft.com/office/officeart/2005/8/layout/hierarchy4"/>
    <dgm:cxn modelId="{AEA5C658-84FE-4D84-9CF1-8CA95DA973C8}" srcId="{10221BFC-4E6A-43C0-853D-996535010661}" destId="{1569CDB2-6E30-4E4D-98D9-D2E44D8760CD}" srcOrd="0" destOrd="0" parTransId="{AEB0B422-DD02-43F0-A6A6-B473DDF9012C}" sibTransId="{BF1B1ACD-AB2C-452B-8EE1-3956D767A5DC}"/>
    <dgm:cxn modelId="{D638DA59-E5EF-46FD-8882-1E43B8E77764}" srcId="{AFCD490B-23AB-46A2-AFF9-17F8BE9A1593}" destId="{C3DC61D8-6399-452C-B904-AC687E0C5BEA}" srcOrd="0" destOrd="0" parTransId="{10E26149-6B02-4C66-B4EA-E459B28A5318}" sibTransId="{7D8CE46D-3E00-4EE7-B348-FD329B049081}"/>
    <dgm:cxn modelId="{35E6BC84-4EA4-4AD8-AE6A-EFA21F457E54}" type="presOf" srcId="{B2365749-8760-4291-85E1-2037986A7092}" destId="{4BD7EC80-85F3-427E-BC12-0D8F40B5BA56}" srcOrd="0" destOrd="0" presId="urn:microsoft.com/office/officeart/2005/8/layout/hierarchy4"/>
    <dgm:cxn modelId="{076F2A88-91A1-41CC-8441-38A885F70419}" srcId="{BF7B27F5-0556-467C-AE9B-58F697AAE3E2}" destId="{C41B894E-8420-4308-A4F7-F517D9080152}" srcOrd="0" destOrd="0" parTransId="{C2AE8858-7148-4DAD-A10F-0023E2284F50}" sibTransId="{717FE910-29B5-43A2-AA71-EA60298F8F66}"/>
    <dgm:cxn modelId="{13BB498F-DF06-4B7F-87EC-3FCF77DC1DC1}" type="presOf" srcId="{82D2378C-EAB9-46E7-9EF0-73720BB10113}" destId="{959E6D69-F11C-4F13-A69F-D973A22BB305}" srcOrd="0" destOrd="0" presId="urn:microsoft.com/office/officeart/2005/8/layout/hierarchy4"/>
    <dgm:cxn modelId="{6F13CB92-DF41-4F2E-9B9B-8E12BF5405CD}" type="presOf" srcId="{F06B4A88-3B38-4076-AA87-FBF756457DFD}" destId="{E79585FC-1A1A-4472-84F4-AF2D1DCE7030}" srcOrd="0" destOrd="0" presId="urn:microsoft.com/office/officeart/2005/8/layout/hierarchy4"/>
    <dgm:cxn modelId="{68944797-0E92-42AE-80BE-3CAB994F7171}" type="presOf" srcId="{C41B894E-8420-4308-A4F7-F517D9080152}" destId="{C5E080BC-1A1B-4759-A114-EC2C4AAE48A8}" srcOrd="0" destOrd="0" presId="urn:microsoft.com/office/officeart/2005/8/layout/hierarchy4"/>
    <dgm:cxn modelId="{E4B9F29D-EF04-49CD-8F0E-0A062D21490B}" srcId="{82D2378C-EAB9-46E7-9EF0-73720BB10113}" destId="{10221BFC-4E6A-43C0-853D-996535010661}" srcOrd="0" destOrd="0" parTransId="{7B381377-0F64-4839-87F0-570B746FCFD1}" sibTransId="{FB4D5E6C-0750-4EC5-970B-92C0DEC21310}"/>
    <dgm:cxn modelId="{0F150FA3-D5E7-4494-A490-80F1ED026F64}" srcId="{F06B4A88-3B38-4076-AA87-FBF756457DFD}" destId="{5E0FA6DB-84EC-4CEC-9060-C0465C35947F}" srcOrd="0" destOrd="0" parTransId="{80208420-0C53-4F0A-B81E-AA0661A05D57}" sibTransId="{14B02C79-15D5-4EAA-B0DD-43E75BBDC01F}"/>
    <dgm:cxn modelId="{3FCD4AA7-4F71-48D3-B63D-6B29D7CDF372}" type="presOf" srcId="{1569CDB2-6E30-4E4D-98D9-D2E44D8760CD}" destId="{8488CAAE-802D-49F7-B33B-A8D704B7013C}" srcOrd="0" destOrd="0" presId="urn:microsoft.com/office/officeart/2005/8/layout/hierarchy4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A7DD34AE-292C-48D1-B327-B1BA00FE4E42}" type="presOf" srcId="{5E0FA6DB-84EC-4CEC-9060-C0465C35947F}" destId="{1E796A23-D613-4F6C-BDBD-E37A78E400C5}" srcOrd="0" destOrd="0" presId="urn:microsoft.com/office/officeart/2005/8/layout/hierarchy4"/>
    <dgm:cxn modelId="{EC634BB7-E09D-4171-AF62-32CC773107CF}" type="presOf" srcId="{AFCD490B-23AB-46A2-AFF9-17F8BE9A1593}" destId="{E2CDAC15-1A72-4363-AF76-14FEC60DC88F}" srcOrd="0" destOrd="0" presId="urn:microsoft.com/office/officeart/2005/8/layout/hierarchy4"/>
    <dgm:cxn modelId="{68DC4CD8-8A90-453A-B3B3-9C157D546524}" srcId="{B2365749-8760-4291-85E1-2037986A7092}" destId="{E9BE0E94-E140-492D-B7CF-591F08237BAF}" srcOrd="3" destOrd="0" parTransId="{B4E7E680-F54C-47A3-9F48-E09253C242B9}" sibTransId="{4A377CA3-8A19-4495-8F96-5C76E055E9AF}"/>
    <dgm:cxn modelId="{3874ECE6-97C0-466B-AF7D-79E7E450A216}" srcId="{B2365749-8760-4291-85E1-2037986A7092}" destId="{AFCD490B-23AB-46A2-AFF9-17F8BE9A1593}" srcOrd="2" destOrd="0" parTransId="{493D89D8-6930-4069-BC00-F1845A8EA943}" sibTransId="{F62432A7-8336-4208-923D-36CA5B12E0FA}"/>
    <dgm:cxn modelId="{B950C9ED-72C3-471D-99DF-45AEE6F6360D}" type="presOf" srcId="{5C708CE8-57E6-4A0C-B531-12EF1DB32383}" destId="{3E1F3DEC-87E5-4FDE-B138-9D0E8B514C34}" srcOrd="0" destOrd="0" presId="urn:microsoft.com/office/officeart/2005/8/layout/hierarchy4"/>
    <dgm:cxn modelId="{663D21F4-1EFE-4292-A882-7004E6AA534C}" type="presOf" srcId="{E9BE0E94-E140-492D-B7CF-591F08237BAF}" destId="{5A765468-914D-486C-A81B-80526E88C740}" srcOrd="0" destOrd="0" presId="urn:microsoft.com/office/officeart/2005/8/layout/hierarchy4"/>
    <dgm:cxn modelId="{540715F5-455E-429E-9AA8-B66A90E2C20E}" srcId="{B2365749-8760-4291-85E1-2037986A7092}" destId="{82D2378C-EAB9-46E7-9EF0-73720BB10113}" srcOrd="4" destOrd="0" parTransId="{06E86CCA-8260-45FE-B825-17BE536E8F5E}" sibTransId="{BC173DC0-5239-4F0E-8D49-6C7478848343}"/>
    <dgm:cxn modelId="{9A2F40FA-F28F-4CE0-B1EF-FFA63813ED7A}" type="presOf" srcId="{BF7B27F5-0556-467C-AE9B-58F697AAE3E2}" destId="{E074797A-495C-4A45-8C8D-A886934A1A05}" srcOrd="0" destOrd="0" presId="urn:microsoft.com/office/officeart/2005/8/layout/hierarchy4"/>
    <dgm:cxn modelId="{515654FD-FE5C-405B-9B28-8BA9AB07EB8C}" srcId="{00BBFF42-7A93-481F-937E-0847C70A93A5}" destId="{BF7B27F5-0556-467C-AE9B-58F697AAE3E2}" srcOrd="0" destOrd="0" parTransId="{934EA749-63E7-44D8-A2CD-01045D7ED715}" sibTransId="{F32B90EB-1F86-4725-A511-7866BE2D1F16}"/>
    <dgm:cxn modelId="{2E488339-0480-492B-A2C9-E9B82D5D8649}" type="presParOf" srcId="{4BD7EC80-85F3-427E-BC12-0D8F40B5BA56}" destId="{7D763417-112C-4C91-8FEB-7DC391844D3E}" srcOrd="0" destOrd="0" presId="urn:microsoft.com/office/officeart/2005/8/layout/hierarchy4"/>
    <dgm:cxn modelId="{59DAFE5B-B834-4CC8-91C2-781B812C20EE}" type="presParOf" srcId="{7D763417-112C-4C91-8FEB-7DC391844D3E}" destId="{2562A761-AAAB-49CA-B44C-3A26863901E5}" srcOrd="0" destOrd="0" presId="urn:microsoft.com/office/officeart/2005/8/layout/hierarchy4"/>
    <dgm:cxn modelId="{870086AB-88A4-4AC9-8AA1-2AC45AE29535}" type="presParOf" srcId="{7D763417-112C-4C91-8FEB-7DC391844D3E}" destId="{26FCA802-D43D-43C9-A8B6-5C4ECDD6C1D8}" srcOrd="1" destOrd="0" presId="urn:microsoft.com/office/officeart/2005/8/layout/hierarchy4"/>
    <dgm:cxn modelId="{65535410-7658-4835-B5CF-7753192E5C76}" type="presParOf" srcId="{7D763417-112C-4C91-8FEB-7DC391844D3E}" destId="{FBC4CD44-4A91-482F-B902-9E787AEE991D}" srcOrd="2" destOrd="0" presId="urn:microsoft.com/office/officeart/2005/8/layout/hierarchy4"/>
    <dgm:cxn modelId="{29998B7F-97E6-4205-9F3C-14504A314AAA}" type="presParOf" srcId="{FBC4CD44-4A91-482F-B902-9E787AEE991D}" destId="{2E3F12E8-DB09-4F45-ADEC-9EA2D2999069}" srcOrd="0" destOrd="0" presId="urn:microsoft.com/office/officeart/2005/8/layout/hierarchy4"/>
    <dgm:cxn modelId="{D14C77E9-54C3-43B0-B766-EBBE2AA4E9A0}" type="presParOf" srcId="{2E3F12E8-DB09-4F45-ADEC-9EA2D2999069}" destId="{E074797A-495C-4A45-8C8D-A886934A1A05}" srcOrd="0" destOrd="0" presId="urn:microsoft.com/office/officeart/2005/8/layout/hierarchy4"/>
    <dgm:cxn modelId="{90E34C5E-7442-44F6-85E7-BA8E9E4B792F}" type="presParOf" srcId="{2E3F12E8-DB09-4F45-ADEC-9EA2D2999069}" destId="{40349B9F-A10E-4C11-B71A-80A75EDF1241}" srcOrd="1" destOrd="0" presId="urn:microsoft.com/office/officeart/2005/8/layout/hierarchy4"/>
    <dgm:cxn modelId="{083D663C-CF3E-4597-8025-EA48371AE296}" type="presParOf" srcId="{2E3F12E8-DB09-4F45-ADEC-9EA2D2999069}" destId="{E103DF5F-C137-475E-916E-0EAEDEFE527F}" srcOrd="2" destOrd="0" presId="urn:microsoft.com/office/officeart/2005/8/layout/hierarchy4"/>
    <dgm:cxn modelId="{AFE1B7AA-8D71-4511-A9A4-818F57B5E4D6}" type="presParOf" srcId="{E103DF5F-C137-475E-916E-0EAEDEFE527F}" destId="{5875AFD3-7697-4A74-9C7D-A50AEC68A6AC}" srcOrd="0" destOrd="0" presId="urn:microsoft.com/office/officeart/2005/8/layout/hierarchy4"/>
    <dgm:cxn modelId="{F5CE286B-EFB8-4E0F-A313-9531E67EF283}" type="presParOf" srcId="{5875AFD3-7697-4A74-9C7D-A50AEC68A6AC}" destId="{C5E080BC-1A1B-4759-A114-EC2C4AAE48A8}" srcOrd="0" destOrd="0" presId="urn:microsoft.com/office/officeart/2005/8/layout/hierarchy4"/>
    <dgm:cxn modelId="{CF4763D3-5368-42C8-8BB6-E98E3273E9B9}" type="presParOf" srcId="{5875AFD3-7697-4A74-9C7D-A50AEC68A6AC}" destId="{6B05B4CD-2DFF-4C57-8E99-2976EE3A2FDD}" srcOrd="1" destOrd="0" presId="urn:microsoft.com/office/officeart/2005/8/layout/hierarchy4"/>
    <dgm:cxn modelId="{08528248-E4BF-4752-8CCE-A405212065DD}" type="presParOf" srcId="{4BD7EC80-85F3-427E-BC12-0D8F40B5BA56}" destId="{1EDAA2C7-7790-4FB3-B244-CA571341804F}" srcOrd="1" destOrd="0" presId="urn:microsoft.com/office/officeart/2005/8/layout/hierarchy4"/>
    <dgm:cxn modelId="{4FAB8F7B-930A-4A23-A940-A83ED4DB63EE}" type="presParOf" srcId="{4BD7EC80-85F3-427E-BC12-0D8F40B5BA56}" destId="{007D99AA-2594-45BB-931E-0F9AE1260B4F}" srcOrd="2" destOrd="0" presId="urn:microsoft.com/office/officeart/2005/8/layout/hierarchy4"/>
    <dgm:cxn modelId="{5C4801DD-EEB3-4202-B3EE-CC468D16ECA3}" type="presParOf" srcId="{007D99AA-2594-45BB-931E-0F9AE1260B4F}" destId="{3E1F3DEC-87E5-4FDE-B138-9D0E8B514C34}" srcOrd="0" destOrd="0" presId="urn:microsoft.com/office/officeart/2005/8/layout/hierarchy4"/>
    <dgm:cxn modelId="{D8861E94-1DD5-4A4F-8D8D-3661BD50751D}" type="presParOf" srcId="{007D99AA-2594-45BB-931E-0F9AE1260B4F}" destId="{A14AADAE-DF54-4A23-91AF-F47E6CDBB5B3}" srcOrd="1" destOrd="0" presId="urn:microsoft.com/office/officeart/2005/8/layout/hierarchy4"/>
    <dgm:cxn modelId="{F431F120-2584-491A-BC8A-7A29C95EAF0D}" type="presParOf" srcId="{007D99AA-2594-45BB-931E-0F9AE1260B4F}" destId="{41B96D2F-BF11-4EA9-B4A5-2BFB733A1D8B}" srcOrd="2" destOrd="0" presId="urn:microsoft.com/office/officeart/2005/8/layout/hierarchy4"/>
    <dgm:cxn modelId="{A6E921D7-0D9A-4C1B-A6CB-7CF00C6E9431}" type="presParOf" srcId="{41B96D2F-BF11-4EA9-B4A5-2BFB733A1D8B}" destId="{526BC222-B6E8-4415-BE24-A7AA6A802CCF}" srcOrd="0" destOrd="0" presId="urn:microsoft.com/office/officeart/2005/8/layout/hierarchy4"/>
    <dgm:cxn modelId="{113E239C-31C1-43C0-8DD8-B67B9BB00046}" type="presParOf" srcId="{526BC222-B6E8-4415-BE24-A7AA6A802CCF}" destId="{E79585FC-1A1A-4472-84F4-AF2D1DCE7030}" srcOrd="0" destOrd="0" presId="urn:microsoft.com/office/officeart/2005/8/layout/hierarchy4"/>
    <dgm:cxn modelId="{8094C866-46EB-4515-9083-B70EB21C9F8E}" type="presParOf" srcId="{526BC222-B6E8-4415-BE24-A7AA6A802CCF}" destId="{FE229BD1-70EC-4184-B72B-26FFF20401A7}" srcOrd="1" destOrd="0" presId="urn:microsoft.com/office/officeart/2005/8/layout/hierarchy4"/>
    <dgm:cxn modelId="{4E2C1621-A763-4192-9452-C9E27765600F}" type="presParOf" srcId="{526BC222-B6E8-4415-BE24-A7AA6A802CCF}" destId="{62DE10B1-3289-4792-BF8D-10322EF1AD98}" srcOrd="2" destOrd="0" presId="urn:microsoft.com/office/officeart/2005/8/layout/hierarchy4"/>
    <dgm:cxn modelId="{880BEBC5-A529-4419-8AA4-9B3F7F676C7F}" type="presParOf" srcId="{62DE10B1-3289-4792-BF8D-10322EF1AD98}" destId="{383D78B7-C276-43F8-8F24-00832A2A8DED}" srcOrd="0" destOrd="0" presId="urn:microsoft.com/office/officeart/2005/8/layout/hierarchy4"/>
    <dgm:cxn modelId="{CE28E077-427A-4979-B6B8-E177E0224233}" type="presParOf" srcId="{383D78B7-C276-43F8-8F24-00832A2A8DED}" destId="{1E796A23-D613-4F6C-BDBD-E37A78E400C5}" srcOrd="0" destOrd="0" presId="urn:microsoft.com/office/officeart/2005/8/layout/hierarchy4"/>
    <dgm:cxn modelId="{A92D9A71-8E86-42B8-A07C-31631CD31EFF}" type="presParOf" srcId="{383D78B7-C276-43F8-8F24-00832A2A8DED}" destId="{9FE6614D-E36D-415F-8979-2E03A655B5D0}" srcOrd="1" destOrd="0" presId="urn:microsoft.com/office/officeart/2005/8/layout/hierarchy4"/>
    <dgm:cxn modelId="{4778DB93-6D17-4204-94FD-1A76EC2E16C2}" type="presParOf" srcId="{4BD7EC80-85F3-427E-BC12-0D8F40B5BA56}" destId="{AC95C7A1-F122-4410-B203-86B15ED8A733}" srcOrd="3" destOrd="0" presId="urn:microsoft.com/office/officeart/2005/8/layout/hierarchy4"/>
    <dgm:cxn modelId="{1BB649EA-A26F-440D-8C60-F28A36C04A91}" type="presParOf" srcId="{4BD7EC80-85F3-427E-BC12-0D8F40B5BA56}" destId="{80F66A4F-232C-415E-8E8C-5D73E312945E}" srcOrd="4" destOrd="0" presId="urn:microsoft.com/office/officeart/2005/8/layout/hierarchy4"/>
    <dgm:cxn modelId="{334D5E86-926E-4C49-9907-6AFA7922600D}" type="presParOf" srcId="{80F66A4F-232C-415E-8E8C-5D73E312945E}" destId="{E2CDAC15-1A72-4363-AF76-14FEC60DC88F}" srcOrd="0" destOrd="0" presId="urn:microsoft.com/office/officeart/2005/8/layout/hierarchy4"/>
    <dgm:cxn modelId="{DA11C703-B3AE-4BF8-8C58-F3B0CBDA1F00}" type="presParOf" srcId="{80F66A4F-232C-415E-8E8C-5D73E312945E}" destId="{57FDF171-4126-46DB-98AA-3C8546273B74}" srcOrd="1" destOrd="0" presId="urn:microsoft.com/office/officeart/2005/8/layout/hierarchy4"/>
    <dgm:cxn modelId="{DCFA822A-B5D2-43F2-AEAF-84BF727AFAC8}" type="presParOf" srcId="{80F66A4F-232C-415E-8E8C-5D73E312945E}" destId="{0CBF7ED6-80AA-4C80-BDD9-73CBC1198C14}" srcOrd="2" destOrd="0" presId="urn:microsoft.com/office/officeart/2005/8/layout/hierarchy4"/>
    <dgm:cxn modelId="{1F8AF30D-96F9-4D98-81D8-850AC5BF8CA7}" type="presParOf" srcId="{0CBF7ED6-80AA-4C80-BDD9-73CBC1198C14}" destId="{27875742-1670-4D83-85A3-4942C5C45C0F}" srcOrd="0" destOrd="0" presId="urn:microsoft.com/office/officeart/2005/8/layout/hierarchy4"/>
    <dgm:cxn modelId="{2E0ECD30-027C-4B0C-B301-6D7955340E5A}" type="presParOf" srcId="{27875742-1670-4D83-85A3-4942C5C45C0F}" destId="{7EE36B89-42B3-42BA-BB2E-2EC768EB451A}" srcOrd="0" destOrd="0" presId="urn:microsoft.com/office/officeart/2005/8/layout/hierarchy4"/>
    <dgm:cxn modelId="{6F9CAD15-7E6C-411B-82FF-F88CEDD17D9A}" type="presParOf" srcId="{27875742-1670-4D83-85A3-4942C5C45C0F}" destId="{7B567A96-35D9-46F7-86BD-28B7BDD489E5}" srcOrd="1" destOrd="0" presId="urn:microsoft.com/office/officeart/2005/8/layout/hierarchy4"/>
    <dgm:cxn modelId="{650A0B9E-8726-4E5F-8591-136DD9977EA0}" type="presParOf" srcId="{27875742-1670-4D83-85A3-4942C5C45C0F}" destId="{0296CBAA-3A8B-4603-8234-01CF1A586F91}" srcOrd="2" destOrd="0" presId="urn:microsoft.com/office/officeart/2005/8/layout/hierarchy4"/>
    <dgm:cxn modelId="{BAC1EB24-2057-4AE8-9177-AC3C85E1340B}" type="presParOf" srcId="{0296CBAA-3A8B-4603-8234-01CF1A586F91}" destId="{D4B3A945-8355-49E2-9013-B9C693C1E2E1}" srcOrd="0" destOrd="0" presId="urn:microsoft.com/office/officeart/2005/8/layout/hierarchy4"/>
    <dgm:cxn modelId="{81E81F4A-3F72-4DFD-8658-04C7E56E003B}" type="presParOf" srcId="{D4B3A945-8355-49E2-9013-B9C693C1E2E1}" destId="{B3511E24-A650-49FC-AD08-23AE51298305}" srcOrd="0" destOrd="0" presId="urn:microsoft.com/office/officeart/2005/8/layout/hierarchy4"/>
    <dgm:cxn modelId="{64D71F94-DAFA-44F0-91EF-2092AB5AC3F4}" type="presParOf" srcId="{D4B3A945-8355-49E2-9013-B9C693C1E2E1}" destId="{93465A76-D4C9-4858-A0EE-CB42E5DAF7F0}" srcOrd="1" destOrd="0" presId="urn:microsoft.com/office/officeart/2005/8/layout/hierarchy4"/>
    <dgm:cxn modelId="{7604AC3D-4DDB-4E36-B322-641BCD1A2F5A}" type="presParOf" srcId="{4BD7EC80-85F3-427E-BC12-0D8F40B5BA56}" destId="{519C567C-E7F2-4878-B9F9-211D206C0843}" srcOrd="5" destOrd="0" presId="urn:microsoft.com/office/officeart/2005/8/layout/hierarchy4"/>
    <dgm:cxn modelId="{E9C51443-479A-4436-B4F9-5325D99D177F}" type="presParOf" srcId="{4BD7EC80-85F3-427E-BC12-0D8F40B5BA56}" destId="{B84CB3D6-C1A2-42CD-82AE-062E927C1E18}" srcOrd="6" destOrd="0" presId="urn:microsoft.com/office/officeart/2005/8/layout/hierarchy4"/>
    <dgm:cxn modelId="{570DEB5C-9086-47CB-AA0A-F52736C58D27}" type="presParOf" srcId="{B84CB3D6-C1A2-42CD-82AE-062E927C1E18}" destId="{5A765468-914D-486C-A81B-80526E88C740}" srcOrd="0" destOrd="0" presId="urn:microsoft.com/office/officeart/2005/8/layout/hierarchy4"/>
    <dgm:cxn modelId="{C509DAD1-1796-473B-9F3C-CD997C4869E2}" type="presParOf" srcId="{B84CB3D6-C1A2-42CD-82AE-062E927C1E18}" destId="{8E3694FE-FEB1-49DA-9217-9269450E58B4}" srcOrd="1" destOrd="0" presId="urn:microsoft.com/office/officeart/2005/8/layout/hierarchy4"/>
    <dgm:cxn modelId="{41CA7889-B47F-41AA-B4CC-DA85FC577E18}" type="presParOf" srcId="{B84CB3D6-C1A2-42CD-82AE-062E927C1E18}" destId="{9526E11C-718A-43A4-9081-FC1ADD5124F4}" srcOrd="2" destOrd="0" presId="urn:microsoft.com/office/officeart/2005/8/layout/hierarchy4"/>
    <dgm:cxn modelId="{981D248C-CEEF-41B2-9544-270E7D9BBC33}" type="presParOf" srcId="{9526E11C-718A-43A4-9081-FC1ADD5124F4}" destId="{BBAF60E5-85F9-4919-92A0-780F33EB80D1}" srcOrd="0" destOrd="0" presId="urn:microsoft.com/office/officeart/2005/8/layout/hierarchy4"/>
    <dgm:cxn modelId="{2C8925F5-D648-41A8-BF6D-E4289788D8FA}" type="presParOf" srcId="{BBAF60E5-85F9-4919-92A0-780F33EB80D1}" destId="{1D36620F-46C8-4384-9B35-EDB5DFFAF363}" srcOrd="0" destOrd="0" presId="urn:microsoft.com/office/officeart/2005/8/layout/hierarchy4"/>
    <dgm:cxn modelId="{B6B1DD1E-8CDA-45D2-ABC9-FF6638386E44}" type="presParOf" srcId="{BBAF60E5-85F9-4919-92A0-780F33EB80D1}" destId="{97504801-AC43-4C45-9830-83129615C6A7}" srcOrd="1" destOrd="0" presId="urn:microsoft.com/office/officeart/2005/8/layout/hierarchy4"/>
    <dgm:cxn modelId="{79EF6126-50F4-403F-B14E-6D33AB82C085}" type="presParOf" srcId="{BBAF60E5-85F9-4919-92A0-780F33EB80D1}" destId="{B7F126E7-303B-4D03-A7E2-0F3B2505A247}" srcOrd="2" destOrd="0" presId="urn:microsoft.com/office/officeart/2005/8/layout/hierarchy4"/>
    <dgm:cxn modelId="{0E0DFBE9-244E-4CD0-AEC3-524F5280AF54}" type="presParOf" srcId="{B7F126E7-303B-4D03-A7E2-0F3B2505A247}" destId="{FCCD4897-60BF-4E32-A2A4-B1500432C3AD}" srcOrd="0" destOrd="0" presId="urn:microsoft.com/office/officeart/2005/8/layout/hierarchy4"/>
    <dgm:cxn modelId="{FE72A8B0-BF66-4372-8D58-8E873D877F3C}" type="presParOf" srcId="{FCCD4897-60BF-4E32-A2A4-B1500432C3AD}" destId="{BA859008-2C68-469F-A80A-0CDB1C88E5DA}" srcOrd="0" destOrd="0" presId="urn:microsoft.com/office/officeart/2005/8/layout/hierarchy4"/>
    <dgm:cxn modelId="{2284EFF6-2281-40A2-B7C2-F98400B7AFBB}" type="presParOf" srcId="{FCCD4897-60BF-4E32-A2A4-B1500432C3AD}" destId="{E8980C40-3559-4A11-A6D1-F8715C250376}" srcOrd="1" destOrd="0" presId="urn:microsoft.com/office/officeart/2005/8/layout/hierarchy4"/>
    <dgm:cxn modelId="{886B40E1-B5A3-48FB-9D5D-72AD61584A2B}" type="presParOf" srcId="{4BD7EC80-85F3-427E-BC12-0D8F40B5BA56}" destId="{AAE997C1-C0E0-478A-91B8-6C6BC3F74FA6}" srcOrd="7" destOrd="0" presId="urn:microsoft.com/office/officeart/2005/8/layout/hierarchy4"/>
    <dgm:cxn modelId="{C47C5512-6D3E-4A34-A502-AAE930F73522}" type="presParOf" srcId="{4BD7EC80-85F3-427E-BC12-0D8F40B5BA56}" destId="{0F9FE02A-3F46-4508-B3B9-FF03C1EE6B70}" srcOrd="8" destOrd="0" presId="urn:microsoft.com/office/officeart/2005/8/layout/hierarchy4"/>
    <dgm:cxn modelId="{8368471D-952A-4DA5-9FB0-C64489491BC4}" type="presParOf" srcId="{0F9FE02A-3F46-4508-B3B9-FF03C1EE6B70}" destId="{959E6D69-F11C-4F13-A69F-D973A22BB305}" srcOrd="0" destOrd="0" presId="urn:microsoft.com/office/officeart/2005/8/layout/hierarchy4"/>
    <dgm:cxn modelId="{E1EA3B16-BC05-4EF5-B60C-15EE8DDE9B2B}" type="presParOf" srcId="{0F9FE02A-3F46-4508-B3B9-FF03C1EE6B70}" destId="{04EB36BA-16E9-482F-ABA7-F442B0EFDD34}" srcOrd="1" destOrd="0" presId="urn:microsoft.com/office/officeart/2005/8/layout/hierarchy4"/>
    <dgm:cxn modelId="{D923825B-96E2-4D4D-A5B0-0CC19EFC8065}" type="presParOf" srcId="{0F9FE02A-3F46-4508-B3B9-FF03C1EE6B70}" destId="{0C0FD9BD-D0AD-4BF5-9BED-D8BFA8D0C52C}" srcOrd="2" destOrd="0" presId="urn:microsoft.com/office/officeart/2005/8/layout/hierarchy4"/>
    <dgm:cxn modelId="{72748A5E-F556-4E5C-8EBE-9AE19D2F1E02}" type="presParOf" srcId="{0C0FD9BD-D0AD-4BF5-9BED-D8BFA8D0C52C}" destId="{9A8ABB7A-5CA8-4D73-9CC0-89CC293E9670}" srcOrd="0" destOrd="0" presId="urn:microsoft.com/office/officeart/2005/8/layout/hierarchy4"/>
    <dgm:cxn modelId="{F83B015E-D043-4C57-890A-1350FA9B4666}" type="presParOf" srcId="{9A8ABB7A-5CA8-4D73-9CC0-89CC293E9670}" destId="{4D93E664-3495-42A5-9A0A-39EEF286552D}" srcOrd="0" destOrd="0" presId="urn:microsoft.com/office/officeart/2005/8/layout/hierarchy4"/>
    <dgm:cxn modelId="{368DDA0C-3156-4696-80E6-3E70AB6F4B5F}" type="presParOf" srcId="{9A8ABB7A-5CA8-4D73-9CC0-89CC293E9670}" destId="{963061A7-6860-44F3-911F-8DF1F9ED4572}" srcOrd="1" destOrd="0" presId="urn:microsoft.com/office/officeart/2005/8/layout/hierarchy4"/>
    <dgm:cxn modelId="{07C45641-7E3D-40F5-BBEC-5AB7497850D3}" type="presParOf" srcId="{9A8ABB7A-5CA8-4D73-9CC0-89CC293E9670}" destId="{B220FA00-54B9-4001-A11F-C71538C2BA3F}" srcOrd="2" destOrd="0" presId="urn:microsoft.com/office/officeart/2005/8/layout/hierarchy4"/>
    <dgm:cxn modelId="{C9F3473E-558F-45C6-96B8-3AD8B467E011}" type="presParOf" srcId="{B220FA00-54B9-4001-A11F-C71538C2BA3F}" destId="{EA804BB8-C87C-4A74-994F-788F3714ECC5}" srcOrd="0" destOrd="0" presId="urn:microsoft.com/office/officeart/2005/8/layout/hierarchy4"/>
    <dgm:cxn modelId="{3518B18D-368B-445C-A8B4-C0311433196A}" type="presParOf" srcId="{EA804BB8-C87C-4A74-994F-788F3714ECC5}" destId="{8488CAAE-802D-49F7-B33B-A8D704B7013C}" srcOrd="0" destOrd="0" presId="urn:microsoft.com/office/officeart/2005/8/layout/hierarchy4"/>
    <dgm:cxn modelId="{A96B27F4-456B-4BE5-8F7E-38C266786602}" type="presParOf" srcId="{EA804BB8-C87C-4A74-994F-788F3714ECC5}" destId="{8E430966-0BAE-4D97-86FD-4C510CDD1F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</a:t>
          </a:r>
          <a:r>
            <a:rPr lang="en-US" baseline="0" dirty="0"/>
            <a:t> Activity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Control de </a:t>
          </a:r>
          <a:r>
            <a:rPr lang="en-US" b="0" dirty="0" err="1"/>
            <a:t>elementos</a:t>
          </a:r>
          <a:r>
            <a:rPr lang="en-US" b="0" dirty="0"/>
            <a:t> </a:t>
          </a:r>
          <a:r>
            <a:rPr lang="en-US" b="0" dirty="0" err="1"/>
            <a:t>gráficos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 err="1"/>
            <a:t>Parseo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 y </a:t>
          </a:r>
          <a:r>
            <a:rPr lang="en-US" b="0" dirty="0" err="1"/>
            <a:t>alarmas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Instancia el </a:t>
          </a:r>
          <a:r>
            <a:rPr lang="es-ES" b="0" i="0" dirty="0" err="1"/>
            <a:t>thread</a:t>
          </a:r>
          <a:r>
            <a:rPr lang="es-ES" b="0" i="0" dirty="0"/>
            <a:t> de comunicación</a:t>
          </a:r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Bluetooth </a:t>
          </a:r>
          <a:r>
            <a:rPr lang="es-ES" dirty="0" err="1"/>
            <a:t>Connection</a:t>
          </a:r>
          <a:r>
            <a:rPr lang="es-ES" dirty="0"/>
            <a:t> </a:t>
          </a:r>
          <a:r>
            <a:rPr lang="es-ES" dirty="0" err="1"/>
            <a:t>Service</a:t>
          </a:r>
          <a:endParaRPr lang="en-US" dirty="0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/>
            <a:t>Maneja la conexión con el dispositivo bluetooth</a:t>
          </a:r>
        </a:p>
        <a:p>
          <a:pPr>
            <a:lnSpc>
              <a:spcPct val="100000"/>
            </a:lnSpc>
          </a:pPr>
          <a:r>
            <a:rPr lang="es-ES" i="1" dirty="0" err="1"/>
            <a:t>Parsea</a:t>
          </a:r>
          <a:r>
            <a:rPr lang="es-ES" i="1" dirty="0"/>
            <a:t> los datos recibidos y envía paquetes a </a:t>
          </a:r>
          <a:r>
            <a:rPr lang="es-ES" i="1" dirty="0" err="1"/>
            <a:t>Main</a:t>
          </a:r>
          <a:r>
            <a:rPr lang="es-ES" i="1" dirty="0"/>
            <a:t> </a:t>
          </a:r>
          <a:r>
            <a:rPr lang="es-ES" i="1" dirty="0" err="1"/>
            <a:t>Activity</a:t>
          </a:r>
          <a:r>
            <a:rPr lang="es-ES" i="1" dirty="0"/>
            <a:t>.</a:t>
          </a:r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2A761-AAAB-49CA-B44C-3A26863901E5}">
      <dsp:nvSpPr>
        <dsp:cNvPr id="0" name=""/>
        <dsp:cNvSpPr/>
      </dsp:nvSpPr>
      <dsp:spPr>
        <a:xfrm>
          <a:off x="652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Temperature</a:t>
          </a:r>
          <a:r>
            <a:rPr lang="es-ES" sz="1300" kern="1200" baseline="0"/>
            <a:t> sensor</a:t>
          </a:r>
          <a:endParaRPr lang="en-US" sz="1300" kern="1200" dirty="0"/>
        </a:p>
      </dsp:txBody>
      <dsp:txXfrm>
        <a:off x="34468" y="35363"/>
        <a:ext cx="1086921" cy="1158793"/>
      </dsp:txXfrm>
    </dsp:sp>
    <dsp:sp modelId="{E074797A-495C-4A45-8C8D-A886934A1A05}">
      <dsp:nvSpPr>
        <dsp:cNvPr id="0" name=""/>
        <dsp:cNvSpPr/>
      </dsp:nvSpPr>
      <dsp:spPr>
        <a:xfrm>
          <a:off x="652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MAX30205, RTOS </a:t>
          </a:r>
          <a:r>
            <a:rPr lang="es-ES" sz="1300" kern="1200" dirty="0" err="1"/>
            <a:t>timer</a:t>
          </a:r>
          <a:endParaRPr lang="en-US" sz="1300" kern="1200" dirty="0"/>
        </a:p>
      </dsp:txBody>
      <dsp:txXfrm>
        <a:off x="34468" y="1376770"/>
        <a:ext cx="1086921" cy="1158793"/>
      </dsp:txXfrm>
    </dsp:sp>
    <dsp:sp modelId="{C5E080BC-1A1B-4759-A114-EC2C4AAE48A8}">
      <dsp:nvSpPr>
        <dsp:cNvPr id="0" name=""/>
        <dsp:cNvSpPr/>
      </dsp:nvSpPr>
      <dsp:spPr>
        <a:xfrm>
          <a:off x="652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</a:t>
          </a:r>
          <a:endParaRPr lang="en-US" sz="1300" kern="1200" dirty="0"/>
        </a:p>
      </dsp:txBody>
      <dsp:txXfrm>
        <a:off x="34468" y="2718177"/>
        <a:ext cx="1086921" cy="1158793"/>
      </dsp:txXfrm>
    </dsp:sp>
    <dsp:sp modelId="{3E1F3DEC-87E5-4FDE-B138-9D0E8B514C34}">
      <dsp:nvSpPr>
        <dsp:cNvPr id="0" name=""/>
        <dsp:cNvSpPr/>
      </dsp:nvSpPr>
      <dsp:spPr>
        <a:xfrm>
          <a:off x="1349171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EKG sensor</a:t>
          </a:r>
          <a:endParaRPr lang="en-US" sz="1300" kern="1200" dirty="0"/>
        </a:p>
      </dsp:txBody>
      <dsp:txXfrm>
        <a:off x="1382987" y="35363"/>
        <a:ext cx="1086921" cy="1158793"/>
      </dsp:txXfrm>
    </dsp:sp>
    <dsp:sp modelId="{E79585FC-1A1A-4472-84F4-AF2D1DCE7030}">
      <dsp:nvSpPr>
        <dsp:cNvPr id="0" name=""/>
        <dsp:cNvSpPr/>
      </dsp:nvSpPr>
      <dsp:spPr>
        <a:xfrm>
          <a:off x="1349171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AD8232</a:t>
          </a:r>
          <a:endParaRPr lang="en-US" sz="1300" kern="1200" dirty="0"/>
        </a:p>
      </dsp:txBody>
      <dsp:txXfrm>
        <a:off x="1382987" y="1376770"/>
        <a:ext cx="1086921" cy="1158793"/>
      </dsp:txXfrm>
    </dsp:sp>
    <dsp:sp modelId="{1E796A23-D613-4F6C-BDBD-E37A78E400C5}">
      <dsp:nvSpPr>
        <dsp:cNvPr id="0" name=""/>
        <dsp:cNvSpPr/>
      </dsp:nvSpPr>
      <dsp:spPr>
        <a:xfrm>
          <a:off x="1349171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PIT, ADC</a:t>
          </a:r>
          <a:endParaRPr lang="en-US" sz="1300" kern="1200" dirty="0"/>
        </a:p>
      </dsp:txBody>
      <dsp:txXfrm>
        <a:off x="1382987" y="2718177"/>
        <a:ext cx="1086921" cy="1158793"/>
      </dsp:txXfrm>
    </dsp:sp>
    <dsp:sp modelId="{E2CDAC15-1A72-4363-AF76-14FEC60DC88F}">
      <dsp:nvSpPr>
        <dsp:cNvPr id="0" name=""/>
        <dsp:cNvSpPr/>
      </dsp:nvSpPr>
      <dsp:spPr>
        <a:xfrm>
          <a:off x="2697689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Spo2 sensor</a:t>
          </a:r>
          <a:endParaRPr lang="en-US" sz="1300" kern="1200" dirty="0"/>
        </a:p>
      </dsp:txBody>
      <dsp:txXfrm>
        <a:off x="2731505" y="35363"/>
        <a:ext cx="1086921" cy="1158793"/>
      </dsp:txXfrm>
    </dsp:sp>
    <dsp:sp modelId="{7EE36B89-42B3-42BA-BB2E-2EC768EB451A}">
      <dsp:nvSpPr>
        <dsp:cNvPr id="0" name=""/>
        <dsp:cNvSpPr/>
      </dsp:nvSpPr>
      <dsp:spPr>
        <a:xfrm>
          <a:off x="2697689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MAX30102, RTOS </a:t>
          </a:r>
          <a:r>
            <a:rPr lang="es-ES" sz="1300" kern="1200" dirty="0" err="1"/>
            <a:t>task</a:t>
          </a:r>
          <a:endParaRPr lang="en-US" sz="1300" kern="1200" dirty="0"/>
        </a:p>
      </dsp:txBody>
      <dsp:txXfrm>
        <a:off x="2731505" y="1376770"/>
        <a:ext cx="1086921" cy="1158793"/>
      </dsp:txXfrm>
    </dsp:sp>
    <dsp:sp modelId="{B3511E24-A650-49FC-AD08-23AE51298305}">
      <dsp:nvSpPr>
        <dsp:cNvPr id="0" name=""/>
        <dsp:cNvSpPr/>
      </dsp:nvSpPr>
      <dsp:spPr>
        <a:xfrm>
          <a:off x="2697689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I2C, GPIO</a:t>
          </a:r>
          <a:endParaRPr lang="en-US" sz="1300" kern="1200" dirty="0"/>
        </a:p>
      </dsp:txBody>
      <dsp:txXfrm>
        <a:off x="2731505" y="2718177"/>
        <a:ext cx="1086921" cy="1158793"/>
      </dsp:txXfrm>
    </dsp:sp>
    <dsp:sp modelId="{5A765468-914D-486C-A81B-80526E88C740}">
      <dsp:nvSpPr>
        <dsp:cNvPr id="0" name=""/>
        <dsp:cNvSpPr/>
      </dsp:nvSpPr>
      <dsp:spPr>
        <a:xfrm>
          <a:off x="4046208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Audio </a:t>
          </a:r>
          <a:r>
            <a:rPr lang="es-ES" sz="1300" kern="1200" dirty="0" err="1"/>
            <a:t>player</a:t>
          </a:r>
          <a:endParaRPr lang="es-ES" sz="1300" kern="1200" dirty="0"/>
        </a:p>
      </dsp:txBody>
      <dsp:txXfrm>
        <a:off x="4080024" y="35363"/>
        <a:ext cx="1086921" cy="1158793"/>
      </dsp:txXfrm>
    </dsp:sp>
    <dsp:sp modelId="{1D36620F-46C8-4384-9B35-EDB5DFFAF363}">
      <dsp:nvSpPr>
        <dsp:cNvPr id="0" name=""/>
        <dsp:cNvSpPr/>
      </dsp:nvSpPr>
      <dsp:spPr>
        <a:xfrm>
          <a:off x="4046208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UDA1380, RTOS </a:t>
          </a:r>
          <a:r>
            <a:rPr lang="es-ES" sz="1300" kern="1200" dirty="0" err="1"/>
            <a:t>timer</a:t>
          </a:r>
          <a:r>
            <a:rPr lang="es-ES" sz="1300" kern="1200" dirty="0"/>
            <a:t>, MP3 </a:t>
          </a:r>
          <a:r>
            <a:rPr lang="es-ES" sz="1300" kern="1200" dirty="0" err="1"/>
            <a:t>library</a:t>
          </a:r>
          <a:endParaRPr lang="es-ES" sz="1300" kern="1200" dirty="0"/>
        </a:p>
      </dsp:txBody>
      <dsp:txXfrm>
        <a:off x="4080024" y="1376770"/>
        <a:ext cx="1086921" cy="1158793"/>
      </dsp:txXfrm>
    </dsp:sp>
    <dsp:sp modelId="{BA859008-2C68-469F-A80A-0CDB1C88E5DA}">
      <dsp:nvSpPr>
        <dsp:cNvPr id="0" name=""/>
        <dsp:cNvSpPr/>
      </dsp:nvSpPr>
      <dsp:spPr>
        <a:xfrm>
          <a:off x="4046208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I2C, I2S</a:t>
          </a:r>
          <a:endParaRPr lang="en-US" sz="1300" kern="1200" dirty="0"/>
        </a:p>
      </dsp:txBody>
      <dsp:txXfrm>
        <a:off x="4080024" y="2718177"/>
        <a:ext cx="1086921" cy="1158793"/>
      </dsp:txXfrm>
    </dsp:sp>
    <dsp:sp modelId="{959E6D69-F11C-4F13-A69F-D973A22BB305}">
      <dsp:nvSpPr>
        <dsp:cNvPr id="0" name=""/>
        <dsp:cNvSpPr/>
      </dsp:nvSpPr>
      <dsp:spPr>
        <a:xfrm>
          <a:off x="5394726" y="1547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Bluetooth</a:t>
          </a:r>
          <a:endParaRPr lang="en-US" sz="1300" kern="1200" dirty="0"/>
        </a:p>
      </dsp:txBody>
      <dsp:txXfrm>
        <a:off x="5428542" y="35363"/>
        <a:ext cx="1086921" cy="1158793"/>
      </dsp:txXfrm>
    </dsp:sp>
    <dsp:sp modelId="{4D93E664-3495-42A5-9A0A-39EEF286552D}">
      <dsp:nvSpPr>
        <dsp:cNvPr id="0" name=""/>
        <dsp:cNvSpPr/>
      </dsp:nvSpPr>
      <dsp:spPr>
        <a:xfrm>
          <a:off x="5394726" y="1342954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HC05</a:t>
          </a:r>
          <a:endParaRPr lang="en-US" sz="1300" kern="1200" dirty="0"/>
        </a:p>
      </dsp:txBody>
      <dsp:txXfrm>
        <a:off x="5428542" y="1376770"/>
        <a:ext cx="1086921" cy="1158793"/>
      </dsp:txXfrm>
    </dsp:sp>
    <dsp:sp modelId="{8488CAAE-802D-49F7-B33B-A8D704B7013C}">
      <dsp:nvSpPr>
        <dsp:cNvPr id="0" name=""/>
        <dsp:cNvSpPr/>
      </dsp:nvSpPr>
      <dsp:spPr>
        <a:xfrm>
          <a:off x="5394726" y="2684361"/>
          <a:ext cx="115455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UART, GPIO</a:t>
          </a:r>
          <a:endParaRPr lang="en-US" sz="1300" kern="1200" dirty="0"/>
        </a:p>
      </dsp:txBody>
      <dsp:txXfrm>
        <a:off x="5428542" y="2718177"/>
        <a:ext cx="1086921" cy="1158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728443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406807" y="1031027"/>
          <a:ext cx="739650" cy="739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553265" y="728443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</a:t>
          </a:r>
          <a:r>
            <a:rPr lang="en-US" sz="2500" kern="1200" baseline="0" dirty="0"/>
            <a:t> Activity</a:t>
          </a:r>
          <a:endParaRPr lang="en-US" sz="2500" kern="1200" dirty="0"/>
        </a:p>
      </dsp:txBody>
      <dsp:txXfrm>
        <a:off x="1553265" y="728443"/>
        <a:ext cx="3868340" cy="1344819"/>
      </dsp:txXfrm>
    </dsp:sp>
    <dsp:sp modelId="{8933C776-4257-4996-AFAE-80499341E9B9}">
      <dsp:nvSpPr>
        <dsp:cNvPr id="0" name=""/>
        <dsp:cNvSpPr/>
      </dsp:nvSpPr>
      <dsp:spPr>
        <a:xfrm>
          <a:off x="5421606" y="728443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Control de </a:t>
          </a:r>
          <a:r>
            <a:rPr lang="en-US" sz="1500" b="0" kern="1200" dirty="0" err="1"/>
            <a:t>elementos</a:t>
          </a:r>
          <a:r>
            <a:rPr lang="en-US" sz="1500" b="0" kern="1200" dirty="0"/>
            <a:t> </a:t>
          </a:r>
          <a:r>
            <a:rPr lang="en-US" sz="1500" b="0" kern="1200" dirty="0" err="1"/>
            <a:t>gráficos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 err="1"/>
            <a:t>Parseo</a:t>
          </a:r>
          <a:r>
            <a:rPr lang="en-US" sz="1500" b="0" kern="1200" dirty="0"/>
            <a:t> de </a:t>
          </a:r>
          <a:r>
            <a:rPr lang="en-US" sz="1500" b="0" kern="1200" dirty="0" err="1"/>
            <a:t>datos</a:t>
          </a:r>
          <a:r>
            <a:rPr lang="en-US" sz="1500" b="0" kern="1200" dirty="0"/>
            <a:t> y </a:t>
          </a:r>
          <a:r>
            <a:rPr lang="en-US" sz="1500" b="0" kern="1200" dirty="0" err="1"/>
            <a:t>alarmas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Instancia el </a:t>
          </a:r>
          <a:r>
            <a:rPr lang="es-ES" sz="1500" b="0" i="0" kern="1200" dirty="0" err="1"/>
            <a:t>thread</a:t>
          </a:r>
          <a:r>
            <a:rPr lang="es-ES" sz="1500" b="0" i="0" kern="1200" dirty="0"/>
            <a:t> de comunicación</a:t>
          </a:r>
        </a:p>
      </dsp:txBody>
      <dsp:txXfrm>
        <a:off x="5421606" y="728443"/>
        <a:ext cx="3174705" cy="1344819"/>
      </dsp:txXfrm>
    </dsp:sp>
    <dsp:sp modelId="{EC287D44-2411-4ACA-A488-A516726645BB}">
      <dsp:nvSpPr>
        <dsp:cNvPr id="0" name=""/>
        <dsp:cNvSpPr/>
      </dsp:nvSpPr>
      <dsp:spPr>
        <a:xfrm>
          <a:off x="0" y="2409467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406807" y="2712051"/>
          <a:ext cx="739650" cy="7396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553265" y="2409467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Bluetooth </a:t>
          </a:r>
          <a:r>
            <a:rPr lang="es-ES" sz="2500" kern="1200" dirty="0" err="1"/>
            <a:t>Connection</a:t>
          </a:r>
          <a:r>
            <a:rPr lang="es-ES" sz="2500" kern="1200" dirty="0"/>
            <a:t> </a:t>
          </a:r>
          <a:r>
            <a:rPr lang="es-ES" sz="2500" kern="1200" dirty="0" err="1"/>
            <a:t>Service</a:t>
          </a:r>
          <a:endParaRPr lang="en-US" sz="2500" kern="1200" dirty="0"/>
        </a:p>
      </dsp:txBody>
      <dsp:txXfrm>
        <a:off x="1553265" y="2409467"/>
        <a:ext cx="3868340" cy="1344819"/>
      </dsp:txXfrm>
    </dsp:sp>
    <dsp:sp modelId="{82C7A965-0C70-44C2-B078-79E1ADB69C24}">
      <dsp:nvSpPr>
        <dsp:cNvPr id="0" name=""/>
        <dsp:cNvSpPr/>
      </dsp:nvSpPr>
      <dsp:spPr>
        <a:xfrm>
          <a:off x="5421606" y="2409467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/>
            <a:t>Maneja la conexión con el dispositivo bluetooth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 err="1"/>
            <a:t>Parsea</a:t>
          </a:r>
          <a:r>
            <a:rPr lang="es-ES" sz="1500" i="1" kern="1200" dirty="0"/>
            <a:t> los datos recibidos y envía paquetes a </a:t>
          </a:r>
          <a:r>
            <a:rPr lang="es-ES" sz="1500" i="1" kern="1200" dirty="0" err="1"/>
            <a:t>Main</a:t>
          </a:r>
          <a:r>
            <a:rPr lang="es-ES" sz="1500" i="1" kern="1200" dirty="0"/>
            <a:t> </a:t>
          </a:r>
          <a:r>
            <a:rPr lang="es-ES" sz="1500" i="1" kern="1200" dirty="0" err="1"/>
            <a:t>Activity</a:t>
          </a:r>
          <a:r>
            <a:rPr lang="es-ES" sz="1500" i="1" kern="1200" dirty="0"/>
            <a:t>.</a:t>
          </a:r>
        </a:p>
      </dsp:txBody>
      <dsp:txXfrm>
        <a:off x="5421606" y="2409467"/>
        <a:ext cx="3174705" cy="134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08-Feb-21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CC1C-22EA-46CD-904C-16DD37C872AB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7ED3-2F05-4AB7-A7C0-5801D60C213B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D1A-CAA3-4A12-A5AC-C8AC3C62090B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FB6B-CCFE-4146-B110-DE9BB5647AFE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047E-680A-4105-966A-7031AF0D3BA2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A39A-48A5-4BF0-86C3-4F01160DDD0A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4E57-B702-4A40-BF85-9FE7409F2A2D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F20A-C387-45E6-B5AA-F3C3A0BA79B5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F80E-D98D-4073-B738-0A8F1F76ECE2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7459-644B-48E6-8A61-9D263D5F85BC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BE7A-93A9-45BF-A537-22DB4B6F3D3D}" type="datetime1">
              <a:rPr lang="en-US" smtClean="0"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036-2C5B-45CE-9FA7-5A6CF146B5F8}" type="datetime1">
              <a:rPr lang="en-US" smtClean="0"/>
              <a:t>08-Feb-21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6144-F754-4127-9B0E-B7C7804F3B52}" type="datetime1">
              <a:rPr lang="en-US" smtClean="0"/>
              <a:t>08-Feb-21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C57E-CBE3-4F58-83EB-2A2985985109}" type="datetime1">
              <a:rPr lang="en-US" smtClean="0"/>
              <a:t>08-Feb-21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E18F-D07D-46E6-BD9A-24CDE82C40C7}" type="datetime1">
              <a:rPr lang="en-US" smtClean="0"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A14-0049-4FB7-90EF-3B176EA31CC7}" type="datetime1">
              <a:rPr lang="en-US" smtClean="0"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5745-2F93-4B05-9285-2DA4E0646346}" type="datetime1">
              <a:rPr lang="en-US" smtClean="0"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omring/MAX30102_by_RF/blob/master/algorithm_by_RF.h" TargetMode="External"/><Relationship Id="rId2" Type="http://schemas.openxmlformats.org/officeDocument/2006/relationships/hyperlink" Target="https://www.helixlibrar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rtos.org/Documentation/161204_Mastering_the_FreeRTOS_Real_Time_Kernel-A_Hands-On_Tutorial_Guide.pdf" TargetMode="External"/><Relationship Id="rId4" Type="http://schemas.openxmlformats.org/officeDocument/2006/relationships/hyperlink" Target="https://mcuoneclipse.com/2018/08/02/tutorial-using-runtime-statistics-with-amazon-freertos-v1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Alvarez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final</a:t>
            </a:r>
            <a:br>
              <a:rPr lang="en-US" sz="3500" cap="small" dirty="0"/>
            </a:br>
            <a:r>
              <a:rPr lang="en-US" sz="3500" cap="small" dirty="0"/>
              <a:t>Life Monitor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2D8B-E456-4AD9-A29C-19C869F4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74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Oxímetro de pulso (MAX30102)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98F-F309-4D57-81DC-A102143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39" y="2160589"/>
            <a:ext cx="3176589" cy="3880773"/>
          </a:xfrm>
        </p:spPr>
        <p:txBody>
          <a:bodyPr>
            <a:normAutofit/>
          </a:bodyPr>
          <a:lstStyle/>
          <a:p>
            <a:r>
              <a:rPr lang="es-ES" dirty="0"/>
              <a:t>Lectura periódica de </a:t>
            </a:r>
            <a:r>
              <a:rPr lang="es-ES" dirty="0" err="1"/>
              <a:t>LEDs</a:t>
            </a:r>
            <a:r>
              <a:rPr lang="es-ES" dirty="0"/>
              <a:t> </a:t>
            </a:r>
            <a:r>
              <a:rPr lang="es-ES" dirty="0" err="1"/>
              <a:t>triggereada</a:t>
            </a:r>
            <a:r>
              <a:rPr lang="es-ES" dirty="0"/>
              <a:t> por GPIO</a:t>
            </a:r>
          </a:p>
          <a:p>
            <a:r>
              <a:rPr lang="es-ES" dirty="0"/>
              <a:t>spo2_task: enviar y guardar </a:t>
            </a:r>
            <a:r>
              <a:rPr lang="es-ES" dirty="0" err="1"/>
              <a:t>samples</a:t>
            </a:r>
            <a:endParaRPr lang="es-ES" dirty="0"/>
          </a:p>
          <a:p>
            <a:r>
              <a:rPr lang="es-ES" dirty="0" err="1"/>
              <a:t>calculus_task</a:t>
            </a:r>
            <a:r>
              <a:rPr lang="es-ES" dirty="0"/>
              <a:t>: calcular y enviar BPM y spO2 (cada 100 </a:t>
            </a:r>
            <a:r>
              <a:rPr lang="es-ES" dirty="0" err="1"/>
              <a:t>samples</a:t>
            </a:r>
            <a:r>
              <a:rPr lang="es-ES" dirty="0"/>
              <a:t>)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25Hz (4ms)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29CD-C4E2-4A87-B561-FC8D5DC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0D429-454C-46CF-BC78-29D00A56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798" y="482988"/>
            <a:ext cx="5572650" cy="6016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A972-3D14-4F37-9872-1870F90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2D8B-E456-4AD9-A29C-19C869F4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422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Audio playback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598F-F309-4D57-81DC-A102143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116" y="2160589"/>
            <a:ext cx="3176589" cy="3880773"/>
          </a:xfrm>
        </p:spPr>
        <p:txBody>
          <a:bodyPr>
            <a:normAutofit/>
          </a:bodyPr>
          <a:lstStyle/>
          <a:p>
            <a:r>
              <a:rPr lang="es-ES" dirty="0"/>
              <a:t>V</a:t>
            </a:r>
            <a:r>
              <a:rPr lang="en-US" dirty="0" err="1"/>
              <a:t>erificación</a:t>
            </a:r>
            <a:r>
              <a:rPr lang="en-US" dirty="0"/>
              <a:t> </a:t>
            </a:r>
            <a:r>
              <a:rPr lang="en-US" dirty="0" err="1"/>
              <a:t>periódica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de los </a:t>
            </a:r>
            <a:r>
              <a:rPr lang="en-US" dirty="0" err="1"/>
              <a:t>signos</a:t>
            </a:r>
            <a:r>
              <a:rPr lang="en-US" dirty="0"/>
              <a:t> </a:t>
            </a:r>
            <a:r>
              <a:rPr lang="en-US" dirty="0" err="1"/>
              <a:t>vitales</a:t>
            </a:r>
            <a:r>
              <a:rPr lang="en-US" dirty="0"/>
              <a:t> para </a:t>
            </a:r>
            <a:r>
              <a:rPr lang="en-US" dirty="0" err="1"/>
              <a:t>reproducir</a:t>
            </a:r>
            <a:r>
              <a:rPr lang="en-US" dirty="0"/>
              <a:t> audios (timer </a:t>
            </a:r>
            <a:r>
              <a:rPr lang="en-US" dirty="0" err="1"/>
              <a:t>FreeRTOS</a:t>
            </a:r>
            <a:r>
              <a:rPr lang="en-US" dirty="0"/>
              <a:t>)</a:t>
            </a:r>
          </a:p>
          <a:p>
            <a:r>
              <a:rPr lang="en-US" dirty="0" err="1"/>
              <a:t>Reproducción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interrupciones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29CD-C4E2-4A87-B561-FC8D5DCD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0D429-454C-46CF-BC78-29D00A564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34" y="214313"/>
            <a:ext cx="5185113" cy="64164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A972-3D14-4F37-9872-1870F90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Transferencia HC05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FC6DF2-1937-4F35-A07F-A351DA82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04" y="288234"/>
            <a:ext cx="4606713" cy="2976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1D4075-8A4A-44E2-B925-C32D4A98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03" y="3429000"/>
            <a:ext cx="4606713" cy="31864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73B4610-943D-4641-B104-72093915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2680" y="1776357"/>
            <a:ext cx="5670070" cy="3805293"/>
          </a:xfrm>
        </p:spPr>
        <p:txBody>
          <a:bodyPr>
            <a:normAutofit/>
          </a:bodyPr>
          <a:lstStyle/>
          <a:p>
            <a:r>
              <a:rPr lang="es-ES" dirty="0" err="1"/>
              <a:t>BT_com_send_meas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Recibe evento de sensor (</a:t>
            </a:r>
            <a:r>
              <a:rPr lang="es-ES" dirty="0" err="1"/>
              <a:t>source</a:t>
            </a:r>
            <a:r>
              <a:rPr lang="es-ES" dirty="0"/>
              <a:t> y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][Tag][</a:t>
            </a:r>
            <a:r>
              <a:rPr lang="es-ES" dirty="0" err="1"/>
              <a:t>Length</a:t>
            </a:r>
            <a:r>
              <a:rPr lang="es-ES" dirty="0"/>
              <a:t>][Data]</a:t>
            </a:r>
          </a:p>
          <a:p>
            <a:r>
              <a:rPr lang="es-ES" dirty="0" err="1"/>
              <a:t>BT_com_set_alarm</a:t>
            </a:r>
            <a:endParaRPr lang="es-ES" dirty="0"/>
          </a:p>
          <a:p>
            <a:pPr lvl="1"/>
            <a:r>
              <a:rPr lang="es-ES" dirty="0"/>
              <a:t>Recibe fuente de la alarma y booleano (set o </a:t>
            </a:r>
            <a:r>
              <a:rPr lang="es-ES" dirty="0" err="1"/>
              <a:t>reset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][Tag: ‘A’][</a:t>
            </a:r>
            <a:r>
              <a:rPr lang="es-ES" dirty="0" err="1"/>
              <a:t>Length</a:t>
            </a:r>
            <a:r>
              <a:rPr lang="es-ES" dirty="0"/>
              <a:t>: 2][Data]</a:t>
            </a:r>
          </a:p>
          <a:p>
            <a:pPr lvl="2"/>
            <a:r>
              <a:rPr lang="es-ES" dirty="0"/>
              <a:t>Data: [1 byte </a:t>
            </a:r>
            <a:r>
              <a:rPr lang="es-ES" dirty="0" err="1"/>
              <a:t>source</a:t>
            </a:r>
            <a:r>
              <a:rPr lang="es-ES" dirty="0"/>
              <a:t>][1 byte ‘S’ o ‘R’]</a:t>
            </a:r>
          </a:p>
        </p:txBody>
      </p:sp>
    </p:spTree>
    <p:extLst>
      <p:ext uri="{BB962C8B-B14F-4D97-AF65-F5344CB8AC3E}">
        <p14:creationId xmlns:p14="http://schemas.microsoft.com/office/powerpoint/2010/main" val="171102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Heartbeat - Android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TPF - Grupo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334" y="1270000"/>
          <a:ext cx="8596312" cy="44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15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AR" dirty="0" err="1"/>
              <a:t>Parseo</a:t>
            </a:r>
            <a:r>
              <a:rPr lang="es-AR" dirty="0"/>
              <a:t> de Paquetes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3434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F272F9-BC09-44F8-A524-061554C417B7}"/>
              </a:ext>
            </a:extLst>
          </p:cNvPr>
          <p:cNvSpPr/>
          <p:nvPr/>
        </p:nvSpPr>
        <p:spPr>
          <a:xfrm>
            <a:off x="3048478" y="1648018"/>
            <a:ext cx="2000230" cy="53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HEADER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3D5C8AA-F51B-4A83-BA45-F0E5A5B29BAB}"/>
              </a:ext>
            </a:extLst>
          </p:cNvPr>
          <p:cNvSpPr/>
          <p:nvPr/>
        </p:nvSpPr>
        <p:spPr>
          <a:xfrm>
            <a:off x="5048707" y="3394873"/>
            <a:ext cx="2000231" cy="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TAG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EFEB9C8-A286-4F51-88B0-779C888FF607}"/>
              </a:ext>
            </a:extLst>
          </p:cNvPr>
          <p:cNvSpPr/>
          <p:nvPr/>
        </p:nvSpPr>
        <p:spPr>
          <a:xfrm>
            <a:off x="1048245" y="339487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DATA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B9102F3-8007-406C-A107-95CB83B4E1A3}"/>
              </a:ext>
            </a:extLst>
          </p:cNvPr>
          <p:cNvSpPr/>
          <p:nvPr/>
        </p:nvSpPr>
        <p:spPr>
          <a:xfrm>
            <a:off x="3048476" y="475899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LENGTH</a:t>
            </a:r>
          </a:p>
        </p:txBody>
      </p: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2C722F3F-4F36-4AA4-B376-5E48213C6B6D}"/>
              </a:ext>
            </a:extLst>
          </p:cNvPr>
          <p:cNvCxnSpPr>
            <a:cxnSpLocks/>
            <a:stCxn id="12" idx="3"/>
            <a:endCxn id="35" idx="0"/>
          </p:cNvCxnSpPr>
          <p:nvPr/>
        </p:nvCxnSpPr>
        <p:spPr>
          <a:xfrm>
            <a:off x="5048708" y="1917080"/>
            <a:ext cx="1000115" cy="14777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4D13DEF-0EB2-4A10-8FB0-84004948A6B5}"/>
              </a:ext>
            </a:extLst>
          </p:cNvPr>
          <p:cNvCxnSpPr>
            <a:cxnSpLocks/>
            <a:stCxn id="72" idx="1"/>
            <a:endCxn id="36" idx="2"/>
          </p:cNvCxnSpPr>
          <p:nvPr/>
        </p:nvCxnSpPr>
        <p:spPr>
          <a:xfrm rot="10800000">
            <a:off x="2048362" y="3787553"/>
            <a:ext cx="1000115" cy="11677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4983C711-1F8A-40A3-84F1-E742F1F4AB68}"/>
              </a:ext>
            </a:extLst>
          </p:cNvPr>
          <p:cNvCxnSpPr>
            <a:cxnSpLocks/>
            <a:stCxn id="36" idx="0"/>
            <a:endCxn id="12" idx="1"/>
          </p:cNvCxnSpPr>
          <p:nvPr/>
        </p:nvCxnSpPr>
        <p:spPr>
          <a:xfrm rot="5400000" flipH="1" flipV="1">
            <a:off x="1809523" y="2155919"/>
            <a:ext cx="1477793" cy="10001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F4942F4-552B-47C6-AEB0-FFCF84DAF1BA}"/>
              </a:ext>
            </a:extLst>
          </p:cNvPr>
          <p:cNvSpPr txBox="1"/>
          <p:nvPr/>
        </p:nvSpPr>
        <p:spPr>
          <a:xfrm>
            <a:off x="5645082" y="2052371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HEADER_OK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D46FFFF-6475-4E0E-B199-4FA0062D326A}"/>
              </a:ext>
            </a:extLst>
          </p:cNvPr>
          <p:cNvSpPr txBox="1"/>
          <p:nvPr/>
        </p:nvSpPr>
        <p:spPr>
          <a:xfrm>
            <a:off x="802264" y="4555135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LENGTH_OK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5A95F9D-EB45-4FD3-A4CD-D266222FA9AD}"/>
              </a:ext>
            </a:extLst>
          </p:cNvPr>
          <p:cNvSpPr txBox="1"/>
          <p:nvPr/>
        </p:nvSpPr>
        <p:spPr>
          <a:xfrm>
            <a:off x="48130" y="1982577"/>
            <a:ext cx="227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DATA_OK</a:t>
            </a:r>
          </a:p>
          <a:p>
            <a:r>
              <a:rPr lang="es-AR" dirty="0" err="1">
                <a:solidFill>
                  <a:srgbClr val="FF0000"/>
                </a:solidFill>
              </a:rPr>
              <a:t>packageCompleted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2E1B5305-682B-427F-9418-16BCB094D638}"/>
              </a:ext>
            </a:extLst>
          </p:cNvPr>
          <p:cNvCxnSpPr>
            <a:cxnSpLocks/>
            <a:stCxn id="35" idx="1"/>
            <a:endCxn id="12" idx="2"/>
          </p:cNvCxnSpPr>
          <p:nvPr/>
        </p:nvCxnSpPr>
        <p:spPr>
          <a:xfrm rot="10800000">
            <a:off x="4048593" y="2186143"/>
            <a:ext cx="1000114" cy="1405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ECE39BA-EB66-42AA-84A2-D3047C479D2C}"/>
              </a:ext>
            </a:extLst>
          </p:cNvPr>
          <p:cNvCxnSpPr>
            <a:cxnSpLocks/>
            <a:stCxn id="72" idx="0"/>
            <a:endCxn id="12" idx="2"/>
          </p:cNvCxnSpPr>
          <p:nvPr/>
        </p:nvCxnSpPr>
        <p:spPr>
          <a:xfrm flipV="1">
            <a:off x="4048592" y="2186142"/>
            <a:ext cx="1" cy="25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7851461-2081-4B36-A7CC-D6846C3AB54A}"/>
              </a:ext>
            </a:extLst>
          </p:cNvPr>
          <p:cNvSpPr txBox="1"/>
          <p:nvPr/>
        </p:nvSpPr>
        <p:spPr>
          <a:xfrm>
            <a:off x="3994704" y="396092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LENGTH_NOK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27E598B-1B79-488F-A450-90C4DE29C3A0}"/>
              </a:ext>
            </a:extLst>
          </p:cNvPr>
          <p:cNvSpPr txBox="1"/>
          <p:nvPr/>
        </p:nvSpPr>
        <p:spPr>
          <a:xfrm>
            <a:off x="4198034" y="2681464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TAG_NOK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052D677-AC07-48A1-989A-D218C52E94BA}"/>
              </a:ext>
            </a:extLst>
          </p:cNvPr>
          <p:cNvSpPr txBox="1"/>
          <p:nvPr/>
        </p:nvSpPr>
        <p:spPr>
          <a:xfrm>
            <a:off x="5645082" y="452659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TAG_OK</a:t>
            </a:r>
          </a:p>
        </p:txBody>
      </p: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A977B6AD-B68A-48EB-A7E1-05C1401BE74F}"/>
              </a:ext>
            </a:extLst>
          </p:cNvPr>
          <p:cNvCxnSpPr>
            <a:cxnSpLocks/>
            <a:stCxn id="35" idx="2"/>
            <a:endCxn id="72" idx="3"/>
          </p:cNvCxnSpPr>
          <p:nvPr/>
        </p:nvCxnSpPr>
        <p:spPr>
          <a:xfrm rot="5400000">
            <a:off x="4964875" y="3871385"/>
            <a:ext cx="1167780" cy="1000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n 128">
            <a:extLst>
              <a:ext uri="{FF2B5EF4-FFF2-40B4-BE49-F238E27FC236}">
                <a16:creationId xmlns:a16="http://schemas.microsoft.com/office/drawing/2014/main" id="{8E08E89F-F605-45A9-895D-1047FB32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57" y="1930400"/>
            <a:ext cx="4902298" cy="343998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0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772C69-2A56-482F-924A-7C64E0DA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05" y="4545575"/>
            <a:ext cx="5708416" cy="12955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memoria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por tasks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94184B-2BAA-49B1-AE4E-FCDD7096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1316" y="1533348"/>
            <a:ext cx="11829367" cy="19814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E4E7-3C94-4AFD-ABF8-C969929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826E8-690E-41B5-8AFA-AC724914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92C-C404-410D-94B1-12C7DBBC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925C-6F17-467F-BADF-B1CBE266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Helix</a:t>
            </a:r>
            <a:r>
              <a:rPr lang="es-ES" dirty="0">
                <a:hlinkClick r:id="rId2"/>
              </a:rPr>
              <a:t> Library</a:t>
            </a:r>
            <a:endParaRPr lang="es-ES" dirty="0"/>
          </a:p>
          <a:p>
            <a:r>
              <a:rPr lang="en-US" dirty="0">
                <a:hlinkClick r:id="rId3"/>
              </a:rPr>
              <a:t>New signal processing methodology for obtaining heart rate and SpO2 data from the MAX30102 sensor manufactured by MAXIM Integrated Products, Inc. </a:t>
            </a:r>
            <a:endParaRPr lang="es-ES" dirty="0"/>
          </a:p>
          <a:p>
            <a:r>
              <a:rPr lang="es-ES" dirty="0" err="1"/>
              <a:t>Freescale</a:t>
            </a:r>
            <a:r>
              <a:rPr lang="es-ES" dirty="0"/>
              <a:t> SDK</a:t>
            </a:r>
          </a:p>
          <a:p>
            <a:r>
              <a:rPr lang="es-ES" dirty="0" err="1"/>
              <a:t>FreeRTOS</a:t>
            </a:r>
            <a:endParaRPr lang="es-ES" dirty="0"/>
          </a:p>
          <a:p>
            <a:r>
              <a:rPr lang="en-US" dirty="0">
                <a:hlinkClick r:id="rId4"/>
              </a:rPr>
              <a:t>Tutorial: Using Runtime Statistics with Amazon </a:t>
            </a:r>
            <a:r>
              <a:rPr lang="en-US" dirty="0" err="1">
                <a:hlinkClick r:id="rId4"/>
              </a:rPr>
              <a:t>FreeRTOS</a:t>
            </a:r>
            <a:r>
              <a:rPr lang="en-US" dirty="0">
                <a:hlinkClick r:id="rId4"/>
              </a:rPr>
              <a:t> V10</a:t>
            </a:r>
            <a:endParaRPr lang="es-E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Mastering </a:t>
            </a:r>
            <a:r>
              <a:rPr lang="en-US" dirty="0" err="1">
                <a:hlinkClick r:id="rId5"/>
              </a:rPr>
              <a:t>FreeRTOS</a:t>
            </a:r>
            <a:r>
              <a:rPr lang="en-US" dirty="0">
                <a:hlinkClick r:id="rId5"/>
              </a:rPr>
              <a:t> Real Time Kernel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7E58-D241-4A34-BA3D-80850855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DA8BD-EDFD-471A-8529-A8CD370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¡Gracias </a:t>
            </a:r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por su atención!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Monitor de </a:t>
            </a:r>
            <a:r>
              <a:rPr lang="en-US" sz="1800" dirty="0" err="1"/>
              <a:t>signos</a:t>
            </a:r>
            <a:r>
              <a:rPr lang="en-US" sz="1800" dirty="0"/>
              <a:t> </a:t>
            </a:r>
            <a:r>
              <a:rPr lang="en-US" sz="1800" dirty="0" err="1"/>
              <a:t>vitales</a:t>
            </a:r>
            <a:endParaRPr lang="en-US" sz="18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Heart with Pulse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microprocesadores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- TPF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r>
              <a:rPr lang="es-ES" dirty="0"/>
              <a:t>Medición de signos vitales</a:t>
            </a:r>
          </a:p>
          <a:p>
            <a:pPr lvl="1"/>
            <a:r>
              <a:rPr lang="es-ES" dirty="0"/>
              <a:t>Saturación de oxígeno</a:t>
            </a:r>
          </a:p>
          <a:p>
            <a:pPr lvl="1"/>
            <a:r>
              <a:rPr lang="es-ES" dirty="0"/>
              <a:t>Frecuencia cardíaca</a:t>
            </a:r>
          </a:p>
          <a:p>
            <a:pPr lvl="1"/>
            <a:r>
              <a:rPr lang="es-ES" dirty="0"/>
              <a:t>Temperatura corporal</a:t>
            </a:r>
          </a:p>
          <a:p>
            <a:pPr lvl="1"/>
            <a:r>
              <a:rPr lang="es-ES" dirty="0"/>
              <a:t>Electrocardiograma</a:t>
            </a:r>
          </a:p>
          <a:p>
            <a:r>
              <a:rPr lang="es-ES" dirty="0"/>
              <a:t>Información en tiempo real en aplicación de celular o </a:t>
            </a:r>
            <a:r>
              <a:rPr lang="es-ES" dirty="0" err="1"/>
              <a:t>tablet</a:t>
            </a:r>
            <a:endParaRPr lang="es-ES" dirty="0"/>
          </a:p>
          <a:p>
            <a:r>
              <a:rPr lang="es-ES" dirty="0"/>
              <a:t>Alertas (pregrabadas en MP3) si alguna variable está fuera de rango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/>
              <a:t>ECG-AFE (AD8232)</a:t>
            </a:r>
          </a:p>
          <a:p>
            <a:r>
              <a:rPr lang="es-ES" dirty="0"/>
              <a:t>Sensor de temperatura (MAX</a:t>
            </a:r>
            <a:r>
              <a:rPr lang="en-US" dirty="0"/>
              <a:t>30205)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Ox</a:t>
            </a:r>
            <a:r>
              <a:rPr lang="es-ES" dirty="0" err="1"/>
              <a:t>ímetro</a:t>
            </a:r>
            <a:r>
              <a:rPr lang="es-ES" dirty="0"/>
              <a:t> de pulso (MAX30102)</a:t>
            </a:r>
          </a:p>
          <a:p>
            <a:r>
              <a:rPr lang="es-ES" dirty="0"/>
              <a:t>Interface Bluetooth (HC05)</a:t>
            </a:r>
          </a:p>
          <a:p>
            <a:r>
              <a:rPr lang="es-ES" dirty="0"/>
              <a:t>I2S </a:t>
            </a:r>
            <a:r>
              <a:rPr lang="es-ES" dirty="0" err="1"/>
              <a:t>Codec</a:t>
            </a:r>
            <a:r>
              <a:rPr lang="es-ES" dirty="0"/>
              <a:t> (UDA1380)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86600"/>
              </p:ext>
            </p:extLst>
          </p:nvPr>
        </p:nvGraphicFramePr>
        <p:xfrm>
          <a:off x="2849561" y="1744395"/>
          <a:ext cx="6549933" cy="39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35602" y="1448976"/>
            <a:ext cx="913640" cy="1557486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02998" y="2818105"/>
            <a:ext cx="978848" cy="1557485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087251" y="4170719"/>
            <a:ext cx="1010342" cy="1557486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57E63-3DFF-458E-8648-EEF5A710A188}"/>
              </a:ext>
            </a:extLst>
          </p:cNvPr>
          <p:cNvSpPr txBox="1"/>
          <p:nvPr/>
        </p:nvSpPr>
        <p:spPr>
          <a:xfrm>
            <a:off x="5963478" y="6021922"/>
            <a:ext cx="3167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I2C, UART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FreeRTOS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PIT, ADC, GPIO, I2S: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B0F51816-86B2-461C-92F1-7EF9ECCD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2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Tareas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1B7FB95-D150-48BD-A492-C2606551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 err="1"/>
              <a:t>Tarea</a:t>
            </a:r>
            <a:r>
              <a:rPr lang="en-US" dirty="0"/>
              <a:t> principal: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 sensors y </a:t>
            </a:r>
            <a:r>
              <a:rPr lang="en-US" dirty="0" err="1"/>
              <a:t>despacharlos</a:t>
            </a:r>
            <a:r>
              <a:rPr lang="en-US" dirty="0"/>
              <a:t>, detector variables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rango</a:t>
            </a:r>
            <a:endParaRPr lang="en-US" dirty="0"/>
          </a:p>
          <a:p>
            <a:r>
              <a:rPr lang="en-US" dirty="0"/>
              <a:t>Audio task</a:t>
            </a:r>
            <a:endParaRPr lang="es-ES" dirty="0"/>
          </a:p>
          <a:p>
            <a:r>
              <a:rPr lang="es-ES" dirty="0"/>
              <a:t>Transferencias UART, I2C.. manejadas por </a:t>
            </a:r>
            <a:r>
              <a:rPr lang="es-ES" dirty="0" err="1"/>
              <a:t>FreeRTOS</a:t>
            </a:r>
            <a:endParaRPr lang="es-ES" dirty="0"/>
          </a:p>
          <a:p>
            <a:r>
              <a:rPr lang="es-ES" dirty="0"/>
              <a:t>Tarea de procesamiento diferido para oxímetro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66D-CA2C-460A-8B07-9D3B56B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TPF - Grupo 1</a:t>
            </a:r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01261F57-3AC3-4CEE-9C22-6E09CA1B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6" y="708163"/>
            <a:ext cx="6297919" cy="4991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295A-CB1D-4C42-9398-3BD7D43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79A-F996-4F1C-9251-22A349F6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TPF - Grupo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31221-619F-4A72-B598-A636784B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Tasks e </a:t>
            </a:r>
            <a:r>
              <a:rPr lang="en-US"/>
              <a:t>interrupciones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EB6A-C7E7-4DB4-AE46-2FDA971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4A55-36F9-4B41-8A4D-DB600C894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816638"/>
            <a:ext cx="4945963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SPO2_CALC_TASK_PRIORITY = 1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SPO2_TASK_PRIORITY = 2</a:t>
            </a:r>
          </a:p>
          <a:p>
            <a:r>
              <a:rPr lang="en-US" b="0" dirty="0">
                <a:effectLst/>
              </a:rPr>
              <a:t>SENSOR_TASK_PRIORITY = 3</a:t>
            </a:r>
          </a:p>
          <a:p>
            <a:r>
              <a:rPr lang="en-US" dirty="0" err="1"/>
              <a:t>configTIMER_TASK_PRIORITY</a:t>
            </a:r>
            <a:r>
              <a:rPr lang="en-US" dirty="0"/>
              <a:t> = 4</a:t>
            </a:r>
          </a:p>
          <a:p>
            <a:r>
              <a:rPr lang="en-US" dirty="0"/>
              <a:t>AUDIO_TASK_PRIORITY = 5</a:t>
            </a:r>
          </a:p>
          <a:p>
            <a:endParaRPr lang="en-US" b="0" dirty="0">
              <a:effectLst/>
            </a:endParaRP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(I2C0_IRQn,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PORTB_IRQn</a:t>
            </a:r>
            <a:r>
              <a:rPr lang="en-US" b="0" dirty="0">
                <a:effectLst/>
              </a:rPr>
              <a:t>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(ADC0_IRQn, 4);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(UART3_RX_TX_IRQn, 5);</a:t>
            </a:r>
          </a:p>
          <a:p>
            <a:r>
              <a:rPr lang="en-US" b="0" dirty="0" err="1">
                <a:effectLst/>
              </a:rPr>
              <a:t>NVIC_SetPriority</a:t>
            </a:r>
            <a:r>
              <a:rPr lang="en-US" b="0" dirty="0">
                <a:effectLst/>
              </a:rPr>
              <a:t>(I2S0_Tx_IRQn, 5);</a:t>
            </a:r>
          </a:p>
        </p:txBody>
      </p:sp>
    </p:spTree>
    <p:extLst>
      <p:ext uri="{BB962C8B-B14F-4D97-AF65-F5344CB8AC3E}">
        <p14:creationId xmlns:p14="http://schemas.microsoft.com/office/powerpoint/2010/main" val="258143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ECG-AFE (AD8232)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Sensor de temperatura (MAX30205)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Oxímetro de pulso (MAX30102)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Interface Bluetooth (HC05)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Módulo I2S (UDA1380)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B0A2-C232-4F6E-B10F-1AE5EA7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970" y="649356"/>
            <a:ext cx="4184035" cy="1320800"/>
          </a:xfrm>
        </p:spPr>
        <p:txBody>
          <a:bodyPr>
            <a:normAutofit/>
          </a:bodyPr>
          <a:lstStyle/>
          <a:p>
            <a:r>
              <a:rPr lang="es-ES" sz="3000" dirty="0"/>
              <a:t>Sensor de ECG (AD8232)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55EA-D013-4A69-A793-EC426C23B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Lectura periódica </a:t>
            </a:r>
            <a:r>
              <a:rPr lang="es-ES" dirty="0" err="1"/>
              <a:t>triggereada</a:t>
            </a:r>
            <a:r>
              <a:rPr lang="es-ES" dirty="0"/>
              <a:t> por </a:t>
            </a:r>
            <a:r>
              <a:rPr lang="es-ES" dirty="0" err="1"/>
              <a:t>timer</a:t>
            </a:r>
            <a:r>
              <a:rPr lang="es-ES" dirty="0"/>
              <a:t> de </a:t>
            </a:r>
            <a:r>
              <a:rPr lang="es-ES" dirty="0" err="1"/>
              <a:t>FreeRTOS</a:t>
            </a:r>
            <a:endParaRPr lang="es-ES" dirty="0"/>
          </a:p>
          <a:p>
            <a:r>
              <a:rPr lang="es-ES" dirty="0"/>
              <a:t>Transferencia I2C manejada por </a:t>
            </a:r>
            <a:r>
              <a:rPr lang="es-ES" dirty="0" err="1"/>
              <a:t>FreeRTOS</a:t>
            </a:r>
            <a:r>
              <a:rPr lang="es-ES" dirty="0"/>
              <a:t> (driver intermedio de desarrollo propio)</a:t>
            </a:r>
          </a:p>
          <a:p>
            <a:r>
              <a:rPr lang="es-ES" dirty="0"/>
              <a:t>Inmediatamente después de la lectura se envía el evento con la nueva muestra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1Hz (1s)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DF36-0049-4341-B3CC-748CC8C4F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Lectura periódica </a:t>
            </a:r>
            <a:r>
              <a:rPr lang="es-ES" dirty="0" err="1"/>
              <a:t>triggereada</a:t>
            </a:r>
            <a:r>
              <a:rPr lang="es-ES" dirty="0"/>
              <a:t> por PIT</a:t>
            </a:r>
          </a:p>
          <a:p>
            <a:r>
              <a:rPr lang="es-ES" dirty="0"/>
              <a:t>El </a:t>
            </a:r>
            <a:r>
              <a:rPr lang="es-ES" dirty="0" err="1"/>
              <a:t>callback</a:t>
            </a:r>
            <a:r>
              <a:rPr lang="es-ES" dirty="0"/>
              <a:t> de conversión finalizada del ADC se utiliza para enviar la nueva muestra</a:t>
            </a:r>
          </a:p>
          <a:p>
            <a:r>
              <a:rPr lang="es-ES" dirty="0"/>
              <a:t>Frecuencia de </a:t>
            </a:r>
            <a:r>
              <a:rPr lang="es-ES" dirty="0" err="1"/>
              <a:t>sampleo</a:t>
            </a:r>
            <a:r>
              <a:rPr lang="es-ES" dirty="0"/>
              <a:t>: 180Hz (~5ms)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FD45-8884-4663-8356-68E5DA8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TPF - Grupo 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0D73-397F-4617-93AF-8052C34C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93631-9538-44FF-B72E-EEF1BD3F4C16}"/>
              </a:ext>
            </a:extLst>
          </p:cNvPr>
          <p:cNvSpPr txBox="1">
            <a:spLocks/>
          </p:cNvSpPr>
          <p:nvPr/>
        </p:nvSpPr>
        <p:spPr>
          <a:xfrm>
            <a:off x="677333" y="649356"/>
            <a:ext cx="418403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000" dirty="0"/>
              <a:t>Sensor de temperatura (MAX30205)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7109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809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Laboratorio de Microprocesadores  Trabajo práctico final Life Monitor  Grupo 1</vt:lpstr>
      <vt:lpstr>Diseño</vt:lpstr>
      <vt:lpstr>Objetivos</vt:lpstr>
      <vt:lpstr>Implementación</vt:lpstr>
      <vt:lpstr>División en módulos y jerarquía</vt:lpstr>
      <vt:lpstr>Tareas</vt:lpstr>
      <vt:lpstr>Tasks e interrupciones</vt:lpstr>
      <vt:lpstr>Módulos</vt:lpstr>
      <vt:lpstr>Sensor de ECG (AD8232)</vt:lpstr>
      <vt:lpstr>Oxímetro de pulso (MAX30102)</vt:lpstr>
      <vt:lpstr>Audio playback</vt:lpstr>
      <vt:lpstr>Transferencia HC05</vt:lpstr>
      <vt:lpstr>Heartbeat - Android App</vt:lpstr>
      <vt:lpstr>Parseo de Paquetes</vt:lpstr>
      <vt:lpstr>Tiempo y memoria usados por tasks</vt:lpstr>
      <vt:lpstr>Bibliografía y recursos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Rocío Parra</cp:lastModifiedBy>
  <cp:revision>28</cp:revision>
  <dcterms:created xsi:type="dcterms:W3CDTF">2019-09-13T16:09:42Z</dcterms:created>
  <dcterms:modified xsi:type="dcterms:W3CDTF">2021-02-08T11:23:32Z</dcterms:modified>
</cp:coreProperties>
</file>