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5"/>
  </p:notesMasterIdLst>
  <p:sldIdLst>
    <p:sldId id="268" r:id="rId2"/>
    <p:sldId id="284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droid App" id="{A8453E7D-F965-4264-BE8E-904C1C5448BB}">
          <p14:sldIdLst>
            <p14:sldId id="268"/>
            <p14:sldId id="284"/>
          </p14:sldIdLst>
        </p14:section>
        <p14:section name="BT_com" id="{01460753-655A-4646-8AE4-CC982295525F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</a:t>
          </a:r>
          <a:r>
            <a:rPr lang="en-US" baseline="0" dirty="0"/>
            <a:t> Activity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Control de </a:t>
          </a:r>
          <a:r>
            <a:rPr lang="en-US" b="0" dirty="0" err="1"/>
            <a:t>elementos</a:t>
          </a:r>
          <a:r>
            <a:rPr lang="en-US" b="0" dirty="0"/>
            <a:t> </a:t>
          </a:r>
          <a:r>
            <a:rPr lang="en-US" b="0" dirty="0" err="1"/>
            <a:t>gráficos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 err="1"/>
            <a:t>Parseo</a:t>
          </a:r>
          <a:r>
            <a:rPr lang="en-US" b="0" dirty="0"/>
            <a:t> de </a:t>
          </a:r>
          <a:r>
            <a:rPr lang="en-US" b="0" dirty="0" err="1"/>
            <a:t>datos</a:t>
          </a:r>
          <a:r>
            <a:rPr lang="en-US" b="0" dirty="0"/>
            <a:t> y </a:t>
          </a:r>
          <a:r>
            <a:rPr lang="en-US" b="0" dirty="0" err="1"/>
            <a:t>alarmas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Instancia el </a:t>
          </a:r>
          <a:r>
            <a:rPr lang="es-ES" b="0" i="0" dirty="0" err="1"/>
            <a:t>thread</a:t>
          </a:r>
          <a:r>
            <a:rPr lang="es-ES" b="0" i="0" dirty="0"/>
            <a:t> de comunicación</a:t>
          </a:r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Bluetooth </a:t>
          </a:r>
          <a:r>
            <a:rPr lang="es-ES" dirty="0" err="1"/>
            <a:t>Connection</a:t>
          </a:r>
          <a:r>
            <a:rPr lang="es-ES" dirty="0"/>
            <a:t> </a:t>
          </a:r>
          <a:r>
            <a:rPr lang="es-ES" dirty="0" err="1"/>
            <a:t>Service</a:t>
          </a:r>
          <a:endParaRPr lang="en-US" dirty="0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/>
            <a:t>Maneja la conexión con el dispositivo bluetooth</a:t>
          </a:r>
        </a:p>
        <a:p>
          <a:pPr>
            <a:lnSpc>
              <a:spcPct val="100000"/>
            </a:lnSpc>
          </a:pPr>
          <a:r>
            <a:rPr lang="es-ES" i="1" dirty="0" err="1"/>
            <a:t>Parsea</a:t>
          </a:r>
          <a:r>
            <a:rPr lang="es-ES" i="1" dirty="0"/>
            <a:t> los datos recibidos y envía paquetes a </a:t>
          </a:r>
          <a:r>
            <a:rPr lang="es-ES" i="1" dirty="0" err="1"/>
            <a:t>Main</a:t>
          </a:r>
          <a:r>
            <a:rPr lang="es-ES" i="1" dirty="0"/>
            <a:t> </a:t>
          </a:r>
          <a:r>
            <a:rPr lang="es-ES" i="1" dirty="0" err="1"/>
            <a:t>Activity</a:t>
          </a:r>
          <a:r>
            <a:rPr lang="es-ES" i="1" dirty="0"/>
            <a:t>.</a:t>
          </a:r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728443"/>
          <a:ext cx="8596312" cy="1344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406807" y="1031027"/>
          <a:ext cx="739650" cy="739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553265" y="728443"/>
          <a:ext cx="3868340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</a:t>
          </a:r>
          <a:r>
            <a:rPr lang="en-US" sz="2500" kern="1200" baseline="0" dirty="0"/>
            <a:t> Activity</a:t>
          </a:r>
          <a:endParaRPr lang="en-US" sz="2500" kern="1200" dirty="0"/>
        </a:p>
      </dsp:txBody>
      <dsp:txXfrm>
        <a:off x="1553265" y="728443"/>
        <a:ext cx="3868340" cy="1344819"/>
      </dsp:txXfrm>
    </dsp:sp>
    <dsp:sp modelId="{8933C776-4257-4996-AFAE-80499341E9B9}">
      <dsp:nvSpPr>
        <dsp:cNvPr id="0" name=""/>
        <dsp:cNvSpPr/>
      </dsp:nvSpPr>
      <dsp:spPr>
        <a:xfrm>
          <a:off x="5421606" y="728443"/>
          <a:ext cx="3174705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Control de </a:t>
          </a:r>
          <a:r>
            <a:rPr lang="en-US" sz="1500" b="0" kern="1200" dirty="0" err="1"/>
            <a:t>elementos</a:t>
          </a:r>
          <a:r>
            <a:rPr lang="en-US" sz="1500" b="0" kern="1200" dirty="0"/>
            <a:t> </a:t>
          </a:r>
          <a:r>
            <a:rPr lang="en-US" sz="1500" b="0" kern="1200" dirty="0" err="1"/>
            <a:t>gráficos</a:t>
          </a:r>
          <a:endParaRPr lang="en-US" sz="1500" b="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 err="1"/>
            <a:t>Parseo</a:t>
          </a:r>
          <a:r>
            <a:rPr lang="en-US" sz="1500" b="0" kern="1200" dirty="0"/>
            <a:t> de </a:t>
          </a:r>
          <a:r>
            <a:rPr lang="en-US" sz="1500" b="0" kern="1200" dirty="0" err="1"/>
            <a:t>datos</a:t>
          </a:r>
          <a:r>
            <a:rPr lang="en-US" sz="1500" b="0" kern="1200" dirty="0"/>
            <a:t> y </a:t>
          </a:r>
          <a:r>
            <a:rPr lang="en-US" sz="1500" b="0" kern="1200" dirty="0" err="1"/>
            <a:t>alarmas</a:t>
          </a:r>
          <a:endParaRPr lang="en-US" sz="1500" b="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Instancia el </a:t>
          </a:r>
          <a:r>
            <a:rPr lang="es-ES" sz="1500" b="0" i="0" kern="1200" dirty="0" err="1"/>
            <a:t>thread</a:t>
          </a:r>
          <a:r>
            <a:rPr lang="es-ES" sz="1500" b="0" i="0" kern="1200" dirty="0"/>
            <a:t> de comunicación</a:t>
          </a:r>
        </a:p>
      </dsp:txBody>
      <dsp:txXfrm>
        <a:off x="5421606" y="728443"/>
        <a:ext cx="3174705" cy="1344819"/>
      </dsp:txXfrm>
    </dsp:sp>
    <dsp:sp modelId="{EC287D44-2411-4ACA-A488-A516726645BB}">
      <dsp:nvSpPr>
        <dsp:cNvPr id="0" name=""/>
        <dsp:cNvSpPr/>
      </dsp:nvSpPr>
      <dsp:spPr>
        <a:xfrm>
          <a:off x="0" y="2409467"/>
          <a:ext cx="8596312" cy="1344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406807" y="2712051"/>
          <a:ext cx="739650" cy="7396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553265" y="2409467"/>
          <a:ext cx="3868340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Bluetooth </a:t>
          </a:r>
          <a:r>
            <a:rPr lang="es-ES" sz="2500" kern="1200" dirty="0" err="1"/>
            <a:t>Connection</a:t>
          </a:r>
          <a:r>
            <a:rPr lang="es-ES" sz="2500" kern="1200" dirty="0"/>
            <a:t> </a:t>
          </a:r>
          <a:r>
            <a:rPr lang="es-ES" sz="2500" kern="1200" dirty="0" err="1"/>
            <a:t>Service</a:t>
          </a:r>
          <a:endParaRPr lang="en-US" sz="2500" kern="1200" dirty="0"/>
        </a:p>
      </dsp:txBody>
      <dsp:txXfrm>
        <a:off x="1553265" y="2409467"/>
        <a:ext cx="3868340" cy="1344819"/>
      </dsp:txXfrm>
    </dsp:sp>
    <dsp:sp modelId="{82C7A965-0C70-44C2-B078-79E1ADB69C24}">
      <dsp:nvSpPr>
        <dsp:cNvPr id="0" name=""/>
        <dsp:cNvSpPr/>
      </dsp:nvSpPr>
      <dsp:spPr>
        <a:xfrm>
          <a:off x="5421606" y="2409467"/>
          <a:ext cx="3174705" cy="134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27" tIns="142327" rIns="142327" bIns="14232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1" kern="1200" dirty="0"/>
            <a:t>Maneja la conexión con el dispositivo bluetooth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1" kern="1200" dirty="0" err="1"/>
            <a:t>Parsea</a:t>
          </a:r>
          <a:r>
            <a:rPr lang="es-ES" sz="1500" i="1" kern="1200" dirty="0"/>
            <a:t> los datos recibidos y envía paquetes a </a:t>
          </a:r>
          <a:r>
            <a:rPr lang="es-ES" sz="1500" i="1" kern="1200" dirty="0" err="1"/>
            <a:t>Main</a:t>
          </a:r>
          <a:r>
            <a:rPr lang="es-ES" sz="1500" i="1" kern="1200" dirty="0"/>
            <a:t> </a:t>
          </a:r>
          <a:r>
            <a:rPr lang="es-ES" sz="1500" i="1" kern="1200" dirty="0" err="1"/>
            <a:t>Activity</a:t>
          </a:r>
          <a:r>
            <a:rPr lang="es-ES" sz="1500" i="1" kern="1200" dirty="0"/>
            <a:t>.</a:t>
          </a:r>
        </a:p>
      </dsp:txBody>
      <dsp:txXfrm>
        <a:off x="5421606" y="2409467"/>
        <a:ext cx="3174705" cy="134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Heartbeat - Android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703787"/>
              </p:ext>
            </p:extLst>
          </p:nvPr>
        </p:nvGraphicFramePr>
        <p:xfrm>
          <a:off x="677334" y="1270000"/>
          <a:ext cx="8596312" cy="448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AR" dirty="0" err="1"/>
              <a:t>Parseo</a:t>
            </a:r>
            <a:r>
              <a:rPr lang="es-AR" dirty="0"/>
              <a:t> de Paquetes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34349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CF272F9-BC09-44F8-A524-061554C417B7}"/>
              </a:ext>
            </a:extLst>
          </p:cNvPr>
          <p:cNvSpPr/>
          <p:nvPr/>
        </p:nvSpPr>
        <p:spPr>
          <a:xfrm>
            <a:off x="3048478" y="1648018"/>
            <a:ext cx="2000230" cy="538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HEADER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3D5C8AA-F51B-4A83-BA45-F0E5A5B29BAB}"/>
              </a:ext>
            </a:extLst>
          </p:cNvPr>
          <p:cNvSpPr/>
          <p:nvPr/>
        </p:nvSpPr>
        <p:spPr>
          <a:xfrm>
            <a:off x="5048707" y="3394873"/>
            <a:ext cx="2000231" cy="392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TAG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EFEB9C8-A286-4F51-88B0-779C888FF607}"/>
              </a:ext>
            </a:extLst>
          </p:cNvPr>
          <p:cNvSpPr/>
          <p:nvPr/>
        </p:nvSpPr>
        <p:spPr>
          <a:xfrm>
            <a:off x="1048245" y="3394873"/>
            <a:ext cx="2000231" cy="39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DATA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CB9102F3-8007-406C-A107-95CB83B4E1A3}"/>
              </a:ext>
            </a:extLst>
          </p:cNvPr>
          <p:cNvSpPr/>
          <p:nvPr/>
        </p:nvSpPr>
        <p:spPr>
          <a:xfrm>
            <a:off x="3048476" y="4758993"/>
            <a:ext cx="2000231" cy="39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WAITING LENGTH</a:t>
            </a:r>
          </a:p>
        </p:txBody>
      </p:sp>
      <p:cxnSp>
        <p:nvCxnSpPr>
          <p:cNvPr id="48" name="Conector: curvado 47">
            <a:extLst>
              <a:ext uri="{FF2B5EF4-FFF2-40B4-BE49-F238E27FC236}">
                <a16:creationId xmlns:a16="http://schemas.microsoft.com/office/drawing/2014/main" id="{2C722F3F-4F36-4AA4-B376-5E48213C6B6D}"/>
              </a:ext>
            </a:extLst>
          </p:cNvPr>
          <p:cNvCxnSpPr>
            <a:cxnSpLocks/>
            <a:stCxn id="12" idx="3"/>
            <a:endCxn id="35" idx="0"/>
          </p:cNvCxnSpPr>
          <p:nvPr/>
        </p:nvCxnSpPr>
        <p:spPr>
          <a:xfrm>
            <a:off x="5048708" y="1917080"/>
            <a:ext cx="1000115" cy="14777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74D13DEF-0EB2-4A10-8FB0-84004948A6B5}"/>
              </a:ext>
            </a:extLst>
          </p:cNvPr>
          <p:cNvCxnSpPr>
            <a:cxnSpLocks/>
            <a:stCxn id="72" idx="1"/>
            <a:endCxn id="36" idx="2"/>
          </p:cNvCxnSpPr>
          <p:nvPr/>
        </p:nvCxnSpPr>
        <p:spPr>
          <a:xfrm rot="10800000">
            <a:off x="2048362" y="3787553"/>
            <a:ext cx="1000115" cy="11677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4983C711-1F8A-40A3-84F1-E742F1F4AB68}"/>
              </a:ext>
            </a:extLst>
          </p:cNvPr>
          <p:cNvCxnSpPr>
            <a:cxnSpLocks/>
            <a:stCxn id="36" idx="0"/>
            <a:endCxn id="12" idx="1"/>
          </p:cNvCxnSpPr>
          <p:nvPr/>
        </p:nvCxnSpPr>
        <p:spPr>
          <a:xfrm rot="5400000" flipH="1" flipV="1">
            <a:off x="1809523" y="2155919"/>
            <a:ext cx="1477793" cy="10001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F4942F4-552B-47C6-AEB0-FFCF84DAF1BA}"/>
              </a:ext>
            </a:extLst>
          </p:cNvPr>
          <p:cNvSpPr txBox="1"/>
          <p:nvPr/>
        </p:nvSpPr>
        <p:spPr>
          <a:xfrm>
            <a:off x="5645082" y="2052371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HEADER_OK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D46FFFF-6475-4E0E-B199-4FA0062D326A}"/>
              </a:ext>
            </a:extLst>
          </p:cNvPr>
          <p:cNvSpPr txBox="1"/>
          <p:nvPr/>
        </p:nvSpPr>
        <p:spPr>
          <a:xfrm>
            <a:off x="802264" y="4555135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LENGTH_OK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5A95F9D-EB45-4FD3-A4CD-D266222FA9AD}"/>
              </a:ext>
            </a:extLst>
          </p:cNvPr>
          <p:cNvSpPr txBox="1"/>
          <p:nvPr/>
        </p:nvSpPr>
        <p:spPr>
          <a:xfrm>
            <a:off x="48130" y="1982577"/>
            <a:ext cx="227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DATA_OK</a:t>
            </a:r>
          </a:p>
          <a:p>
            <a:r>
              <a:rPr lang="es-AR" dirty="0" err="1">
                <a:solidFill>
                  <a:srgbClr val="FF0000"/>
                </a:solidFill>
              </a:rPr>
              <a:t>packageCompleted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83" name="Conector: curvado 82">
            <a:extLst>
              <a:ext uri="{FF2B5EF4-FFF2-40B4-BE49-F238E27FC236}">
                <a16:creationId xmlns:a16="http://schemas.microsoft.com/office/drawing/2014/main" id="{2E1B5305-682B-427F-9418-16BCB094D638}"/>
              </a:ext>
            </a:extLst>
          </p:cNvPr>
          <p:cNvCxnSpPr>
            <a:cxnSpLocks/>
            <a:stCxn id="35" idx="1"/>
            <a:endCxn id="12" idx="2"/>
          </p:cNvCxnSpPr>
          <p:nvPr/>
        </p:nvCxnSpPr>
        <p:spPr>
          <a:xfrm rot="10800000">
            <a:off x="4048593" y="2186143"/>
            <a:ext cx="1000114" cy="1405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ECE39BA-EB66-42AA-84A2-D3047C479D2C}"/>
              </a:ext>
            </a:extLst>
          </p:cNvPr>
          <p:cNvCxnSpPr>
            <a:cxnSpLocks/>
            <a:stCxn id="72" idx="0"/>
            <a:endCxn id="12" idx="2"/>
          </p:cNvCxnSpPr>
          <p:nvPr/>
        </p:nvCxnSpPr>
        <p:spPr>
          <a:xfrm flipV="1">
            <a:off x="4048592" y="2186142"/>
            <a:ext cx="1" cy="257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7851461-2081-4B36-A7CC-D6846C3AB54A}"/>
              </a:ext>
            </a:extLst>
          </p:cNvPr>
          <p:cNvSpPr txBox="1"/>
          <p:nvPr/>
        </p:nvSpPr>
        <p:spPr>
          <a:xfrm>
            <a:off x="3994704" y="3960927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LENGTH_NOK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27E598B-1B79-488F-A450-90C4DE29C3A0}"/>
              </a:ext>
            </a:extLst>
          </p:cNvPr>
          <p:cNvSpPr txBox="1"/>
          <p:nvPr/>
        </p:nvSpPr>
        <p:spPr>
          <a:xfrm>
            <a:off x="4198034" y="2681464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TAG_NOK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4052D677-AC07-48A1-989A-D218C52E94BA}"/>
              </a:ext>
            </a:extLst>
          </p:cNvPr>
          <p:cNvSpPr txBox="1"/>
          <p:nvPr/>
        </p:nvSpPr>
        <p:spPr>
          <a:xfrm>
            <a:off x="5645082" y="4526597"/>
            <a:ext cx="200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C000"/>
                </a:solidFill>
              </a:rPr>
              <a:t>TAG_OK</a:t>
            </a:r>
          </a:p>
        </p:txBody>
      </p: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A977B6AD-B68A-48EB-A7E1-05C1401BE74F}"/>
              </a:ext>
            </a:extLst>
          </p:cNvPr>
          <p:cNvCxnSpPr>
            <a:cxnSpLocks/>
            <a:stCxn id="35" idx="2"/>
            <a:endCxn id="72" idx="3"/>
          </p:cNvCxnSpPr>
          <p:nvPr/>
        </p:nvCxnSpPr>
        <p:spPr>
          <a:xfrm rot="5400000">
            <a:off x="4964875" y="3871385"/>
            <a:ext cx="1167780" cy="10001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Imagen 128">
            <a:extLst>
              <a:ext uri="{FF2B5EF4-FFF2-40B4-BE49-F238E27FC236}">
                <a16:creationId xmlns:a16="http://schemas.microsoft.com/office/drawing/2014/main" id="{8E08E89F-F605-45A9-895D-1047FB32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57" y="1930400"/>
            <a:ext cx="4902298" cy="343998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1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Transferencia HC05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FC6DF2-1937-4F35-A07F-A351DA82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04" y="288234"/>
            <a:ext cx="4606713" cy="29762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91D4075-8A4A-44E2-B925-C32D4A98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03" y="3429000"/>
            <a:ext cx="4606713" cy="31864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73B4610-943D-4641-B104-720939152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2680" y="1776357"/>
            <a:ext cx="5670070" cy="3805293"/>
          </a:xfrm>
        </p:spPr>
        <p:txBody>
          <a:bodyPr>
            <a:normAutofit/>
          </a:bodyPr>
          <a:lstStyle/>
          <a:p>
            <a:r>
              <a:rPr lang="es-ES" dirty="0" err="1"/>
              <a:t>BT_com_send_meas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Recibe evento de sensor (</a:t>
            </a:r>
            <a:r>
              <a:rPr lang="es-ES" dirty="0" err="1"/>
              <a:t>source</a:t>
            </a:r>
            <a:r>
              <a:rPr lang="es-ES" dirty="0"/>
              <a:t> y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Genera paquete:</a:t>
            </a:r>
          </a:p>
          <a:p>
            <a:pPr lvl="2"/>
            <a:r>
              <a:rPr lang="es-ES" dirty="0"/>
              <a:t>[</a:t>
            </a:r>
            <a:r>
              <a:rPr lang="es-ES" dirty="0" err="1"/>
              <a:t>Header</a:t>
            </a:r>
            <a:r>
              <a:rPr lang="es-ES" dirty="0"/>
              <a:t>][Tag][</a:t>
            </a:r>
            <a:r>
              <a:rPr lang="es-ES" dirty="0" err="1"/>
              <a:t>Length</a:t>
            </a:r>
            <a:r>
              <a:rPr lang="es-ES" dirty="0"/>
              <a:t>][Data]</a:t>
            </a:r>
          </a:p>
          <a:p>
            <a:r>
              <a:rPr lang="es-ES" dirty="0" err="1"/>
              <a:t>BT_com_set_alarm</a:t>
            </a:r>
            <a:endParaRPr lang="es-ES" dirty="0"/>
          </a:p>
          <a:p>
            <a:pPr lvl="1"/>
            <a:r>
              <a:rPr lang="es-ES" dirty="0"/>
              <a:t>Recibe fuente de la alarma y booleano (set o </a:t>
            </a:r>
            <a:r>
              <a:rPr lang="es-ES" dirty="0" err="1"/>
              <a:t>reset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Genera paquete:</a:t>
            </a:r>
          </a:p>
          <a:p>
            <a:pPr lvl="2"/>
            <a:r>
              <a:rPr lang="es-ES" dirty="0"/>
              <a:t>[</a:t>
            </a:r>
            <a:r>
              <a:rPr lang="es-ES" dirty="0" err="1"/>
              <a:t>Header</a:t>
            </a:r>
            <a:r>
              <a:rPr lang="es-ES" dirty="0"/>
              <a:t>][Tag: ‘A’][</a:t>
            </a:r>
            <a:r>
              <a:rPr lang="es-ES" dirty="0" err="1"/>
              <a:t>Length</a:t>
            </a:r>
            <a:r>
              <a:rPr lang="es-ES" dirty="0"/>
              <a:t>: 2][Data]</a:t>
            </a:r>
          </a:p>
          <a:p>
            <a:pPr lvl="2"/>
            <a:r>
              <a:rPr lang="es-ES" dirty="0"/>
              <a:t>Data: [1 byte </a:t>
            </a:r>
            <a:r>
              <a:rPr lang="es-ES" dirty="0" err="1"/>
              <a:t>source</a:t>
            </a:r>
            <a:r>
              <a:rPr lang="es-ES" dirty="0"/>
              <a:t>][1 byte ‘S’ o ‘R’]</a:t>
            </a:r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181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Heartbeat - Android App</vt:lpstr>
      <vt:lpstr>Parseo de Paquetes</vt:lpstr>
      <vt:lpstr>Transferencia HC05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Lisandro Alvarez</cp:lastModifiedBy>
  <cp:revision>12</cp:revision>
  <dcterms:created xsi:type="dcterms:W3CDTF">2019-09-13T16:09:42Z</dcterms:created>
  <dcterms:modified xsi:type="dcterms:W3CDTF">2021-02-07T17:49:59Z</dcterms:modified>
</cp:coreProperties>
</file>