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sldIdLst>
    <p:sldId id="256" r:id="rId2"/>
    <p:sldId id="258" r:id="rId3"/>
    <p:sldId id="261" r:id="rId4"/>
    <p:sldId id="262" r:id="rId5"/>
    <p:sldId id="263" r:id="rId6"/>
    <p:sldId id="264" r:id="rId7"/>
    <p:sldId id="260"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3F2"/>
    <a:srgbClr val="D35D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9" d="100"/>
          <a:sy n="89" d="100"/>
        </p:scale>
        <p:origin x="-30" y="-6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1C3B3D4-078D-4630-A8DF-316882AF55E0}" type="datetimeFigureOut">
              <a:rPr lang="es-419" smtClean="0"/>
              <a:t>16/06/20</a:t>
            </a:fld>
            <a:endParaRPr lang="es-419"/>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s-419"/>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B1583AD-F907-47DE-9B66-EB2B23DFDAF7}" type="slidenum">
              <a:rPr lang="es-419" smtClean="0"/>
              <a:t>‹Nº›</a:t>
            </a:fld>
            <a:endParaRPr lang="es-419"/>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41729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1C3B3D4-078D-4630-A8DF-316882AF55E0}" type="datetimeFigureOut">
              <a:rPr lang="es-419" smtClean="0"/>
              <a:t>16/06/20</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7B1583AD-F907-47DE-9B66-EB2B23DFDAF7}" type="slidenum">
              <a:rPr lang="es-419" smtClean="0"/>
              <a:t>‹Nº›</a:t>
            </a:fld>
            <a:endParaRPr lang="es-419"/>
          </a:p>
        </p:txBody>
      </p:sp>
    </p:spTree>
    <p:extLst>
      <p:ext uri="{BB962C8B-B14F-4D97-AF65-F5344CB8AC3E}">
        <p14:creationId xmlns:p14="http://schemas.microsoft.com/office/powerpoint/2010/main" val="958971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1C3B3D4-078D-4630-A8DF-316882AF55E0}" type="datetimeFigureOut">
              <a:rPr lang="es-419" smtClean="0"/>
              <a:t>16/06/20</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7B1583AD-F907-47DE-9B66-EB2B23DFDAF7}" type="slidenum">
              <a:rPr lang="es-419" smtClean="0"/>
              <a:t>‹Nº›</a:t>
            </a:fld>
            <a:endParaRPr lang="es-419"/>
          </a:p>
        </p:txBody>
      </p:sp>
    </p:spTree>
    <p:extLst>
      <p:ext uri="{BB962C8B-B14F-4D97-AF65-F5344CB8AC3E}">
        <p14:creationId xmlns:p14="http://schemas.microsoft.com/office/powerpoint/2010/main" val="2657931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1C3B3D4-078D-4630-A8DF-316882AF55E0}" type="datetimeFigureOut">
              <a:rPr lang="es-419" smtClean="0"/>
              <a:t>16/06/20</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7B1583AD-F907-47DE-9B66-EB2B23DFDAF7}" type="slidenum">
              <a:rPr lang="es-419" smtClean="0"/>
              <a:t>‹Nº›</a:t>
            </a:fld>
            <a:endParaRPr lang="es-419"/>
          </a:p>
        </p:txBody>
      </p:sp>
    </p:spTree>
    <p:extLst>
      <p:ext uri="{BB962C8B-B14F-4D97-AF65-F5344CB8AC3E}">
        <p14:creationId xmlns:p14="http://schemas.microsoft.com/office/powerpoint/2010/main" val="746105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1C3B3D4-078D-4630-A8DF-316882AF55E0}" type="datetimeFigureOut">
              <a:rPr lang="es-419" smtClean="0"/>
              <a:t>16/06/20</a:t>
            </a:fld>
            <a:endParaRPr lang="es-419"/>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s-419"/>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B1583AD-F907-47DE-9B66-EB2B23DFDAF7}" type="slidenum">
              <a:rPr lang="es-419" smtClean="0"/>
              <a:t>‹Nº›</a:t>
            </a:fld>
            <a:endParaRPr lang="es-419"/>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24714458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1C3B3D4-078D-4630-A8DF-316882AF55E0}" type="datetimeFigureOut">
              <a:rPr lang="es-419" smtClean="0"/>
              <a:t>16/06/20</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7B1583AD-F907-47DE-9B66-EB2B23DFDAF7}" type="slidenum">
              <a:rPr lang="es-419" smtClean="0"/>
              <a:t>‹Nº›</a:t>
            </a:fld>
            <a:endParaRPr lang="es-419"/>
          </a:p>
        </p:txBody>
      </p:sp>
    </p:spTree>
    <p:extLst>
      <p:ext uri="{BB962C8B-B14F-4D97-AF65-F5344CB8AC3E}">
        <p14:creationId xmlns:p14="http://schemas.microsoft.com/office/powerpoint/2010/main" val="211334669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1C3B3D4-078D-4630-A8DF-316882AF55E0}" type="datetimeFigureOut">
              <a:rPr lang="es-419" smtClean="0"/>
              <a:t>16/06/20</a:t>
            </a:fld>
            <a:endParaRPr lang="es-419"/>
          </a:p>
        </p:txBody>
      </p:sp>
      <p:sp>
        <p:nvSpPr>
          <p:cNvPr id="8" name="Footer Placeholder 7"/>
          <p:cNvSpPr>
            <a:spLocks noGrp="1"/>
          </p:cNvSpPr>
          <p:nvPr>
            <p:ph type="ftr" sz="quarter" idx="11"/>
          </p:nvPr>
        </p:nvSpPr>
        <p:spPr/>
        <p:txBody>
          <a:bodyPr/>
          <a:lstStyle/>
          <a:p>
            <a:endParaRPr lang="es-419"/>
          </a:p>
        </p:txBody>
      </p:sp>
      <p:sp>
        <p:nvSpPr>
          <p:cNvPr id="9" name="Slide Number Placeholder 8"/>
          <p:cNvSpPr>
            <a:spLocks noGrp="1"/>
          </p:cNvSpPr>
          <p:nvPr>
            <p:ph type="sldNum" sz="quarter" idx="12"/>
          </p:nvPr>
        </p:nvSpPr>
        <p:spPr/>
        <p:txBody>
          <a:bodyPr/>
          <a:lstStyle/>
          <a:p>
            <a:fld id="{7B1583AD-F907-47DE-9B66-EB2B23DFDAF7}" type="slidenum">
              <a:rPr lang="es-419" smtClean="0"/>
              <a:t>‹Nº›</a:t>
            </a:fld>
            <a:endParaRPr lang="es-419"/>
          </a:p>
        </p:txBody>
      </p:sp>
    </p:spTree>
    <p:extLst>
      <p:ext uri="{BB962C8B-B14F-4D97-AF65-F5344CB8AC3E}">
        <p14:creationId xmlns:p14="http://schemas.microsoft.com/office/powerpoint/2010/main" val="274912621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1C3B3D4-078D-4630-A8DF-316882AF55E0}" type="datetimeFigureOut">
              <a:rPr lang="es-419" smtClean="0"/>
              <a:t>16/06/20</a:t>
            </a:fld>
            <a:endParaRPr lang="es-419"/>
          </a:p>
        </p:txBody>
      </p:sp>
      <p:sp>
        <p:nvSpPr>
          <p:cNvPr id="4" name="Footer Placeholder 3"/>
          <p:cNvSpPr>
            <a:spLocks noGrp="1"/>
          </p:cNvSpPr>
          <p:nvPr>
            <p:ph type="ftr" sz="quarter" idx="11"/>
          </p:nvPr>
        </p:nvSpPr>
        <p:spPr/>
        <p:txBody>
          <a:bodyPr/>
          <a:lstStyle/>
          <a:p>
            <a:endParaRPr lang="es-419"/>
          </a:p>
        </p:txBody>
      </p:sp>
      <p:sp>
        <p:nvSpPr>
          <p:cNvPr id="5" name="Slide Number Placeholder 4"/>
          <p:cNvSpPr>
            <a:spLocks noGrp="1"/>
          </p:cNvSpPr>
          <p:nvPr>
            <p:ph type="sldNum" sz="quarter" idx="12"/>
          </p:nvPr>
        </p:nvSpPr>
        <p:spPr/>
        <p:txBody>
          <a:bodyPr/>
          <a:lstStyle/>
          <a:p>
            <a:fld id="{7B1583AD-F907-47DE-9B66-EB2B23DFDAF7}" type="slidenum">
              <a:rPr lang="es-419" smtClean="0"/>
              <a:t>‹Nº›</a:t>
            </a:fld>
            <a:endParaRPr lang="es-419"/>
          </a:p>
        </p:txBody>
      </p:sp>
    </p:spTree>
    <p:extLst>
      <p:ext uri="{BB962C8B-B14F-4D97-AF65-F5344CB8AC3E}">
        <p14:creationId xmlns:p14="http://schemas.microsoft.com/office/powerpoint/2010/main" val="3393016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C3B3D4-078D-4630-A8DF-316882AF55E0}" type="datetimeFigureOut">
              <a:rPr lang="es-419" smtClean="0"/>
              <a:t>16/06/20</a:t>
            </a:fld>
            <a:endParaRPr lang="es-419"/>
          </a:p>
        </p:txBody>
      </p:sp>
      <p:sp>
        <p:nvSpPr>
          <p:cNvPr id="3" name="Footer Placeholder 2"/>
          <p:cNvSpPr>
            <a:spLocks noGrp="1"/>
          </p:cNvSpPr>
          <p:nvPr>
            <p:ph type="ftr" sz="quarter" idx="11"/>
          </p:nvPr>
        </p:nvSpPr>
        <p:spPr/>
        <p:txBody>
          <a:bodyPr/>
          <a:lstStyle/>
          <a:p>
            <a:endParaRPr lang="es-419"/>
          </a:p>
        </p:txBody>
      </p:sp>
      <p:sp>
        <p:nvSpPr>
          <p:cNvPr id="4" name="Slide Number Placeholder 3"/>
          <p:cNvSpPr>
            <a:spLocks noGrp="1"/>
          </p:cNvSpPr>
          <p:nvPr>
            <p:ph type="sldNum" sz="quarter" idx="12"/>
          </p:nvPr>
        </p:nvSpPr>
        <p:spPr/>
        <p:txBody>
          <a:bodyPr/>
          <a:lstStyle/>
          <a:p>
            <a:fld id="{7B1583AD-F907-47DE-9B66-EB2B23DFDAF7}" type="slidenum">
              <a:rPr lang="es-419" smtClean="0"/>
              <a:t>‹Nº›</a:t>
            </a:fld>
            <a:endParaRPr lang="es-419"/>
          </a:p>
        </p:txBody>
      </p:sp>
    </p:spTree>
    <p:extLst>
      <p:ext uri="{BB962C8B-B14F-4D97-AF65-F5344CB8AC3E}">
        <p14:creationId xmlns:p14="http://schemas.microsoft.com/office/powerpoint/2010/main" val="3859456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051" y="6375679"/>
            <a:ext cx="1233355" cy="348462"/>
          </a:xfrm>
        </p:spPr>
        <p:txBody>
          <a:bodyPr/>
          <a:lstStyle/>
          <a:p>
            <a:fld id="{71C3B3D4-078D-4630-A8DF-316882AF55E0}" type="datetimeFigureOut">
              <a:rPr lang="es-419" smtClean="0"/>
              <a:t>16/06/20</a:t>
            </a:fld>
            <a:endParaRPr lang="es-419"/>
          </a:p>
        </p:txBody>
      </p:sp>
      <p:sp>
        <p:nvSpPr>
          <p:cNvPr id="6" name="Footer Placeholder 5"/>
          <p:cNvSpPr>
            <a:spLocks noGrp="1"/>
          </p:cNvSpPr>
          <p:nvPr>
            <p:ph type="ftr" sz="quarter" idx="11"/>
          </p:nvPr>
        </p:nvSpPr>
        <p:spPr>
          <a:xfrm>
            <a:off x="2103620" y="6375679"/>
            <a:ext cx="3482179" cy="345796"/>
          </a:xfrm>
        </p:spPr>
        <p:txBody>
          <a:bodyPr/>
          <a:lstStyle/>
          <a:p>
            <a:endParaRPr lang="es-419"/>
          </a:p>
        </p:txBody>
      </p:sp>
      <p:sp>
        <p:nvSpPr>
          <p:cNvPr id="7" name="Slide Number Placeholder 6"/>
          <p:cNvSpPr>
            <a:spLocks noGrp="1"/>
          </p:cNvSpPr>
          <p:nvPr>
            <p:ph type="sldNum" sz="quarter" idx="12"/>
          </p:nvPr>
        </p:nvSpPr>
        <p:spPr>
          <a:xfrm>
            <a:off x="5691014" y="6375679"/>
            <a:ext cx="1232456" cy="345796"/>
          </a:xfrm>
        </p:spPr>
        <p:txBody>
          <a:bodyPr/>
          <a:lstStyle/>
          <a:p>
            <a:fld id="{7B1583AD-F907-47DE-9B66-EB2B23DFDAF7}" type="slidenum">
              <a:rPr lang="es-419" smtClean="0"/>
              <a:t>‹Nº›</a:t>
            </a:fld>
            <a:endParaRPr lang="es-419"/>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4328580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950" y="6375679"/>
            <a:ext cx="1232456" cy="348462"/>
          </a:xfrm>
        </p:spPr>
        <p:txBody>
          <a:bodyPr/>
          <a:lstStyle/>
          <a:p>
            <a:fld id="{71C3B3D4-078D-4630-A8DF-316882AF55E0}" type="datetimeFigureOut">
              <a:rPr lang="es-419" smtClean="0"/>
              <a:t>16/06/20</a:t>
            </a:fld>
            <a:endParaRPr lang="es-419"/>
          </a:p>
        </p:txBody>
      </p:sp>
      <p:sp>
        <p:nvSpPr>
          <p:cNvPr id="6" name="Footer Placeholder 5"/>
          <p:cNvSpPr>
            <a:spLocks noGrp="1"/>
          </p:cNvSpPr>
          <p:nvPr>
            <p:ph type="ftr" sz="quarter" idx="11"/>
          </p:nvPr>
        </p:nvSpPr>
        <p:spPr>
          <a:xfrm>
            <a:off x="2103621" y="6375679"/>
            <a:ext cx="3482178" cy="345796"/>
          </a:xfrm>
        </p:spPr>
        <p:txBody>
          <a:bodyPr/>
          <a:lstStyle/>
          <a:p>
            <a:endParaRPr lang="es-419"/>
          </a:p>
        </p:txBody>
      </p:sp>
      <p:sp>
        <p:nvSpPr>
          <p:cNvPr id="7" name="Slide Number Placeholder 6"/>
          <p:cNvSpPr>
            <a:spLocks noGrp="1"/>
          </p:cNvSpPr>
          <p:nvPr>
            <p:ph type="sldNum" sz="quarter" idx="12"/>
          </p:nvPr>
        </p:nvSpPr>
        <p:spPr>
          <a:xfrm>
            <a:off x="5687568" y="6375679"/>
            <a:ext cx="1234440" cy="345796"/>
          </a:xfrm>
        </p:spPr>
        <p:txBody>
          <a:bodyPr/>
          <a:lstStyle/>
          <a:p>
            <a:fld id="{7B1583AD-F907-47DE-9B66-EB2B23DFDAF7}" type="slidenum">
              <a:rPr lang="es-419" smtClean="0"/>
              <a:t>‹Nº›</a:t>
            </a:fld>
            <a:endParaRPr lang="es-419"/>
          </a:p>
        </p:txBody>
      </p:sp>
    </p:spTree>
    <p:extLst>
      <p:ext uri="{BB962C8B-B14F-4D97-AF65-F5344CB8AC3E}">
        <p14:creationId xmlns:p14="http://schemas.microsoft.com/office/powerpoint/2010/main" val="1122059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71C3B3D4-078D-4630-A8DF-316882AF55E0}" type="datetimeFigureOut">
              <a:rPr lang="es-419" smtClean="0"/>
              <a:t>16/06/20</a:t>
            </a:fld>
            <a:endParaRPr lang="es-419"/>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s-419"/>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B1583AD-F907-47DE-9B66-EB2B23DFDAF7}" type="slidenum">
              <a:rPr lang="es-419" smtClean="0"/>
              <a:t>‹Nº›</a:t>
            </a:fld>
            <a:endParaRPr lang="es-419"/>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63795261"/>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E263793-5BBD-467D-B8FC-D1E6D7BB9FF1}"/>
              </a:ext>
            </a:extLst>
          </p:cNvPr>
          <p:cNvSpPr>
            <a:spLocks noGrp="1"/>
          </p:cNvSpPr>
          <p:nvPr>
            <p:ph type="ctrTitle"/>
          </p:nvPr>
        </p:nvSpPr>
        <p:spPr>
          <a:xfrm>
            <a:off x="1580257" y="864911"/>
            <a:ext cx="9031484" cy="3467282"/>
          </a:xfrm>
        </p:spPr>
        <p:txBody>
          <a:bodyPr anchor="b">
            <a:normAutofit/>
          </a:bodyPr>
          <a:lstStyle/>
          <a:p>
            <a:r>
              <a:rPr lang="es-419" sz="8000" dirty="0"/>
              <a:t>Medidor de frecuencia cardiaca </a:t>
            </a:r>
          </a:p>
        </p:txBody>
      </p:sp>
      <p:sp>
        <p:nvSpPr>
          <p:cNvPr id="10" name="Freeform: Shape 9">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a16="http://schemas.microsoft.com/office/drawing/2014/main" id="{12C285B4-8260-41CF-9CE0-526FB35E1FAB}"/>
              </a:ext>
            </a:extLst>
          </p:cNvPr>
          <p:cNvSpPr>
            <a:spLocks noGrp="1"/>
          </p:cNvSpPr>
          <p:nvPr>
            <p:ph type="subTitle" idx="1"/>
          </p:nvPr>
        </p:nvSpPr>
        <p:spPr>
          <a:xfrm>
            <a:off x="2073314" y="5493376"/>
            <a:ext cx="8045373" cy="742279"/>
          </a:xfrm>
        </p:spPr>
        <p:txBody>
          <a:bodyPr anchor="ctr">
            <a:normAutofit/>
          </a:bodyPr>
          <a:lstStyle/>
          <a:p>
            <a:r>
              <a:rPr lang="es-419" sz="1800" dirty="0">
                <a:solidFill>
                  <a:srgbClr val="2A1A00"/>
                </a:solidFill>
              </a:rPr>
              <a:t>Características técnicas </a:t>
            </a:r>
          </a:p>
        </p:txBody>
      </p:sp>
      <p:sp>
        <p:nvSpPr>
          <p:cNvPr id="4" name="CuadroTexto 3">
            <a:extLst>
              <a:ext uri="{FF2B5EF4-FFF2-40B4-BE49-F238E27FC236}">
                <a16:creationId xmlns:a16="http://schemas.microsoft.com/office/drawing/2014/main" id="{8995778D-433D-4266-9468-C40D6AA9FCDD}"/>
              </a:ext>
            </a:extLst>
          </p:cNvPr>
          <p:cNvSpPr txBox="1"/>
          <p:nvPr/>
        </p:nvSpPr>
        <p:spPr>
          <a:xfrm>
            <a:off x="253657" y="6055545"/>
            <a:ext cx="3639312" cy="646331"/>
          </a:xfrm>
          <a:prstGeom prst="rect">
            <a:avLst/>
          </a:prstGeom>
          <a:noFill/>
        </p:spPr>
        <p:txBody>
          <a:bodyPr wrap="square" rtlCol="0">
            <a:spAutoFit/>
          </a:bodyPr>
          <a:lstStyle/>
          <a:p>
            <a:r>
              <a:rPr lang="es-419" dirty="0"/>
              <a:t>Fernández Salinas Violeta Margarita</a:t>
            </a:r>
          </a:p>
          <a:p>
            <a:r>
              <a:rPr lang="es-419" dirty="0"/>
              <a:t>Salazar Aguilar Luis Gerardo</a:t>
            </a:r>
          </a:p>
        </p:txBody>
      </p:sp>
    </p:spTree>
    <p:extLst>
      <p:ext uri="{BB962C8B-B14F-4D97-AF65-F5344CB8AC3E}">
        <p14:creationId xmlns:p14="http://schemas.microsoft.com/office/powerpoint/2010/main" val="54766796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6" name="Freeform 6">
            <a:extLst>
              <a:ext uri="{FF2B5EF4-FFF2-40B4-BE49-F238E27FC236}">
                <a16:creationId xmlns:a16="http://schemas.microsoft.com/office/drawing/2014/main" id="{7520F84D-966A-41CD-B818-16BF32EF1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37" name="Rectangle 27">
            <a:extLst>
              <a:ext uri="{FF2B5EF4-FFF2-40B4-BE49-F238E27FC236}">
                <a16:creationId xmlns:a16="http://schemas.microsoft.com/office/drawing/2014/main" id="{57510D23-E323-4577-A8EA-12C6C6019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8" name="Rectangle 29">
            <a:extLst>
              <a:ext uri="{FF2B5EF4-FFF2-40B4-BE49-F238E27FC236}">
                <a16:creationId xmlns:a16="http://schemas.microsoft.com/office/drawing/2014/main" id="{7FFE9066-B549-42EC-BEE6-8E3E95827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1">
            <a:extLst>
              <a:ext uri="{FF2B5EF4-FFF2-40B4-BE49-F238E27FC236}">
                <a16:creationId xmlns:a16="http://schemas.microsoft.com/office/drawing/2014/main" id="{4F99A79F-E2EF-4DCF-A366-569A81CFF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Nube 6">
            <a:extLst>
              <a:ext uri="{FF2B5EF4-FFF2-40B4-BE49-F238E27FC236}">
                <a16:creationId xmlns:a16="http://schemas.microsoft.com/office/drawing/2014/main" id="{8BB18AE7-39C9-43A2-B72E-0DD120756D21}"/>
              </a:ext>
            </a:extLst>
          </p:cNvPr>
          <p:cNvSpPr/>
          <p:nvPr/>
        </p:nvSpPr>
        <p:spPr>
          <a:xfrm>
            <a:off x="332488" y="173735"/>
            <a:ext cx="3919346" cy="2969515"/>
          </a:xfrm>
          <a:prstGeom prst="cloud">
            <a:avLst/>
          </a:prstGeom>
          <a:solidFill>
            <a:schemeClr val="bg1"/>
          </a:solidFill>
          <a:ln w="38100">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7" name="Nube 26">
            <a:extLst>
              <a:ext uri="{FF2B5EF4-FFF2-40B4-BE49-F238E27FC236}">
                <a16:creationId xmlns:a16="http://schemas.microsoft.com/office/drawing/2014/main" id="{7D854104-DB03-466F-8C34-0B92162B9197}"/>
              </a:ext>
            </a:extLst>
          </p:cNvPr>
          <p:cNvSpPr/>
          <p:nvPr/>
        </p:nvSpPr>
        <p:spPr>
          <a:xfrm flipV="1">
            <a:off x="7980873" y="3521243"/>
            <a:ext cx="3639311" cy="2693289"/>
          </a:xfrm>
          <a:prstGeom prst="cloud">
            <a:avLst/>
          </a:prstGeom>
          <a:solidFill>
            <a:schemeClr val="bg1"/>
          </a:solidFill>
          <a:ln w="38100">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 name="CuadroTexto 8">
            <a:extLst>
              <a:ext uri="{FF2B5EF4-FFF2-40B4-BE49-F238E27FC236}">
                <a16:creationId xmlns:a16="http://schemas.microsoft.com/office/drawing/2014/main" id="{3181A4DC-BF80-477F-A91D-1BFA0F938F7D}"/>
              </a:ext>
            </a:extLst>
          </p:cNvPr>
          <p:cNvSpPr txBox="1"/>
          <p:nvPr/>
        </p:nvSpPr>
        <p:spPr>
          <a:xfrm>
            <a:off x="609600" y="2990850"/>
            <a:ext cx="3086100" cy="400110"/>
          </a:xfrm>
          <a:prstGeom prst="rect">
            <a:avLst/>
          </a:prstGeom>
          <a:noFill/>
        </p:spPr>
        <p:txBody>
          <a:bodyPr wrap="square" rtlCol="0">
            <a:spAutoFit/>
          </a:bodyPr>
          <a:lstStyle/>
          <a:p>
            <a:r>
              <a:rPr lang="es-419" sz="2000" dirty="0">
                <a:latin typeface="Impact" panose="020B0806030902050204" pitchFamily="34" charset="0"/>
              </a:rPr>
              <a:t>PANTALA LCD</a:t>
            </a:r>
          </a:p>
        </p:txBody>
      </p:sp>
      <p:sp>
        <p:nvSpPr>
          <p:cNvPr id="11" name="CuadroTexto 10">
            <a:extLst>
              <a:ext uri="{FF2B5EF4-FFF2-40B4-BE49-F238E27FC236}">
                <a16:creationId xmlns:a16="http://schemas.microsoft.com/office/drawing/2014/main" id="{F84B12B2-A540-4765-A2E3-DCDD4DB756A5}"/>
              </a:ext>
            </a:extLst>
          </p:cNvPr>
          <p:cNvSpPr txBox="1"/>
          <p:nvPr/>
        </p:nvSpPr>
        <p:spPr>
          <a:xfrm>
            <a:off x="9849740" y="3169288"/>
            <a:ext cx="2391283" cy="400110"/>
          </a:xfrm>
          <a:prstGeom prst="rect">
            <a:avLst/>
          </a:prstGeom>
          <a:noFill/>
        </p:spPr>
        <p:txBody>
          <a:bodyPr wrap="square" rtlCol="0">
            <a:spAutoFit/>
          </a:bodyPr>
          <a:lstStyle/>
          <a:p>
            <a:r>
              <a:rPr lang="es-419" sz="2000" dirty="0">
                <a:latin typeface="Impact" panose="020B0806030902050204" pitchFamily="34" charset="0"/>
              </a:rPr>
              <a:t>ARDUINO</a:t>
            </a:r>
          </a:p>
        </p:txBody>
      </p:sp>
      <p:pic>
        <p:nvPicPr>
          <p:cNvPr id="31" name="Picture 4" descr="Pantalla LCD 16x2 con Fondo Azul | 330ohms">
            <a:extLst>
              <a:ext uri="{FF2B5EF4-FFF2-40B4-BE49-F238E27FC236}">
                <a16:creationId xmlns:a16="http://schemas.microsoft.com/office/drawing/2014/main" id="{1723779B-7884-48F0-93BD-C27262B440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143" t="30571" r="10000" b="32000"/>
          <a:stretch/>
        </p:blipFill>
        <p:spPr bwMode="auto">
          <a:xfrm rot="20424495">
            <a:off x="840579" y="898499"/>
            <a:ext cx="2873927" cy="133035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A000073 | Arduino Uno Rev3 SMD de Arduino Corporation | Placas y ...">
            <a:extLst>
              <a:ext uri="{FF2B5EF4-FFF2-40B4-BE49-F238E27FC236}">
                <a16:creationId xmlns:a16="http://schemas.microsoft.com/office/drawing/2014/main" id="{1F49D28D-FD6F-4E9A-9B2C-94566F3C000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rot="1244906">
            <a:off x="8623324" y="4186278"/>
            <a:ext cx="2138633" cy="1523776"/>
          </a:xfrm>
          <a:prstGeom prst="rect">
            <a:avLst/>
          </a:prstGeom>
          <a:noFill/>
          <a:extLst>
            <a:ext uri="{909E8E84-426E-40DD-AFC4-6F175D3DCCD1}">
              <a14:hiddenFill xmlns:a14="http://schemas.microsoft.com/office/drawing/2010/main">
                <a:solidFill>
                  <a:srgbClr val="FFFFFF"/>
                </a:solidFill>
              </a14:hiddenFill>
            </a:ext>
          </a:extLst>
        </p:spPr>
      </p:pic>
      <p:sp>
        <p:nvSpPr>
          <p:cNvPr id="40" name="Marcador de contenido 2">
            <a:extLst>
              <a:ext uri="{FF2B5EF4-FFF2-40B4-BE49-F238E27FC236}">
                <a16:creationId xmlns:a16="http://schemas.microsoft.com/office/drawing/2014/main" id="{3C0E103B-0A46-4F04-9462-06DD33B1BA73}"/>
              </a:ext>
            </a:extLst>
          </p:cNvPr>
          <p:cNvSpPr>
            <a:spLocks noGrp="1"/>
          </p:cNvSpPr>
          <p:nvPr>
            <p:ph idx="1"/>
          </p:nvPr>
        </p:nvSpPr>
        <p:spPr>
          <a:xfrm>
            <a:off x="740535" y="3319710"/>
            <a:ext cx="4170052" cy="2227125"/>
          </a:xfrm>
        </p:spPr>
        <p:txBody>
          <a:bodyPr anchor="t">
            <a:normAutofit/>
          </a:bodyPr>
          <a:lstStyle/>
          <a:p>
            <a:pPr algn="just"/>
            <a:r>
              <a:rPr lang="es-419" sz="1800" dirty="0">
                <a:solidFill>
                  <a:schemeClr val="tx2">
                    <a:lumMod val="90000"/>
                    <a:lumOff val="10000"/>
                  </a:schemeClr>
                </a:solidFill>
              </a:rPr>
              <a:t>LCD: </a:t>
            </a:r>
            <a:r>
              <a:rPr lang="es-419" sz="1800" dirty="0" err="1">
                <a:solidFill>
                  <a:schemeClr val="tx2">
                    <a:lumMod val="90000"/>
                    <a:lumOff val="10000"/>
                  </a:schemeClr>
                </a:solidFill>
              </a:rPr>
              <a:t>Liquid</a:t>
            </a:r>
            <a:r>
              <a:rPr lang="es-419" sz="1800" dirty="0">
                <a:solidFill>
                  <a:schemeClr val="tx2">
                    <a:lumMod val="90000"/>
                    <a:lumOff val="10000"/>
                  </a:schemeClr>
                </a:solidFill>
              </a:rPr>
              <a:t> </a:t>
            </a:r>
            <a:r>
              <a:rPr lang="es-419" sz="1800" dirty="0" err="1">
                <a:solidFill>
                  <a:schemeClr val="tx2">
                    <a:lumMod val="90000"/>
                    <a:lumOff val="10000"/>
                  </a:schemeClr>
                </a:solidFill>
              </a:rPr>
              <a:t>Crystal</a:t>
            </a:r>
            <a:r>
              <a:rPr lang="es-419" sz="1800" dirty="0">
                <a:solidFill>
                  <a:schemeClr val="tx2">
                    <a:lumMod val="90000"/>
                    <a:lumOff val="10000"/>
                  </a:schemeClr>
                </a:solidFill>
              </a:rPr>
              <a:t> Display (Pantalla de Liquido).</a:t>
            </a:r>
          </a:p>
          <a:p>
            <a:pPr algn="just"/>
            <a:r>
              <a:rPr lang="es-419" sz="1800" dirty="0">
                <a:solidFill>
                  <a:schemeClr val="tx2">
                    <a:lumMod val="90000"/>
                    <a:lumOff val="10000"/>
                  </a:schemeClr>
                </a:solidFill>
              </a:rPr>
              <a:t>Ideal para mostrar información sin necesitad de depender de una computadora, laptop, etc. constantemente conectado.</a:t>
            </a:r>
          </a:p>
        </p:txBody>
      </p:sp>
      <p:sp>
        <p:nvSpPr>
          <p:cNvPr id="41" name="Marcador de contenido 2">
            <a:extLst>
              <a:ext uri="{FF2B5EF4-FFF2-40B4-BE49-F238E27FC236}">
                <a16:creationId xmlns:a16="http://schemas.microsoft.com/office/drawing/2014/main" id="{A4DCA111-C024-4AA1-B562-32457D9F6D61}"/>
              </a:ext>
            </a:extLst>
          </p:cNvPr>
          <p:cNvSpPr txBox="1">
            <a:spLocks/>
          </p:cNvSpPr>
          <p:nvPr/>
        </p:nvSpPr>
        <p:spPr>
          <a:xfrm>
            <a:off x="7092622" y="951680"/>
            <a:ext cx="4170052" cy="2227125"/>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lgn="just"/>
            <a:r>
              <a:rPr lang="es-ES" dirty="0">
                <a:solidFill>
                  <a:schemeClr val="tx2">
                    <a:lumMod val="90000"/>
                    <a:lumOff val="10000"/>
                  </a:schemeClr>
                </a:solidFill>
              </a:rPr>
              <a:t>El Arduino es una placa basada en un microcontrolador ATMEL. Los microcontroladores son circuitos integrados en los que se pueden grabar instrucciones, las cuales las escribes con el lenguaje de programación que puedes utilizar en el entorno Arduino IDE.</a:t>
            </a:r>
            <a:endParaRPr lang="es-419" sz="1800" dirty="0">
              <a:solidFill>
                <a:schemeClr val="tx2">
                  <a:lumMod val="90000"/>
                  <a:lumOff val="10000"/>
                </a:schemeClr>
              </a:solidFill>
            </a:endParaRPr>
          </a:p>
        </p:txBody>
      </p:sp>
      <p:sp>
        <p:nvSpPr>
          <p:cNvPr id="14" name="CuadroTexto 13">
            <a:extLst>
              <a:ext uri="{FF2B5EF4-FFF2-40B4-BE49-F238E27FC236}">
                <a16:creationId xmlns:a16="http://schemas.microsoft.com/office/drawing/2014/main" id="{A68D68B7-D874-402B-A2F2-5DB467D9B9DC}"/>
              </a:ext>
            </a:extLst>
          </p:cNvPr>
          <p:cNvSpPr txBox="1"/>
          <p:nvPr/>
        </p:nvSpPr>
        <p:spPr>
          <a:xfrm>
            <a:off x="4251834" y="173735"/>
            <a:ext cx="4085809" cy="646331"/>
          </a:xfrm>
          <a:prstGeom prst="rect">
            <a:avLst/>
          </a:prstGeom>
          <a:noFill/>
        </p:spPr>
        <p:txBody>
          <a:bodyPr wrap="square" rtlCol="0">
            <a:spAutoFit/>
          </a:bodyPr>
          <a:lstStyle/>
          <a:p>
            <a:r>
              <a:rPr lang="es-419" sz="3600" dirty="0">
                <a:latin typeface="Impact" panose="020B0806030902050204" pitchFamily="34" charset="0"/>
              </a:rPr>
              <a:t>PARTES</a:t>
            </a:r>
          </a:p>
        </p:txBody>
      </p:sp>
    </p:spTree>
    <p:extLst>
      <p:ext uri="{BB962C8B-B14F-4D97-AF65-F5344CB8AC3E}">
        <p14:creationId xmlns:p14="http://schemas.microsoft.com/office/powerpoint/2010/main" val="425371256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6" name="Freeform 6">
            <a:extLst>
              <a:ext uri="{FF2B5EF4-FFF2-40B4-BE49-F238E27FC236}">
                <a16:creationId xmlns:a16="http://schemas.microsoft.com/office/drawing/2014/main" id="{7520F84D-966A-41CD-B818-16BF32EF1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37" name="Rectangle 27">
            <a:extLst>
              <a:ext uri="{FF2B5EF4-FFF2-40B4-BE49-F238E27FC236}">
                <a16:creationId xmlns:a16="http://schemas.microsoft.com/office/drawing/2014/main" id="{57510D23-E323-4577-A8EA-12C6C6019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8" name="Rectangle 29">
            <a:extLst>
              <a:ext uri="{FF2B5EF4-FFF2-40B4-BE49-F238E27FC236}">
                <a16:creationId xmlns:a16="http://schemas.microsoft.com/office/drawing/2014/main" id="{7FFE9066-B549-42EC-BEE6-8E3E95827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1">
            <a:extLst>
              <a:ext uri="{FF2B5EF4-FFF2-40B4-BE49-F238E27FC236}">
                <a16:creationId xmlns:a16="http://schemas.microsoft.com/office/drawing/2014/main" id="{4F99A79F-E2EF-4DCF-A366-569A81CFF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Nube 6">
            <a:extLst>
              <a:ext uri="{FF2B5EF4-FFF2-40B4-BE49-F238E27FC236}">
                <a16:creationId xmlns:a16="http://schemas.microsoft.com/office/drawing/2014/main" id="{8BB18AE7-39C9-43A2-B72E-0DD120756D21}"/>
              </a:ext>
            </a:extLst>
          </p:cNvPr>
          <p:cNvSpPr/>
          <p:nvPr/>
        </p:nvSpPr>
        <p:spPr>
          <a:xfrm>
            <a:off x="332488" y="173735"/>
            <a:ext cx="3919346" cy="2969515"/>
          </a:xfrm>
          <a:prstGeom prst="cloud">
            <a:avLst/>
          </a:prstGeom>
          <a:solidFill>
            <a:schemeClr val="bg1"/>
          </a:solidFill>
          <a:ln w="38100">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5" name="Nube 24">
            <a:extLst>
              <a:ext uri="{FF2B5EF4-FFF2-40B4-BE49-F238E27FC236}">
                <a16:creationId xmlns:a16="http://schemas.microsoft.com/office/drawing/2014/main" id="{D15E30F8-7B70-4698-BF99-7FEC3944501A}"/>
              </a:ext>
            </a:extLst>
          </p:cNvPr>
          <p:cNvSpPr/>
          <p:nvPr/>
        </p:nvSpPr>
        <p:spPr>
          <a:xfrm>
            <a:off x="8012683" y="3558344"/>
            <a:ext cx="3919345" cy="2969515"/>
          </a:xfrm>
          <a:prstGeom prst="cloud">
            <a:avLst/>
          </a:prstGeom>
          <a:solidFill>
            <a:schemeClr val="bg1"/>
          </a:solidFill>
          <a:ln w="38100">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 name="CuadroTexto 8">
            <a:extLst>
              <a:ext uri="{FF2B5EF4-FFF2-40B4-BE49-F238E27FC236}">
                <a16:creationId xmlns:a16="http://schemas.microsoft.com/office/drawing/2014/main" id="{3181A4DC-BF80-477F-A91D-1BFA0F938F7D}"/>
              </a:ext>
            </a:extLst>
          </p:cNvPr>
          <p:cNvSpPr txBox="1"/>
          <p:nvPr/>
        </p:nvSpPr>
        <p:spPr>
          <a:xfrm>
            <a:off x="609600" y="2990850"/>
            <a:ext cx="3086100" cy="400110"/>
          </a:xfrm>
          <a:prstGeom prst="rect">
            <a:avLst/>
          </a:prstGeom>
          <a:noFill/>
        </p:spPr>
        <p:txBody>
          <a:bodyPr wrap="square" rtlCol="0">
            <a:spAutoFit/>
          </a:bodyPr>
          <a:lstStyle/>
          <a:p>
            <a:r>
              <a:rPr lang="es-419" sz="2000" dirty="0">
                <a:latin typeface="Impact" panose="020B0806030902050204" pitchFamily="34" charset="0"/>
              </a:rPr>
              <a:t>SENSOR DE PULSO</a:t>
            </a:r>
          </a:p>
        </p:txBody>
      </p:sp>
      <p:sp>
        <p:nvSpPr>
          <p:cNvPr id="13" name="CuadroTexto 12">
            <a:extLst>
              <a:ext uri="{FF2B5EF4-FFF2-40B4-BE49-F238E27FC236}">
                <a16:creationId xmlns:a16="http://schemas.microsoft.com/office/drawing/2014/main" id="{84B030A3-5B95-4809-85EE-068E7E123728}"/>
              </a:ext>
            </a:extLst>
          </p:cNvPr>
          <p:cNvSpPr txBox="1"/>
          <p:nvPr/>
        </p:nvSpPr>
        <p:spPr>
          <a:xfrm>
            <a:off x="8496302" y="3241954"/>
            <a:ext cx="3412234" cy="400110"/>
          </a:xfrm>
          <a:prstGeom prst="rect">
            <a:avLst/>
          </a:prstGeom>
          <a:noFill/>
        </p:spPr>
        <p:txBody>
          <a:bodyPr wrap="square" rtlCol="0">
            <a:spAutoFit/>
          </a:bodyPr>
          <a:lstStyle/>
          <a:p>
            <a:r>
              <a:rPr lang="es-419" sz="2000" dirty="0">
                <a:latin typeface="Impact" panose="020B0806030902050204" pitchFamily="34" charset="0"/>
              </a:rPr>
              <a:t>LED </a:t>
            </a:r>
          </a:p>
        </p:txBody>
      </p:sp>
      <p:pic>
        <p:nvPicPr>
          <p:cNvPr id="35" name="Picture 6" descr="Diodos led 5mm | Leantec.ES">
            <a:extLst>
              <a:ext uri="{FF2B5EF4-FFF2-40B4-BE49-F238E27FC236}">
                <a16:creationId xmlns:a16="http://schemas.microsoft.com/office/drawing/2014/main" id="{8DAD6668-9BC6-43F3-AE62-0B8FF0BEE4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3395" t="19215" r="26436" b="56056"/>
          <a:stretch/>
        </p:blipFill>
        <p:spPr bwMode="auto">
          <a:xfrm rot="981071">
            <a:off x="9547078" y="4039327"/>
            <a:ext cx="850553" cy="1882223"/>
          </a:xfrm>
          <a:prstGeom prst="rect">
            <a:avLst/>
          </a:prstGeom>
          <a:noFill/>
          <a:extLst>
            <a:ext uri="{909E8E84-426E-40DD-AFC4-6F175D3DCCD1}">
              <a14:hiddenFill xmlns:a14="http://schemas.microsoft.com/office/drawing/2010/main">
                <a:solidFill>
                  <a:srgbClr val="FFFFFF"/>
                </a:solidFill>
              </a14:hiddenFill>
            </a:ext>
          </a:extLst>
        </p:spPr>
      </p:pic>
      <p:sp>
        <p:nvSpPr>
          <p:cNvPr id="40" name="Marcador de contenido 2">
            <a:extLst>
              <a:ext uri="{FF2B5EF4-FFF2-40B4-BE49-F238E27FC236}">
                <a16:creationId xmlns:a16="http://schemas.microsoft.com/office/drawing/2014/main" id="{3C0E103B-0A46-4F04-9462-06DD33B1BA73}"/>
              </a:ext>
            </a:extLst>
          </p:cNvPr>
          <p:cNvSpPr>
            <a:spLocks noGrp="1"/>
          </p:cNvSpPr>
          <p:nvPr>
            <p:ph idx="1"/>
          </p:nvPr>
        </p:nvSpPr>
        <p:spPr>
          <a:xfrm>
            <a:off x="721485" y="3319710"/>
            <a:ext cx="4170052" cy="2227125"/>
          </a:xfrm>
        </p:spPr>
        <p:txBody>
          <a:bodyPr anchor="t">
            <a:normAutofit/>
          </a:bodyPr>
          <a:lstStyle/>
          <a:p>
            <a:pPr algn="just"/>
            <a:r>
              <a:rPr lang="es-ES" dirty="0">
                <a:solidFill>
                  <a:schemeClr val="tx2">
                    <a:lumMod val="90000"/>
                    <a:lumOff val="10000"/>
                  </a:schemeClr>
                </a:solidFill>
              </a:rPr>
              <a:t>El sensor de pulso es un sensor para Arduino tipo </a:t>
            </a:r>
            <a:r>
              <a:rPr lang="es-ES" dirty="0" err="1">
                <a:solidFill>
                  <a:schemeClr val="tx2">
                    <a:lumMod val="90000"/>
                    <a:lumOff val="10000"/>
                  </a:schemeClr>
                </a:solidFill>
              </a:rPr>
              <a:t>plug</a:t>
            </a:r>
            <a:r>
              <a:rPr lang="es-ES" dirty="0">
                <a:solidFill>
                  <a:schemeClr val="tx2">
                    <a:lumMod val="90000"/>
                    <a:lumOff val="10000"/>
                  </a:schemeClr>
                </a:solidFill>
              </a:rPr>
              <a:t> and </a:t>
            </a:r>
            <a:r>
              <a:rPr lang="es-ES" dirty="0" err="1">
                <a:solidFill>
                  <a:schemeClr val="tx2">
                    <a:lumMod val="90000"/>
                    <a:lumOff val="10000"/>
                  </a:schemeClr>
                </a:solidFill>
              </a:rPr>
              <a:t>play</a:t>
            </a:r>
            <a:r>
              <a:rPr lang="es-ES" dirty="0">
                <a:solidFill>
                  <a:schemeClr val="tx2">
                    <a:lumMod val="90000"/>
                    <a:lumOff val="10000"/>
                  </a:schemeClr>
                </a:solidFill>
              </a:rPr>
              <a:t> para el ritmo cardiaco. </a:t>
            </a:r>
            <a:endParaRPr lang="es-419" sz="1800" dirty="0">
              <a:solidFill>
                <a:schemeClr val="tx2">
                  <a:lumMod val="90000"/>
                  <a:lumOff val="10000"/>
                </a:schemeClr>
              </a:solidFill>
            </a:endParaRPr>
          </a:p>
        </p:txBody>
      </p:sp>
      <p:pic>
        <p:nvPicPr>
          <p:cNvPr id="3074" name="Picture 2" descr="Sensor Ritmo o Pulso Cardíaco - Electronilab">
            <a:extLst>
              <a:ext uri="{FF2B5EF4-FFF2-40B4-BE49-F238E27FC236}">
                <a16:creationId xmlns:a16="http://schemas.microsoft.com/office/drawing/2014/main" id="{66DB87B4-916F-4F74-B094-60850630282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334" t="7460" r="8000" b="12943"/>
          <a:stretch/>
        </p:blipFill>
        <p:spPr bwMode="auto">
          <a:xfrm>
            <a:off x="1361532" y="662713"/>
            <a:ext cx="2018647" cy="1967500"/>
          </a:xfrm>
          <a:prstGeom prst="ellipse">
            <a:avLst/>
          </a:prstGeom>
          <a:noFill/>
          <a:extLst>
            <a:ext uri="{909E8E84-426E-40DD-AFC4-6F175D3DCCD1}">
              <a14:hiddenFill xmlns:a14="http://schemas.microsoft.com/office/drawing/2010/main">
                <a:solidFill>
                  <a:srgbClr val="FFFFFF"/>
                </a:solidFill>
              </a14:hiddenFill>
            </a:ext>
          </a:extLst>
        </p:spPr>
      </p:pic>
      <p:sp>
        <p:nvSpPr>
          <p:cNvPr id="19" name="Marcador de contenido 2">
            <a:extLst>
              <a:ext uri="{FF2B5EF4-FFF2-40B4-BE49-F238E27FC236}">
                <a16:creationId xmlns:a16="http://schemas.microsoft.com/office/drawing/2014/main" id="{62F089F3-4A3A-4779-A11D-74E4370AEEBF}"/>
              </a:ext>
            </a:extLst>
          </p:cNvPr>
          <p:cNvSpPr txBox="1">
            <a:spLocks/>
          </p:cNvSpPr>
          <p:nvPr/>
        </p:nvSpPr>
        <p:spPr>
          <a:xfrm>
            <a:off x="6920228" y="854788"/>
            <a:ext cx="4170052" cy="2227125"/>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lgn="just"/>
            <a:r>
              <a:rPr lang="es-419" sz="1800" dirty="0">
                <a:solidFill>
                  <a:schemeClr val="tx1"/>
                </a:solidFill>
              </a:rPr>
              <a:t>Diodo Emisor de Luz.</a:t>
            </a:r>
          </a:p>
          <a:p>
            <a:pPr algn="just"/>
            <a:r>
              <a:rPr lang="es-419" sz="1800" dirty="0">
                <a:solidFill>
                  <a:schemeClr val="tx1"/>
                </a:solidFill>
              </a:rPr>
              <a:t>Fuente de luz que utiliza poco voltaje para que este funcione.</a:t>
            </a:r>
          </a:p>
          <a:p>
            <a:pPr algn="just"/>
            <a:r>
              <a:rPr lang="es-419" sz="1800" dirty="0">
                <a:solidFill>
                  <a:schemeClr val="tx1"/>
                </a:solidFill>
              </a:rPr>
              <a:t>Diodo de unión p-n el cual cuando se activa, emite luz.</a:t>
            </a:r>
          </a:p>
          <a:p>
            <a:pPr algn="just"/>
            <a:endParaRPr lang="es-419" sz="1800" dirty="0">
              <a:solidFill>
                <a:schemeClr val="tx1"/>
              </a:solidFill>
            </a:endParaRPr>
          </a:p>
        </p:txBody>
      </p:sp>
    </p:spTree>
    <p:extLst>
      <p:ext uri="{BB962C8B-B14F-4D97-AF65-F5344CB8AC3E}">
        <p14:creationId xmlns:p14="http://schemas.microsoft.com/office/powerpoint/2010/main" val="109667018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5356B7AC-8991-4B6B-92E2-9EBB80DBBC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Freeform: Shape 74">
            <a:extLst>
              <a:ext uri="{FF2B5EF4-FFF2-40B4-BE49-F238E27FC236}">
                <a16:creationId xmlns:a16="http://schemas.microsoft.com/office/drawing/2014/main" id="{A8AFFF25-F4D6-4BBC-841D-3B3014EDB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15684" y="0"/>
            <a:ext cx="5676316" cy="6858000"/>
          </a:xfrm>
          <a:custGeom>
            <a:avLst/>
            <a:gdLst>
              <a:gd name="connsiteX0" fmla="*/ 0 w 5676316"/>
              <a:gd name="connsiteY0" fmla="*/ 0 h 6858000"/>
              <a:gd name="connsiteX1" fmla="*/ 5676316 w 5676316"/>
              <a:gd name="connsiteY1" fmla="*/ 0 h 6858000"/>
              <a:gd name="connsiteX2" fmla="*/ 5676316 w 5676316"/>
              <a:gd name="connsiteY2" fmla="*/ 6858000 h 6858000"/>
              <a:gd name="connsiteX3" fmla="*/ 0 w 5676316"/>
              <a:gd name="connsiteY3" fmla="*/ 6858000 h 6858000"/>
              <a:gd name="connsiteX4" fmla="*/ 4763 w 5676316"/>
              <a:gd name="connsiteY4" fmla="*/ 6791325 h 6858000"/>
              <a:gd name="connsiteX5" fmla="*/ 12700 w 5676316"/>
              <a:gd name="connsiteY5" fmla="*/ 6735762 h 6858000"/>
              <a:gd name="connsiteX6" fmla="*/ 22225 w 5676316"/>
              <a:gd name="connsiteY6" fmla="*/ 6683375 h 6858000"/>
              <a:gd name="connsiteX7" fmla="*/ 38100 w 5676316"/>
              <a:gd name="connsiteY7" fmla="*/ 6640512 h 6858000"/>
              <a:gd name="connsiteX8" fmla="*/ 53975 w 5676316"/>
              <a:gd name="connsiteY8" fmla="*/ 6597650 h 6858000"/>
              <a:gd name="connsiteX9" fmla="*/ 73025 w 5676316"/>
              <a:gd name="connsiteY9" fmla="*/ 6561137 h 6858000"/>
              <a:gd name="connsiteX10" fmla="*/ 92075 w 5676316"/>
              <a:gd name="connsiteY10" fmla="*/ 6523037 h 6858000"/>
              <a:gd name="connsiteX11" fmla="*/ 109538 w 5676316"/>
              <a:gd name="connsiteY11" fmla="*/ 6488112 h 6858000"/>
              <a:gd name="connsiteX12" fmla="*/ 127000 w 5676316"/>
              <a:gd name="connsiteY12" fmla="*/ 6448425 h 6858000"/>
              <a:gd name="connsiteX13" fmla="*/ 142875 w 5676316"/>
              <a:gd name="connsiteY13" fmla="*/ 6407150 h 6858000"/>
              <a:gd name="connsiteX14" fmla="*/ 157163 w 5676316"/>
              <a:gd name="connsiteY14" fmla="*/ 6361112 h 6858000"/>
              <a:gd name="connsiteX15" fmla="*/ 168275 w 5676316"/>
              <a:gd name="connsiteY15" fmla="*/ 6311900 h 6858000"/>
              <a:gd name="connsiteX16" fmla="*/ 176213 w 5676316"/>
              <a:gd name="connsiteY16" fmla="*/ 6251575 h 6858000"/>
              <a:gd name="connsiteX17" fmla="*/ 179388 w 5676316"/>
              <a:gd name="connsiteY17" fmla="*/ 6183312 h 6858000"/>
              <a:gd name="connsiteX18" fmla="*/ 176213 w 5676316"/>
              <a:gd name="connsiteY18" fmla="*/ 6113462 h 6858000"/>
              <a:gd name="connsiteX19" fmla="*/ 168275 w 5676316"/>
              <a:gd name="connsiteY19" fmla="*/ 6056312 h 6858000"/>
              <a:gd name="connsiteX20" fmla="*/ 157163 w 5676316"/>
              <a:gd name="connsiteY20" fmla="*/ 6003925 h 6858000"/>
              <a:gd name="connsiteX21" fmla="*/ 142875 w 5676316"/>
              <a:gd name="connsiteY21" fmla="*/ 5956300 h 6858000"/>
              <a:gd name="connsiteX22" fmla="*/ 127000 w 5676316"/>
              <a:gd name="connsiteY22" fmla="*/ 5915025 h 6858000"/>
              <a:gd name="connsiteX23" fmla="*/ 107950 w 5676316"/>
              <a:gd name="connsiteY23" fmla="*/ 5876925 h 6858000"/>
              <a:gd name="connsiteX24" fmla="*/ 88900 w 5676316"/>
              <a:gd name="connsiteY24" fmla="*/ 5840412 h 6858000"/>
              <a:gd name="connsiteX25" fmla="*/ 69850 w 5676316"/>
              <a:gd name="connsiteY25" fmla="*/ 5802312 h 6858000"/>
              <a:gd name="connsiteX26" fmla="*/ 52388 w 5676316"/>
              <a:gd name="connsiteY26" fmla="*/ 5762625 h 6858000"/>
              <a:gd name="connsiteX27" fmla="*/ 34925 w 5676316"/>
              <a:gd name="connsiteY27" fmla="*/ 5721350 h 6858000"/>
              <a:gd name="connsiteX28" fmla="*/ 20638 w 5676316"/>
              <a:gd name="connsiteY28" fmla="*/ 5675312 h 6858000"/>
              <a:gd name="connsiteX29" fmla="*/ 11113 w 5676316"/>
              <a:gd name="connsiteY29" fmla="*/ 5622925 h 6858000"/>
              <a:gd name="connsiteX30" fmla="*/ 1588 w 5676316"/>
              <a:gd name="connsiteY30" fmla="*/ 5562600 h 6858000"/>
              <a:gd name="connsiteX31" fmla="*/ 0 w 5676316"/>
              <a:gd name="connsiteY31" fmla="*/ 5494337 h 6858000"/>
              <a:gd name="connsiteX32" fmla="*/ 1588 w 5676316"/>
              <a:gd name="connsiteY32" fmla="*/ 5426075 h 6858000"/>
              <a:gd name="connsiteX33" fmla="*/ 11113 w 5676316"/>
              <a:gd name="connsiteY33" fmla="*/ 5365750 h 6858000"/>
              <a:gd name="connsiteX34" fmla="*/ 20638 w 5676316"/>
              <a:gd name="connsiteY34" fmla="*/ 5313362 h 6858000"/>
              <a:gd name="connsiteX35" fmla="*/ 34925 w 5676316"/>
              <a:gd name="connsiteY35" fmla="*/ 5268912 h 6858000"/>
              <a:gd name="connsiteX36" fmla="*/ 52388 w 5676316"/>
              <a:gd name="connsiteY36" fmla="*/ 5226050 h 6858000"/>
              <a:gd name="connsiteX37" fmla="*/ 69850 w 5676316"/>
              <a:gd name="connsiteY37" fmla="*/ 5186362 h 6858000"/>
              <a:gd name="connsiteX38" fmla="*/ 88900 w 5676316"/>
              <a:gd name="connsiteY38" fmla="*/ 5149850 h 6858000"/>
              <a:gd name="connsiteX39" fmla="*/ 107950 w 5676316"/>
              <a:gd name="connsiteY39" fmla="*/ 5114925 h 6858000"/>
              <a:gd name="connsiteX40" fmla="*/ 127000 w 5676316"/>
              <a:gd name="connsiteY40" fmla="*/ 5075237 h 6858000"/>
              <a:gd name="connsiteX41" fmla="*/ 142875 w 5676316"/>
              <a:gd name="connsiteY41" fmla="*/ 5033962 h 6858000"/>
              <a:gd name="connsiteX42" fmla="*/ 157163 w 5676316"/>
              <a:gd name="connsiteY42" fmla="*/ 4987925 h 6858000"/>
              <a:gd name="connsiteX43" fmla="*/ 168275 w 5676316"/>
              <a:gd name="connsiteY43" fmla="*/ 4935537 h 6858000"/>
              <a:gd name="connsiteX44" fmla="*/ 176213 w 5676316"/>
              <a:gd name="connsiteY44" fmla="*/ 4875212 h 6858000"/>
              <a:gd name="connsiteX45" fmla="*/ 179388 w 5676316"/>
              <a:gd name="connsiteY45" fmla="*/ 4806950 h 6858000"/>
              <a:gd name="connsiteX46" fmla="*/ 176213 w 5676316"/>
              <a:gd name="connsiteY46" fmla="*/ 4738687 h 6858000"/>
              <a:gd name="connsiteX47" fmla="*/ 168275 w 5676316"/>
              <a:gd name="connsiteY47" fmla="*/ 4678362 h 6858000"/>
              <a:gd name="connsiteX48" fmla="*/ 157163 w 5676316"/>
              <a:gd name="connsiteY48" fmla="*/ 4625975 h 6858000"/>
              <a:gd name="connsiteX49" fmla="*/ 142875 w 5676316"/>
              <a:gd name="connsiteY49" fmla="*/ 4579937 h 6858000"/>
              <a:gd name="connsiteX50" fmla="*/ 127000 w 5676316"/>
              <a:gd name="connsiteY50" fmla="*/ 4537075 h 6858000"/>
              <a:gd name="connsiteX51" fmla="*/ 107950 w 5676316"/>
              <a:gd name="connsiteY51" fmla="*/ 4498975 h 6858000"/>
              <a:gd name="connsiteX52" fmla="*/ 69850 w 5676316"/>
              <a:gd name="connsiteY52" fmla="*/ 4424362 h 6858000"/>
              <a:gd name="connsiteX53" fmla="*/ 52388 w 5676316"/>
              <a:gd name="connsiteY53" fmla="*/ 4386262 h 6858000"/>
              <a:gd name="connsiteX54" fmla="*/ 34925 w 5676316"/>
              <a:gd name="connsiteY54" fmla="*/ 4343400 h 6858000"/>
              <a:gd name="connsiteX55" fmla="*/ 20638 w 5676316"/>
              <a:gd name="connsiteY55" fmla="*/ 4297362 h 6858000"/>
              <a:gd name="connsiteX56" fmla="*/ 11113 w 5676316"/>
              <a:gd name="connsiteY56" fmla="*/ 4244975 h 6858000"/>
              <a:gd name="connsiteX57" fmla="*/ 1588 w 5676316"/>
              <a:gd name="connsiteY57" fmla="*/ 4186237 h 6858000"/>
              <a:gd name="connsiteX58" fmla="*/ 0 w 5676316"/>
              <a:gd name="connsiteY58" fmla="*/ 4116387 h 6858000"/>
              <a:gd name="connsiteX59" fmla="*/ 1588 w 5676316"/>
              <a:gd name="connsiteY59" fmla="*/ 4048125 h 6858000"/>
              <a:gd name="connsiteX60" fmla="*/ 11113 w 5676316"/>
              <a:gd name="connsiteY60" fmla="*/ 3987800 h 6858000"/>
              <a:gd name="connsiteX61" fmla="*/ 20638 w 5676316"/>
              <a:gd name="connsiteY61" fmla="*/ 3935412 h 6858000"/>
              <a:gd name="connsiteX62" fmla="*/ 34925 w 5676316"/>
              <a:gd name="connsiteY62" fmla="*/ 3890962 h 6858000"/>
              <a:gd name="connsiteX63" fmla="*/ 52388 w 5676316"/>
              <a:gd name="connsiteY63" fmla="*/ 3848100 h 6858000"/>
              <a:gd name="connsiteX64" fmla="*/ 69850 w 5676316"/>
              <a:gd name="connsiteY64" fmla="*/ 3811587 h 6858000"/>
              <a:gd name="connsiteX65" fmla="*/ 107950 w 5676316"/>
              <a:gd name="connsiteY65" fmla="*/ 3736975 h 6858000"/>
              <a:gd name="connsiteX66" fmla="*/ 127000 w 5676316"/>
              <a:gd name="connsiteY66" fmla="*/ 3697287 h 6858000"/>
              <a:gd name="connsiteX67" fmla="*/ 142875 w 5676316"/>
              <a:gd name="connsiteY67" fmla="*/ 3656012 h 6858000"/>
              <a:gd name="connsiteX68" fmla="*/ 157163 w 5676316"/>
              <a:gd name="connsiteY68" fmla="*/ 3609975 h 6858000"/>
              <a:gd name="connsiteX69" fmla="*/ 168275 w 5676316"/>
              <a:gd name="connsiteY69" fmla="*/ 3557587 h 6858000"/>
              <a:gd name="connsiteX70" fmla="*/ 176213 w 5676316"/>
              <a:gd name="connsiteY70" fmla="*/ 3497262 h 6858000"/>
              <a:gd name="connsiteX71" fmla="*/ 179388 w 5676316"/>
              <a:gd name="connsiteY71" fmla="*/ 3427412 h 6858000"/>
              <a:gd name="connsiteX72" fmla="*/ 176213 w 5676316"/>
              <a:gd name="connsiteY72" fmla="*/ 3360737 h 6858000"/>
              <a:gd name="connsiteX73" fmla="*/ 168275 w 5676316"/>
              <a:gd name="connsiteY73" fmla="*/ 3300412 h 6858000"/>
              <a:gd name="connsiteX74" fmla="*/ 157163 w 5676316"/>
              <a:gd name="connsiteY74" fmla="*/ 3248025 h 6858000"/>
              <a:gd name="connsiteX75" fmla="*/ 142875 w 5676316"/>
              <a:gd name="connsiteY75" fmla="*/ 3201987 h 6858000"/>
              <a:gd name="connsiteX76" fmla="*/ 127000 w 5676316"/>
              <a:gd name="connsiteY76" fmla="*/ 3160712 h 6858000"/>
              <a:gd name="connsiteX77" fmla="*/ 107950 w 5676316"/>
              <a:gd name="connsiteY77" fmla="*/ 3121025 h 6858000"/>
              <a:gd name="connsiteX78" fmla="*/ 88900 w 5676316"/>
              <a:gd name="connsiteY78" fmla="*/ 3084512 h 6858000"/>
              <a:gd name="connsiteX79" fmla="*/ 69850 w 5676316"/>
              <a:gd name="connsiteY79" fmla="*/ 3046412 h 6858000"/>
              <a:gd name="connsiteX80" fmla="*/ 52388 w 5676316"/>
              <a:gd name="connsiteY80" fmla="*/ 3009900 h 6858000"/>
              <a:gd name="connsiteX81" fmla="*/ 34925 w 5676316"/>
              <a:gd name="connsiteY81" fmla="*/ 2967037 h 6858000"/>
              <a:gd name="connsiteX82" fmla="*/ 20638 w 5676316"/>
              <a:gd name="connsiteY82" fmla="*/ 2922587 h 6858000"/>
              <a:gd name="connsiteX83" fmla="*/ 11113 w 5676316"/>
              <a:gd name="connsiteY83" fmla="*/ 2868612 h 6858000"/>
              <a:gd name="connsiteX84" fmla="*/ 1588 w 5676316"/>
              <a:gd name="connsiteY84" fmla="*/ 2809875 h 6858000"/>
              <a:gd name="connsiteX85" fmla="*/ 0 w 5676316"/>
              <a:gd name="connsiteY85" fmla="*/ 2741612 h 6858000"/>
              <a:gd name="connsiteX86" fmla="*/ 1588 w 5676316"/>
              <a:gd name="connsiteY86" fmla="*/ 2671762 h 6858000"/>
              <a:gd name="connsiteX87" fmla="*/ 11113 w 5676316"/>
              <a:gd name="connsiteY87" fmla="*/ 2613025 h 6858000"/>
              <a:gd name="connsiteX88" fmla="*/ 20638 w 5676316"/>
              <a:gd name="connsiteY88" fmla="*/ 2560637 h 6858000"/>
              <a:gd name="connsiteX89" fmla="*/ 34925 w 5676316"/>
              <a:gd name="connsiteY89" fmla="*/ 2513012 h 6858000"/>
              <a:gd name="connsiteX90" fmla="*/ 52388 w 5676316"/>
              <a:gd name="connsiteY90" fmla="*/ 2471737 h 6858000"/>
              <a:gd name="connsiteX91" fmla="*/ 69850 w 5676316"/>
              <a:gd name="connsiteY91" fmla="*/ 2433637 h 6858000"/>
              <a:gd name="connsiteX92" fmla="*/ 88900 w 5676316"/>
              <a:gd name="connsiteY92" fmla="*/ 2395537 h 6858000"/>
              <a:gd name="connsiteX93" fmla="*/ 107950 w 5676316"/>
              <a:gd name="connsiteY93" fmla="*/ 2359025 h 6858000"/>
              <a:gd name="connsiteX94" fmla="*/ 127000 w 5676316"/>
              <a:gd name="connsiteY94" fmla="*/ 2319337 h 6858000"/>
              <a:gd name="connsiteX95" fmla="*/ 142875 w 5676316"/>
              <a:gd name="connsiteY95" fmla="*/ 2278062 h 6858000"/>
              <a:gd name="connsiteX96" fmla="*/ 157163 w 5676316"/>
              <a:gd name="connsiteY96" fmla="*/ 2232025 h 6858000"/>
              <a:gd name="connsiteX97" fmla="*/ 168275 w 5676316"/>
              <a:gd name="connsiteY97" fmla="*/ 2179637 h 6858000"/>
              <a:gd name="connsiteX98" fmla="*/ 176213 w 5676316"/>
              <a:gd name="connsiteY98" fmla="*/ 2119312 h 6858000"/>
              <a:gd name="connsiteX99" fmla="*/ 179388 w 5676316"/>
              <a:gd name="connsiteY99" fmla="*/ 2051050 h 6858000"/>
              <a:gd name="connsiteX100" fmla="*/ 176213 w 5676316"/>
              <a:gd name="connsiteY100" fmla="*/ 1982787 h 6858000"/>
              <a:gd name="connsiteX101" fmla="*/ 168275 w 5676316"/>
              <a:gd name="connsiteY101" fmla="*/ 1922462 h 6858000"/>
              <a:gd name="connsiteX102" fmla="*/ 157163 w 5676316"/>
              <a:gd name="connsiteY102" fmla="*/ 1870075 h 6858000"/>
              <a:gd name="connsiteX103" fmla="*/ 142875 w 5676316"/>
              <a:gd name="connsiteY103" fmla="*/ 1824037 h 6858000"/>
              <a:gd name="connsiteX104" fmla="*/ 127000 w 5676316"/>
              <a:gd name="connsiteY104" fmla="*/ 1782762 h 6858000"/>
              <a:gd name="connsiteX105" fmla="*/ 107950 w 5676316"/>
              <a:gd name="connsiteY105" fmla="*/ 1743075 h 6858000"/>
              <a:gd name="connsiteX106" fmla="*/ 88900 w 5676316"/>
              <a:gd name="connsiteY106" fmla="*/ 1708150 h 6858000"/>
              <a:gd name="connsiteX107" fmla="*/ 69850 w 5676316"/>
              <a:gd name="connsiteY107" fmla="*/ 1671637 h 6858000"/>
              <a:gd name="connsiteX108" fmla="*/ 52388 w 5676316"/>
              <a:gd name="connsiteY108" fmla="*/ 1631950 h 6858000"/>
              <a:gd name="connsiteX109" fmla="*/ 34925 w 5676316"/>
              <a:gd name="connsiteY109" fmla="*/ 1589087 h 6858000"/>
              <a:gd name="connsiteX110" fmla="*/ 20638 w 5676316"/>
              <a:gd name="connsiteY110" fmla="*/ 1544637 h 6858000"/>
              <a:gd name="connsiteX111" fmla="*/ 11113 w 5676316"/>
              <a:gd name="connsiteY111" fmla="*/ 1492250 h 6858000"/>
              <a:gd name="connsiteX112" fmla="*/ 1588 w 5676316"/>
              <a:gd name="connsiteY112" fmla="*/ 1431925 h 6858000"/>
              <a:gd name="connsiteX113" fmla="*/ 0 w 5676316"/>
              <a:gd name="connsiteY113" fmla="*/ 1363662 h 6858000"/>
              <a:gd name="connsiteX114" fmla="*/ 1588 w 5676316"/>
              <a:gd name="connsiteY114" fmla="*/ 1295400 h 6858000"/>
              <a:gd name="connsiteX115" fmla="*/ 11113 w 5676316"/>
              <a:gd name="connsiteY115" fmla="*/ 1235075 h 6858000"/>
              <a:gd name="connsiteX116" fmla="*/ 20638 w 5676316"/>
              <a:gd name="connsiteY116" fmla="*/ 1182687 h 6858000"/>
              <a:gd name="connsiteX117" fmla="*/ 34925 w 5676316"/>
              <a:gd name="connsiteY117" fmla="*/ 1136650 h 6858000"/>
              <a:gd name="connsiteX118" fmla="*/ 52388 w 5676316"/>
              <a:gd name="connsiteY118" fmla="*/ 1095375 h 6858000"/>
              <a:gd name="connsiteX119" fmla="*/ 69850 w 5676316"/>
              <a:gd name="connsiteY119" fmla="*/ 1055687 h 6858000"/>
              <a:gd name="connsiteX120" fmla="*/ 88900 w 5676316"/>
              <a:gd name="connsiteY120" fmla="*/ 1017587 h 6858000"/>
              <a:gd name="connsiteX121" fmla="*/ 107950 w 5676316"/>
              <a:gd name="connsiteY121" fmla="*/ 981075 h 6858000"/>
              <a:gd name="connsiteX122" fmla="*/ 127000 w 5676316"/>
              <a:gd name="connsiteY122" fmla="*/ 942975 h 6858000"/>
              <a:gd name="connsiteX123" fmla="*/ 142875 w 5676316"/>
              <a:gd name="connsiteY123" fmla="*/ 901700 h 6858000"/>
              <a:gd name="connsiteX124" fmla="*/ 157163 w 5676316"/>
              <a:gd name="connsiteY124" fmla="*/ 854075 h 6858000"/>
              <a:gd name="connsiteX125" fmla="*/ 168275 w 5676316"/>
              <a:gd name="connsiteY125" fmla="*/ 801687 h 6858000"/>
              <a:gd name="connsiteX126" fmla="*/ 176213 w 5676316"/>
              <a:gd name="connsiteY126" fmla="*/ 744537 h 6858000"/>
              <a:gd name="connsiteX127" fmla="*/ 179388 w 5676316"/>
              <a:gd name="connsiteY127" fmla="*/ 673100 h 6858000"/>
              <a:gd name="connsiteX128" fmla="*/ 176213 w 5676316"/>
              <a:gd name="connsiteY128" fmla="*/ 606425 h 6858000"/>
              <a:gd name="connsiteX129" fmla="*/ 168275 w 5676316"/>
              <a:gd name="connsiteY129" fmla="*/ 546100 h 6858000"/>
              <a:gd name="connsiteX130" fmla="*/ 157163 w 5676316"/>
              <a:gd name="connsiteY130" fmla="*/ 496887 h 6858000"/>
              <a:gd name="connsiteX131" fmla="*/ 142875 w 5676316"/>
              <a:gd name="connsiteY131" fmla="*/ 450850 h 6858000"/>
              <a:gd name="connsiteX132" fmla="*/ 127000 w 5676316"/>
              <a:gd name="connsiteY132" fmla="*/ 409575 h 6858000"/>
              <a:gd name="connsiteX133" fmla="*/ 109538 w 5676316"/>
              <a:gd name="connsiteY133" fmla="*/ 369887 h 6858000"/>
              <a:gd name="connsiteX134" fmla="*/ 92075 w 5676316"/>
              <a:gd name="connsiteY134" fmla="*/ 334962 h 6858000"/>
              <a:gd name="connsiteX135" fmla="*/ 73025 w 5676316"/>
              <a:gd name="connsiteY135" fmla="*/ 296862 h 6858000"/>
              <a:gd name="connsiteX136" fmla="*/ 53975 w 5676316"/>
              <a:gd name="connsiteY136" fmla="*/ 260350 h 6858000"/>
              <a:gd name="connsiteX137" fmla="*/ 38100 w 5676316"/>
              <a:gd name="connsiteY137" fmla="*/ 217487 h 6858000"/>
              <a:gd name="connsiteX138" fmla="*/ 22225 w 5676316"/>
              <a:gd name="connsiteY138" fmla="*/ 174625 h 6858000"/>
              <a:gd name="connsiteX139" fmla="*/ 12700 w 5676316"/>
              <a:gd name="connsiteY139" fmla="*/ 122237 h 6858000"/>
              <a:gd name="connsiteX140" fmla="*/ 4763 w 5676316"/>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5676316" h="6858000">
                <a:moveTo>
                  <a:pt x="0" y="0"/>
                </a:moveTo>
                <a:lnTo>
                  <a:pt x="5676316" y="0"/>
                </a:lnTo>
                <a:lnTo>
                  <a:pt x="5676316"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439AD61B-34B5-4C28-A9BA-223A28FEA669}"/>
              </a:ext>
            </a:extLst>
          </p:cNvPr>
          <p:cNvSpPr>
            <a:spLocks noGrp="1"/>
          </p:cNvSpPr>
          <p:nvPr>
            <p:ph type="title"/>
          </p:nvPr>
        </p:nvSpPr>
        <p:spPr>
          <a:xfrm>
            <a:off x="7151914" y="382384"/>
            <a:ext cx="4593772" cy="1821185"/>
          </a:xfrm>
        </p:spPr>
        <p:txBody>
          <a:bodyPr anchor="ctr">
            <a:normAutofit/>
          </a:bodyPr>
          <a:lstStyle/>
          <a:p>
            <a:r>
              <a:rPr lang="es-419" sz="4000"/>
              <a:t>programas</a:t>
            </a:r>
          </a:p>
        </p:txBody>
      </p:sp>
      <p:pic>
        <p:nvPicPr>
          <p:cNvPr id="5122" name="Picture 2" descr="Atmel Studio | UNLV Information Technology">
            <a:extLst>
              <a:ext uri="{FF2B5EF4-FFF2-40B4-BE49-F238E27FC236}">
                <a16:creationId xmlns:a16="http://schemas.microsoft.com/office/drawing/2014/main" id="{DE31B463-1335-4831-AB4D-25E959BC79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5975" r="1" b="12586"/>
          <a:stretch/>
        </p:blipFill>
        <p:spPr bwMode="auto">
          <a:xfrm>
            <a:off x="20" y="10"/>
            <a:ext cx="6577170" cy="3383270"/>
          </a:xfrm>
          <a:custGeom>
            <a:avLst/>
            <a:gdLst/>
            <a:ahLst/>
            <a:cxnLst/>
            <a:rect l="l" t="t" r="r" b="b"/>
            <a:pathLst>
              <a:path w="6577190" h="3383280">
                <a:moveTo>
                  <a:pt x="0" y="0"/>
                </a:moveTo>
                <a:lnTo>
                  <a:pt x="6397802" y="0"/>
                </a:lnTo>
                <a:lnTo>
                  <a:pt x="6402565" y="66675"/>
                </a:lnTo>
                <a:lnTo>
                  <a:pt x="6410502" y="122237"/>
                </a:lnTo>
                <a:lnTo>
                  <a:pt x="6420027" y="174625"/>
                </a:lnTo>
                <a:lnTo>
                  <a:pt x="6435902" y="217487"/>
                </a:lnTo>
                <a:lnTo>
                  <a:pt x="6451777" y="260350"/>
                </a:lnTo>
                <a:lnTo>
                  <a:pt x="6470827" y="296862"/>
                </a:lnTo>
                <a:lnTo>
                  <a:pt x="6489877" y="334962"/>
                </a:lnTo>
                <a:lnTo>
                  <a:pt x="6507340" y="369887"/>
                </a:lnTo>
                <a:lnTo>
                  <a:pt x="6524802" y="409575"/>
                </a:lnTo>
                <a:lnTo>
                  <a:pt x="6540677" y="450850"/>
                </a:lnTo>
                <a:lnTo>
                  <a:pt x="6554965" y="496887"/>
                </a:lnTo>
                <a:lnTo>
                  <a:pt x="6566077" y="546100"/>
                </a:lnTo>
                <a:lnTo>
                  <a:pt x="6574015" y="606425"/>
                </a:lnTo>
                <a:lnTo>
                  <a:pt x="6577190" y="673100"/>
                </a:lnTo>
                <a:lnTo>
                  <a:pt x="6574015" y="744537"/>
                </a:lnTo>
                <a:lnTo>
                  <a:pt x="6566077" y="801687"/>
                </a:lnTo>
                <a:lnTo>
                  <a:pt x="6554965" y="854075"/>
                </a:lnTo>
                <a:lnTo>
                  <a:pt x="6540677" y="901700"/>
                </a:lnTo>
                <a:lnTo>
                  <a:pt x="6524802" y="942975"/>
                </a:lnTo>
                <a:lnTo>
                  <a:pt x="6505752" y="981075"/>
                </a:lnTo>
                <a:lnTo>
                  <a:pt x="6486702" y="1017587"/>
                </a:lnTo>
                <a:lnTo>
                  <a:pt x="6467652" y="1055687"/>
                </a:lnTo>
                <a:lnTo>
                  <a:pt x="6450190" y="1095375"/>
                </a:lnTo>
                <a:lnTo>
                  <a:pt x="6432727" y="1136650"/>
                </a:lnTo>
                <a:lnTo>
                  <a:pt x="6418440" y="1182687"/>
                </a:lnTo>
                <a:lnTo>
                  <a:pt x="6408915" y="1235075"/>
                </a:lnTo>
                <a:lnTo>
                  <a:pt x="6399390" y="1295400"/>
                </a:lnTo>
                <a:lnTo>
                  <a:pt x="6397802" y="1363662"/>
                </a:lnTo>
                <a:lnTo>
                  <a:pt x="6399390" y="1431925"/>
                </a:lnTo>
                <a:lnTo>
                  <a:pt x="6408915" y="1492250"/>
                </a:lnTo>
                <a:lnTo>
                  <a:pt x="6418440" y="1544637"/>
                </a:lnTo>
                <a:lnTo>
                  <a:pt x="6432727" y="1589087"/>
                </a:lnTo>
                <a:lnTo>
                  <a:pt x="6450190" y="1631950"/>
                </a:lnTo>
                <a:lnTo>
                  <a:pt x="6467652" y="1671637"/>
                </a:lnTo>
                <a:lnTo>
                  <a:pt x="6486702" y="1708150"/>
                </a:lnTo>
                <a:lnTo>
                  <a:pt x="6505752" y="1743075"/>
                </a:lnTo>
                <a:lnTo>
                  <a:pt x="6524802" y="1782762"/>
                </a:lnTo>
                <a:lnTo>
                  <a:pt x="6540677" y="1824037"/>
                </a:lnTo>
                <a:lnTo>
                  <a:pt x="6554965" y="1870075"/>
                </a:lnTo>
                <a:lnTo>
                  <a:pt x="6566077" y="1922462"/>
                </a:lnTo>
                <a:lnTo>
                  <a:pt x="6574015" y="1982787"/>
                </a:lnTo>
                <a:lnTo>
                  <a:pt x="6577190" y="2051050"/>
                </a:lnTo>
                <a:lnTo>
                  <a:pt x="6574015" y="2119312"/>
                </a:lnTo>
                <a:lnTo>
                  <a:pt x="6566077" y="2179637"/>
                </a:lnTo>
                <a:lnTo>
                  <a:pt x="6554965" y="2232025"/>
                </a:lnTo>
                <a:lnTo>
                  <a:pt x="6540677" y="2278062"/>
                </a:lnTo>
                <a:lnTo>
                  <a:pt x="6524802" y="2319337"/>
                </a:lnTo>
                <a:lnTo>
                  <a:pt x="6505752" y="2359025"/>
                </a:lnTo>
                <a:lnTo>
                  <a:pt x="6486702" y="2395537"/>
                </a:lnTo>
                <a:lnTo>
                  <a:pt x="6467652" y="2433637"/>
                </a:lnTo>
                <a:lnTo>
                  <a:pt x="6450190" y="2471737"/>
                </a:lnTo>
                <a:lnTo>
                  <a:pt x="6432727" y="2513012"/>
                </a:lnTo>
                <a:lnTo>
                  <a:pt x="6418440" y="2560637"/>
                </a:lnTo>
                <a:lnTo>
                  <a:pt x="6408915" y="2613025"/>
                </a:lnTo>
                <a:lnTo>
                  <a:pt x="6399390" y="2671762"/>
                </a:lnTo>
                <a:lnTo>
                  <a:pt x="6397802" y="2741612"/>
                </a:lnTo>
                <a:lnTo>
                  <a:pt x="6399390" y="2809875"/>
                </a:lnTo>
                <a:lnTo>
                  <a:pt x="6408915" y="2868612"/>
                </a:lnTo>
                <a:lnTo>
                  <a:pt x="6418440" y="2922587"/>
                </a:lnTo>
                <a:lnTo>
                  <a:pt x="6432727" y="2967037"/>
                </a:lnTo>
                <a:lnTo>
                  <a:pt x="6450190" y="3009900"/>
                </a:lnTo>
                <a:lnTo>
                  <a:pt x="6467652" y="3046412"/>
                </a:lnTo>
                <a:lnTo>
                  <a:pt x="6486702" y="3084512"/>
                </a:lnTo>
                <a:lnTo>
                  <a:pt x="6505752" y="3121025"/>
                </a:lnTo>
                <a:lnTo>
                  <a:pt x="6524802" y="3160712"/>
                </a:lnTo>
                <a:lnTo>
                  <a:pt x="6540677" y="3201987"/>
                </a:lnTo>
                <a:lnTo>
                  <a:pt x="6554965" y="3248025"/>
                </a:lnTo>
                <a:lnTo>
                  <a:pt x="6566077" y="3300412"/>
                </a:lnTo>
                <a:lnTo>
                  <a:pt x="6574015" y="3360737"/>
                </a:lnTo>
                <a:lnTo>
                  <a:pt x="6575089" y="3383280"/>
                </a:lnTo>
                <a:lnTo>
                  <a:pt x="0" y="3383280"/>
                </a:lnTo>
                <a:close/>
              </a:path>
            </a:pathLst>
          </a:custGeom>
          <a:noFill/>
          <a:extLst>
            <a:ext uri="{909E8E84-426E-40DD-AFC4-6F175D3DCCD1}">
              <a14:hiddenFill xmlns:a14="http://schemas.microsoft.com/office/drawing/2010/main">
                <a:solidFill>
                  <a:srgbClr val="FFFFFF"/>
                </a:solidFill>
              </a14:hiddenFill>
            </a:ext>
          </a:extLst>
        </p:spPr>
      </p:pic>
      <p:pic>
        <p:nvPicPr>
          <p:cNvPr id="5124" name="Picture 4" descr="Download Free Proteus 8 Professional Full Version">
            <a:extLst>
              <a:ext uri="{FF2B5EF4-FFF2-40B4-BE49-F238E27FC236}">
                <a16:creationId xmlns:a16="http://schemas.microsoft.com/office/drawing/2014/main" id="{6F5B304F-04F9-454B-8B15-E0525CCBB2A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316" r="4118" b="-1"/>
          <a:stretch/>
        </p:blipFill>
        <p:spPr bwMode="auto">
          <a:xfrm>
            <a:off x="20" y="3474720"/>
            <a:ext cx="6577170" cy="3383280"/>
          </a:xfrm>
          <a:custGeom>
            <a:avLst/>
            <a:gdLst/>
            <a:ahLst/>
            <a:cxnLst/>
            <a:rect l="l" t="t" r="r" b="b"/>
            <a:pathLst>
              <a:path w="6577190" h="3383280">
                <a:moveTo>
                  <a:pt x="0" y="0"/>
                </a:moveTo>
                <a:lnTo>
                  <a:pt x="6575040" y="0"/>
                </a:lnTo>
                <a:lnTo>
                  <a:pt x="6574015" y="22542"/>
                </a:lnTo>
                <a:lnTo>
                  <a:pt x="6566077" y="82867"/>
                </a:lnTo>
                <a:lnTo>
                  <a:pt x="6554965" y="135255"/>
                </a:lnTo>
                <a:lnTo>
                  <a:pt x="6540677" y="181292"/>
                </a:lnTo>
                <a:lnTo>
                  <a:pt x="6524802" y="222567"/>
                </a:lnTo>
                <a:lnTo>
                  <a:pt x="6505752" y="262255"/>
                </a:lnTo>
                <a:lnTo>
                  <a:pt x="6467652" y="336867"/>
                </a:lnTo>
                <a:lnTo>
                  <a:pt x="6450190" y="373380"/>
                </a:lnTo>
                <a:lnTo>
                  <a:pt x="6432727" y="416242"/>
                </a:lnTo>
                <a:lnTo>
                  <a:pt x="6418440" y="460692"/>
                </a:lnTo>
                <a:lnTo>
                  <a:pt x="6408915" y="513080"/>
                </a:lnTo>
                <a:lnTo>
                  <a:pt x="6399390" y="573405"/>
                </a:lnTo>
                <a:lnTo>
                  <a:pt x="6397802" y="641667"/>
                </a:lnTo>
                <a:lnTo>
                  <a:pt x="6399390" y="711517"/>
                </a:lnTo>
                <a:lnTo>
                  <a:pt x="6408915" y="770255"/>
                </a:lnTo>
                <a:lnTo>
                  <a:pt x="6418440" y="822642"/>
                </a:lnTo>
                <a:lnTo>
                  <a:pt x="6432727" y="868680"/>
                </a:lnTo>
                <a:lnTo>
                  <a:pt x="6450190" y="911542"/>
                </a:lnTo>
                <a:lnTo>
                  <a:pt x="6467652" y="949642"/>
                </a:lnTo>
                <a:lnTo>
                  <a:pt x="6505752" y="1024255"/>
                </a:lnTo>
                <a:lnTo>
                  <a:pt x="6524802" y="1062355"/>
                </a:lnTo>
                <a:lnTo>
                  <a:pt x="6540677" y="1105217"/>
                </a:lnTo>
                <a:lnTo>
                  <a:pt x="6554965" y="1151255"/>
                </a:lnTo>
                <a:lnTo>
                  <a:pt x="6566077" y="1203642"/>
                </a:lnTo>
                <a:lnTo>
                  <a:pt x="6574015" y="1263967"/>
                </a:lnTo>
                <a:lnTo>
                  <a:pt x="6577190" y="1332230"/>
                </a:lnTo>
                <a:lnTo>
                  <a:pt x="6574015" y="1400492"/>
                </a:lnTo>
                <a:lnTo>
                  <a:pt x="6566077" y="1460817"/>
                </a:lnTo>
                <a:lnTo>
                  <a:pt x="6554965" y="1513205"/>
                </a:lnTo>
                <a:lnTo>
                  <a:pt x="6540677" y="1559242"/>
                </a:lnTo>
                <a:lnTo>
                  <a:pt x="6524802" y="1600517"/>
                </a:lnTo>
                <a:lnTo>
                  <a:pt x="6505752" y="1640205"/>
                </a:lnTo>
                <a:lnTo>
                  <a:pt x="6486702" y="1675130"/>
                </a:lnTo>
                <a:lnTo>
                  <a:pt x="6467652" y="1711642"/>
                </a:lnTo>
                <a:lnTo>
                  <a:pt x="6450190" y="1751330"/>
                </a:lnTo>
                <a:lnTo>
                  <a:pt x="6432727" y="1794192"/>
                </a:lnTo>
                <a:lnTo>
                  <a:pt x="6418440" y="1838642"/>
                </a:lnTo>
                <a:lnTo>
                  <a:pt x="6408915" y="1891030"/>
                </a:lnTo>
                <a:lnTo>
                  <a:pt x="6399390" y="1951355"/>
                </a:lnTo>
                <a:lnTo>
                  <a:pt x="6397802" y="2019617"/>
                </a:lnTo>
                <a:lnTo>
                  <a:pt x="6399390" y="2087880"/>
                </a:lnTo>
                <a:lnTo>
                  <a:pt x="6408915" y="2148205"/>
                </a:lnTo>
                <a:lnTo>
                  <a:pt x="6418440" y="2200592"/>
                </a:lnTo>
                <a:lnTo>
                  <a:pt x="6432727" y="2246630"/>
                </a:lnTo>
                <a:lnTo>
                  <a:pt x="6450190" y="2287905"/>
                </a:lnTo>
                <a:lnTo>
                  <a:pt x="6467652" y="2327592"/>
                </a:lnTo>
                <a:lnTo>
                  <a:pt x="6486702" y="2365692"/>
                </a:lnTo>
                <a:lnTo>
                  <a:pt x="6505752" y="2402205"/>
                </a:lnTo>
                <a:lnTo>
                  <a:pt x="6524802" y="2440305"/>
                </a:lnTo>
                <a:lnTo>
                  <a:pt x="6540677" y="2481580"/>
                </a:lnTo>
                <a:lnTo>
                  <a:pt x="6554965" y="2529205"/>
                </a:lnTo>
                <a:lnTo>
                  <a:pt x="6566077" y="2581592"/>
                </a:lnTo>
                <a:lnTo>
                  <a:pt x="6574015" y="2638742"/>
                </a:lnTo>
                <a:lnTo>
                  <a:pt x="6577190" y="2708592"/>
                </a:lnTo>
                <a:lnTo>
                  <a:pt x="6574015" y="2776855"/>
                </a:lnTo>
                <a:lnTo>
                  <a:pt x="6566077" y="2837180"/>
                </a:lnTo>
                <a:lnTo>
                  <a:pt x="6554965" y="2886392"/>
                </a:lnTo>
                <a:lnTo>
                  <a:pt x="6540677" y="2932430"/>
                </a:lnTo>
                <a:lnTo>
                  <a:pt x="6524802" y="2973705"/>
                </a:lnTo>
                <a:lnTo>
                  <a:pt x="6507340" y="3013392"/>
                </a:lnTo>
                <a:lnTo>
                  <a:pt x="6489877" y="3048317"/>
                </a:lnTo>
                <a:lnTo>
                  <a:pt x="6470827" y="3086417"/>
                </a:lnTo>
                <a:lnTo>
                  <a:pt x="6451777" y="3122930"/>
                </a:lnTo>
                <a:lnTo>
                  <a:pt x="6435902" y="3165792"/>
                </a:lnTo>
                <a:lnTo>
                  <a:pt x="6420027" y="3208655"/>
                </a:lnTo>
                <a:lnTo>
                  <a:pt x="6410502" y="3261042"/>
                </a:lnTo>
                <a:lnTo>
                  <a:pt x="6402565" y="3316605"/>
                </a:lnTo>
                <a:lnTo>
                  <a:pt x="6397802" y="3383280"/>
                </a:lnTo>
                <a:lnTo>
                  <a:pt x="0" y="3383280"/>
                </a:lnTo>
                <a:close/>
              </a:path>
            </a:pathLst>
          </a:cu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254AF58A-F68A-4E66-9903-226D46C96ADB}"/>
              </a:ext>
            </a:extLst>
          </p:cNvPr>
          <p:cNvSpPr>
            <a:spLocks noGrp="1"/>
          </p:cNvSpPr>
          <p:nvPr>
            <p:ph idx="1"/>
          </p:nvPr>
        </p:nvSpPr>
        <p:spPr>
          <a:xfrm>
            <a:off x="7151913" y="2460171"/>
            <a:ext cx="4604657" cy="3626249"/>
          </a:xfrm>
        </p:spPr>
        <p:txBody>
          <a:bodyPr>
            <a:normAutofit/>
          </a:bodyPr>
          <a:lstStyle/>
          <a:p>
            <a:pPr>
              <a:lnSpc>
                <a:spcPct val="100000"/>
              </a:lnSpc>
            </a:pPr>
            <a:r>
              <a:rPr lang="es-419" sz="1500" dirty="0">
                <a:solidFill>
                  <a:schemeClr val="tx1"/>
                </a:solidFill>
              </a:rPr>
              <a:t>Para la realización de este proyecto, fue necesario la ayuda de dos programas:</a:t>
            </a:r>
          </a:p>
          <a:p>
            <a:pPr lvl="1" algn="just">
              <a:lnSpc>
                <a:spcPct val="100000"/>
              </a:lnSpc>
            </a:pPr>
            <a:r>
              <a:rPr lang="es-419" sz="1500" dirty="0">
                <a:solidFill>
                  <a:schemeClr val="tx1"/>
                </a:solidFill>
              </a:rPr>
              <a:t>Atmel Studio.- Es aquí donde se diseño el código, todo aquello que se manda al microprocesador para que este funcione correctamente.</a:t>
            </a:r>
          </a:p>
          <a:p>
            <a:pPr lvl="1" algn="just">
              <a:lnSpc>
                <a:spcPct val="100000"/>
              </a:lnSpc>
            </a:pPr>
            <a:r>
              <a:rPr lang="es-419" sz="1500" dirty="0">
                <a:solidFill>
                  <a:schemeClr val="tx1"/>
                </a:solidFill>
              </a:rPr>
              <a:t>Proteus.- Se realiza la simulación del proyecto, pues de esa manera se logra evitar que al momento de armarlo en físico, estos reduzcan los errores que se pueden tener tales como, el buen funcionamiento, evitar que se dañen los dispositivos electrónicos.</a:t>
            </a:r>
          </a:p>
        </p:txBody>
      </p:sp>
    </p:spTree>
    <p:extLst>
      <p:ext uri="{BB962C8B-B14F-4D97-AF65-F5344CB8AC3E}">
        <p14:creationId xmlns:p14="http://schemas.microsoft.com/office/powerpoint/2010/main" val="3175633102"/>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83CAEB3-85BC-4698-AFF0-7C22208C5BDE}"/>
              </a:ext>
            </a:extLst>
          </p:cNvPr>
          <p:cNvSpPr>
            <a:spLocks noGrp="1"/>
          </p:cNvSpPr>
          <p:nvPr>
            <p:ph idx="1"/>
          </p:nvPr>
        </p:nvSpPr>
        <p:spPr>
          <a:xfrm>
            <a:off x="1251678" y="2249423"/>
            <a:ext cx="10178322" cy="2596897"/>
          </a:xfrm>
        </p:spPr>
        <p:txBody>
          <a:bodyPr/>
          <a:lstStyle/>
          <a:p>
            <a:pPr algn="just"/>
            <a:r>
              <a:rPr lang="es-ES" dirty="0"/>
              <a:t> El entorno Arduino IDE permiten generar instrucciones las cuales a su vez crean programas que interactúan con los circuitos de la placa.</a:t>
            </a:r>
          </a:p>
          <a:p>
            <a:pPr algn="just"/>
            <a:r>
              <a:rPr lang="es-ES" dirty="0"/>
              <a:t>El microcontrolador de Arduino posee lo que se llama una interfaz de entrada, que es una conexión en la que podemos conectar en la placa diferentes tipos de periféricos. La información de estos periféricos que conectes se trasladará al microcontrolador, el cual se encargará de procesar los datos que le lleguen a través de ellos.</a:t>
            </a:r>
          </a:p>
          <a:p>
            <a:endParaRPr lang="es-419" dirty="0"/>
          </a:p>
        </p:txBody>
      </p:sp>
    </p:spTree>
    <p:extLst>
      <p:ext uri="{BB962C8B-B14F-4D97-AF65-F5344CB8AC3E}">
        <p14:creationId xmlns:p14="http://schemas.microsoft.com/office/powerpoint/2010/main" val="168033937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8E16CF-7667-4836-BCD8-A98839210211}"/>
              </a:ext>
            </a:extLst>
          </p:cNvPr>
          <p:cNvSpPr>
            <a:spLocks noGrp="1"/>
          </p:cNvSpPr>
          <p:nvPr>
            <p:ph type="title"/>
          </p:nvPr>
        </p:nvSpPr>
        <p:spPr>
          <a:xfrm>
            <a:off x="1251678" y="382385"/>
            <a:ext cx="10178322" cy="1492132"/>
          </a:xfrm>
        </p:spPr>
        <p:txBody>
          <a:bodyPr>
            <a:normAutofit/>
          </a:bodyPr>
          <a:lstStyle/>
          <a:p>
            <a:endParaRPr lang="es-419"/>
          </a:p>
        </p:txBody>
      </p:sp>
      <p:sp>
        <p:nvSpPr>
          <p:cNvPr id="75" name="Freeform 6">
            <a:extLst>
              <a:ext uri="{FF2B5EF4-FFF2-40B4-BE49-F238E27FC236}">
                <a16:creationId xmlns:a16="http://schemas.microsoft.com/office/drawing/2014/main" id="{CBA85B1C-8413-4C7D-98D0-7956747EA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3" name="Marcador de contenido 2">
            <a:extLst>
              <a:ext uri="{FF2B5EF4-FFF2-40B4-BE49-F238E27FC236}">
                <a16:creationId xmlns:a16="http://schemas.microsoft.com/office/drawing/2014/main" id="{4C022422-21C5-4FDA-87D0-531AE8D2AB2D}"/>
              </a:ext>
            </a:extLst>
          </p:cNvPr>
          <p:cNvSpPr>
            <a:spLocks noGrp="1"/>
          </p:cNvSpPr>
          <p:nvPr>
            <p:ph idx="1"/>
          </p:nvPr>
        </p:nvSpPr>
        <p:spPr>
          <a:xfrm>
            <a:off x="1251678" y="2286001"/>
            <a:ext cx="6015897" cy="3593591"/>
          </a:xfrm>
        </p:spPr>
        <p:txBody>
          <a:bodyPr>
            <a:normAutofit/>
          </a:bodyPr>
          <a:lstStyle/>
          <a:p>
            <a:r>
              <a:rPr lang="es-419" dirty="0"/>
              <a:t>Al bombear nuestro corazón la sangre varias veces por minuto, en cada segundo el nivel de sangre de la zona que estamos midiendo varia.</a:t>
            </a:r>
          </a:p>
          <a:p>
            <a:r>
              <a:rPr lang="es-419" dirty="0"/>
              <a:t>Nuestro propio bombeo de sangre hace que la luz reflejada varíe en cada instante.  Estos cambios permiten que el sensor mande la información al Arduino y este se encargue de realizar las medidas estimadas de nuestras pulsaciones.</a:t>
            </a:r>
          </a:p>
        </p:txBody>
      </p:sp>
      <p:pic>
        <p:nvPicPr>
          <p:cNvPr id="6150" name="Picture 6" descr="Funcionamiento de un sensor de ritmo cardíaco">
            <a:extLst>
              <a:ext uri="{FF2B5EF4-FFF2-40B4-BE49-F238E27FC236}">
                <a16:creationId xmlns:a16="http://schemas.microsoft.com/office/drawing/2014/main" id="{E1D6CBD0-165C-4CCE-BF6C-7EB3897AADF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4432" b="1"/>
          <a:stretch/>
        </p:blipFill>
        <p:spPr bwMode="auto">
          <a:xfrm>
            <a:off x="7598400" y="2197353"/>
            <a:ext cx="3860171" cy="3855489"/>
          </a:xfrm>
          <a:custGeom>
            <a:avLst/>
            <a:gdLst/>
            <a:ahLst/>
            <a:cxnLst/>
            <a:rect l="l" t="t" r="r" b="b"/>
            <a:pathLst>
              <a:path w="3860171" h="3855489">
                <a:moveTo>
                  <a:pt x="1930086" y="0"/>
                </a:moveTo>
                <a:lnTo>
                  <a:pt x="1967540" y="3511"/>
                </a:lnTo>
                <a:lnTo>
                  <a:pt x="2003824" y="12875"/>
                </a:lnTo>
                <a:lnTo>
                  <a:pt x="2038938" y="26920"/>
                </a:lnTo>
                <a:lnTo>
                  <a:pt x="2075222" y="44477"/>
                </a:lnTo>
                <a:lnTo>
                  <a:pt x="2109166" y="64375"/>
                </a:lnTo>
                <a:lnTo>
                  <a:pt x="2144279" y="85443"/>
                </a:lnTo>
                <a:lnTo>
                  <a:pt x="2179393" y="104171"/>
                </a:lnTo>
                <a:lnTo>
                  <a:pt x="2214507" y="122898"/>
                </a:lnTo>
                <a:lnTo>
                  <a:pt x="2248450" y="136943"/>
                </a:lnTo>
                <a:lnTo>
                  <a:pt x="2285905" y="146307"/>
                </a:lnTo>
                <a:lnTo>
                  <a:pt x="2322189" y="150989"/>
                </a:lnTo>
                <a:lnTo>
                  <a:pt x="2360814" y="150989"/>
                </a:lnTo>
                <a:lnTo>
                  <a:pt x="2400610" y="148648"/>
                </a:lnTo>
                <a:lnTo>
                  <a:pt x="2440405" y="143966"/>
                </a:lnTo>
                <a:lnTo>
                  <a:pt x="2480201" y="138114"/>
                </a:lnTo>
                <a:lnTo>
                  <a:pt x="2519996" y="133432"/>
                </a:lnTo>
                <a:lnTo>
                  <a:pt x="2559792" y="129921"/>
                </a:lnTo>
                <a:lnTo>
                  <a:pt x="2597247" y="131091"/>
                </a:lnTo>
                <a:lnTo>
                  <a:pt x="2633531" y="135773"/>
                </a:lnTo>
                <a:lnTo>
                  <a:pt x="2668644" y="146307"/>
                </a:lnTo>
                <a:lnTo>
                  <a:pt x="2697906" y="161523"/>
                </a:lnTo>
                <a:lnTo>
                  <a:pt x="2725997" y="181421"/>
                </a:lnTo>
                <a:lnTo>
                  <a:pt x="2750577" y="204830"/>
                </a:lnTo>
                <a:lnTo>
                  <a:pt x="2775156" y="231750"/>
                </a:lnTo>
                <a:lnTo>
                  <a:pt x="2797395" y="259841"/>
                </a:lnTo>
                <a:lnTo>
                  <a:pt x="2819634" y="289103"/>
                </a:lnTo>
                <a:lnTo>
                  <a:pt x="2841872" y="318364"/>
                </a:lnTo>
                <a:lnTo>
                  <a:pt x="2864111" y="346455"/>
                </a:lnTo>
                <a:lnTo>
                  <a:pt x="2887520" y="373376"/>
                </a:lnTo>
                <a:lnTo>
                  <a:pt x="2914441" y="396785"/>
                </a:lnTo>
                <a:lnTo>
                  <a:pt x="2940191" y="417853"/>
                </a:lnTo>
                <a:lnTo>
                  <a:pt x="2969452" y="434240"/>
                </a:lnTo>
                <a:lnTo>
                  <a:pt x="3001055" y="448285"/>
                </a:lnTo>
                <a:lnTo>
                  <a:pt x="3034998" y="459990"/>
                </a:lnTo>
                <a:lnTo>
                  <a:pt x="3070112" y="470524"/>
                </a:lnTo>
                <a:lnTo>
                  <a:pt x="3105226" y="479888"/>
                </a:lnTo>
                <a:lnTo>
                  <a:pt x="3141510" y="489251"/>
                </a:lnTo>
                <a:lnTo>
                  <a:pt x="3175453" y="499785"/>
                </a:lnTo>
                <a:lnTo>
                  <a:pt x="3209396" y="511490"/>
                </a:lnTo>
                <a:lnTo>
                  <a:pt x="3240999" y="525535"/>
                </a:lnTo>
                <a:lnTo>
                  <a:pt x="3269090" y="543092"/>
                </a:lnTo>
                <a:lnTo>
                  <a:pt x="3294840" y="564161"/>
                </a:lnTo>
                <a:lnTo>
                  <a:pt x="3315908" y="589911"/>
                </a:lnTo>
                <a:lnTo>
                  <a:pt x="3333465" y="618002"/>
                </a:lnTo>
                <a:lnTo>
                  <a:pt x="3347510" y="649604"/>
                </a:lnTo>
                <a:lnTo>
                  <a:pt x="3359215" y="683547"/>
                </a:lnTo>
                <a:lnTo>
                  <a:pt x="3369749" y="717491"/>
                </a:lnTo>
                <a:lnTo>
                  <a:pt x="3379113" y="753775"/>
                </a:lnTo>
                <a:lnTo>
                  <a:pt x="3388476" y="788889"/>
                </a:lnTo>
                <a:lnTo>
                  <a:pt x="3399010" y="824002"/>
                </a:lnTo>
                <a:lnTo>
                  <a:pt x="3410715" y="857946"/>
                </a:lnTo>
                <a:lnTo>
                  <a:pt x="3424760" y="889548"/>
                </a:lnTo>
                <a:lnTo>
                  <a:pt x="3441147" y="918809"/>
                </a:lnTo>
                <a:lnTo>
                  <a:pt x="3462215" y="944560"/>
                </a:lnTo>
                <a:lnTo>
                  <a:pt x="3485624" y="971480"/>
                </a:lnTo>
                <a:lnTo>
                  <a:pt x="3512545" y="994889"/>
                </a:lnTo>
                <a:lnTo>
                  <a:pt x="3540636" y="1017128"/>
                </a:lnTo>
                <a:lnTo>
                  <a:pt x="3571068" y="1039367"/>
                </a:lnTo>
                <a:lnTo>
                  <a:pt x="3600329" y="1061605"/>
                </a:lnTo>
                <a:lnTo>
                  <a:pt x="3628420" y="1083844"/>
                </a:lnTo>
                <a:lnTo>
                  <a:pt x="3655341" y="1108424"/>
                </a:lnTo>
                <a:lnTo>
                  <a:pt x="3678750" y="1133003"/>
                </a:lnTo>
                <a:lnTo>
                  <a:pt x="3698648" y="1161094"/>
                </a:lnTo>
                <a:lnTo>
                  <a:pt x="3713864" y="1190356"/>
                </a:lnTo>
                <a:lnTo>
                  <a:pt x="3724398" y="1225469"/>
                </a:lnTo>
                <a:lnTo>
                  <a:pt x="3729080" y="1261754"/>
                </a:lnTo>
                <a:lnTo>
                  <a:pt x="3730250" y="1299208"/>
                </a:lnTo>
                <a:lnTo>
                  <a:pt x="3726739" y="1339004"/>
                </a:lnTo>
                <a:lnTo>
                  <a:pt x="3722057" y="1378799"/>
                </a:lnTo>
                <a:lnTo>
                  <a:pt x="3716205" y="1418595"/>
                </a:lnTo>
                <a:lnTo>
                  <a:pt x="3711523" y="1458391"/>
                </a:lnTo>
                <a:lnTo>
                  <a:pt x="3709182" y="1498186"/>
                </a:lnTo>
                <a:lnTo>
                  <a:pt x="3709182" y="1536811"/>
                </a:lnTo>
                <a:lnTo>
                  <a:pt x="3713864" y="1573096"/>
                </a:lnTo>
                <a:lnTo>
                  <a:pt x="3723228" y="1609380"/>
                </a:lnTo>
                <a:lnTo>
                  <a:pt x="3737273" y="1643323"/>
                </a:lnTo>
                <a:lnTo>
                  <a:pt x="3756000" y="1678437"/>
                </a:lnTo>
                <a:lnTo>
                  <a:pt x="3774728" y="1713550"/>
                </a:lnTo>
                <a:lnTo>
                  <a:pt x="3795796" y="1748664"/>
                </a:lnTo>
                <a:lnTo>
                  <a:pt x="3815694" y="1782608"/>
                </a:lnTo>
                <a:lnTo>
                  <a:pt x="3833250" y="1818892"/>
                </a:lnTo>
                <a:lnTo>
                  <a:pt x="3847296" y="1854005"/>
                </a:lnTo>
                <a:lnTo>
                  <a:pt x="3856660" y="1890290"/>
                </a:lnTo>
                <a:lnTo>
                  <a:pt x="3860171" y="1927744"/>
                </a:lnTo>
                <a:lnTo>
                  <a:pt x="3856660" y="1965199"/>
                </a:lnTo>
                <a:lnTo>
                  <a:pt x="3847296" y="2001483"/>
                </a:lnTo>
                <a:lnTo>
                  <a:pt x="3833250" y="2036597"/>
                </a:lnTo>
                <a:lnTo>
                  <a:pt x="3815694" y="2072881"/>
                </a:lnTo>
                <a:lnTo>
                  <a:pt x="3795796" y="2106824"/>
                </a:lnTo>
                <a:lnTo>
                  <a:pt x="3774728" y="2141938"/>
                </a:lnTo>
                <a:lnTo>
                  <a:pt x="3756000" y="2177052"/>
                </a:lnTo>
                <a:lnTo>
                  <a:pt x="3737273" y="2212166"/>
                </a:lnTo>
                <a:lnTo>
                  <a:pt x="3723228" y="2246109"/>
                </a:lnTo>
                <a:lnTo>
                  <a:pt x="3713864" y="2282393"/>
                </a:lnTo>
                <a:lnTo>
                  <a:pt x="3709182" y="2318677"/>
                </a:lnTo>
                <a:lnTo>
                  <a:pt x="3709182" y="2357302"/>
                </a:lnTo>
                <a:lnTo>
                  <a:pt x="3711523" y="2397098"/>
                </a:lnTo>
                <a:lnTo>
                  <a:pt x="3716205" y="2436894"/>
                </a:lnTo>
                <a:lnTo>
                  <a:pt x="3722057" y="2476689"/>
                </a:lnTo>
                <a:lnTo>
                  <a:pt x="3726739" y="2516485"/>
                </a:lnTo>
                <a:lnTo>
                  <a:pt x="3730250" y="2556280"/>
                </a:lnTo>
                <a:lnTo>
                  <a:pt x="3729080" y="2593735"/>
                </a:lnTo>
                <a:lnTo>
                  <a:pt x="3724398" y="2630019"/>
                </a:lnTo>
                <a:lnTo>
                  <a:pt x="3713864" y="2665133"/>
                </a:lnTo>
                <a:lnTo>
                  <a:pt x="3698648" y="2694394"/>
                </a:lnTo>
                <a:lnTo>
                  <a:pt x="3678750" y="2722485"/>
                </a:lnTo>
                <a:lnTo>
                  <a:pt x="3655341" y="2747065"/>
                </a:lnTo>
                <a:lnTo>
                  <a:pt x="3628420" y="2771645"/>
                </a:lnTo>
                <a:lnTo>
                  <a:pt x="3600329" y="2793883"/>
                </a:lnTo>
                <a:lnTo>
                  <a:pt x="3571068" y="2816122"/>
                </a:lnTo>
                <a:lnTo>
                  <a:pt x="3540636" y="2838361"/>
                </a:lnTo>
                <a:lnTo>
                  <a:pt x="3512545" y="2860599"/>
                </a:lnTo>
                <a:lnTo>
                  <a:pt x="3485624" y="2884009"/>
                </a:lnTo>
                <a:lnTo>
                  <a:pt x="3462215" y="2910929"/>
                </a:lnTo>
                <a:lnTo>
                  <a:pt x="3441147" y="2936679"/>
                </a:lnTo>
                <a:lnTo>
                  <a:pt x="3424760" y="2965941"/>
                </a:lnTo>
                <a:lnTo>
                  <a:pt x="3410715" y="2997543"/>
                </a:lnTo>
                <a:lnTo>
                  <a:pt x="3399010" y="3031486"/>
                </a:lnTo>
                <a:lnTo>
                  <a:pt x="3388476" y="3066600"/>
                </a:lnTo>
                <a:lnTo>
                  <a:pt x="3379113" y="3101714"/>
                </a:lnTo>
                <a:lnTo>
                  <a:pt x="3369749" y="3137998"/>
                </a:lnTo>
                <a:lnTo>
                  <a:pt x="3359215" y="3171941"/>
                </a:lnTo>
                <a:lnTo>
                  <a:pt x="3347510" y="3205885"/>
                </a:lnTo>
                <a:lnTo>
                  <a:pt x="3333465" y="3237487"/>
                </a:lnTo>
                <a:lnTo>
                  <a:pt x="3315908" y="3265578"/>
                </a:lnTo>
                <a:lnTo>
                  <a:pt x="3294840" y="3291328"/>
                </a:lnTo>
                <a:lnTo>
                  <a:pt x="3269090" y="3312396"/>
                </a:lnTo>
                <a:lnTo>
                  <a:pt x="3240999" y="3329953"/>
                </a:lnTo>
                <a:lnTo>
                  <a:pt x="3209396" y="3343999"/>
                </a:lnTo>
                <a:lnTo>
                  <a:pt x="3175453" y="3355703"/>
                </a:lnTo>
                <a:lnTo>
                  <a:pt x="3141510" y="3366237"/>
                </a:lnTo>
                <a:lnTo>
                  <a:pt x="3105226" y="3375601"/>
                </a:lnTo>
                <a:lnTo>
                  <a:pt x="3070112" y="3384965"/>
                </a:lnTo>
                <a:lnTo>
                  <a:pt x="3034998" y="3395499"/>
                </a:lnTo>
                <a:lnTo>
                  <a:pt x="3001055" y="3407203"/>
                </a:lnTo>
                <a:lnTo>
                  <a:pt x="2969452" y="3421249"/>
                </a:lnTo>
                <a:lnTo>
                  <a:pt x="2940191" y="3437635"/>
                </a:lnTo>
                <a:lnTo>
                  <a:pt x="2914441" y="3458704"/>
                </a:lnTo>
                <a:lnTo>
                  <a:pt x="2887520" y="3482113"/>
                </a:lnTo>
                <a:lnTo>
                  <a:pt x="2864111" y="3509033"/>
                </a:lnTo>
                <a:lnTo>
                  <a:pt x="2841872" y="3537124"/>
                </a:lnTo>
                <a:lnTo>
                  <a:pt x="2819634" y="3566386"/>
                </a:lnTo>
                <a:lnTo>
                  <a:pt x="2797395" y="3595647"/>
                </a:lnTo>
                <a:lnTo>
                  <a:pt x="2775156" y="3623738"/>
                </a:lnTo>
                <a:lnTo>
                  <a:pt x="2750577" y="3650659"/>
                </a:lnTo>
                <a:lnTo>
                  <a:pt x="2725997" y="3674068"/>
                </a:lnTo>
                <a:lnTo>
                  <a:pt x="2697906" y="3693966"/>
                </a:lnTo>
                <a:lnTo>
                  <a:pt x="2668644" y="3709182"/>
                </a:lnTo>
                <a:lnTo>
                  <a:pt x="2633531" y="3719716"/>
                </a:lnTo>
                <a:lnTo>
                  <a:pt x="2597247" y="3724398"/>
                </a:lnTo>
                <a:lnTo>
                  <a:pt x="2559792" y="3725568"/>
                </a:lnTo>
                <a:lnTo>
                  <a:pt x="2519996" y="3722057"/>
                </a:lnTo>
                <a:lnTo>
                  <a:pt x="2480201" y="3717375"/>
                </a:lnTo>
                <a:lnTo>
                  <a:pt x="2440405" y="3711523"/>
                </a:lnTo>
                <a:lnTo>
                  <a:pt x="2400610" y="3706841"/>
                </a:lnTo>
                <a:lnTo>
                  <a:pt x="2360814" y="3704500"/>
                </a:lnTo>
                <a:lnTo>
                  <a:pt x="2322189" y="3704500"/>
                </a:lnTo>
                <a:lnTo>
                  <a:pt x="2285905" y="3709182"/>
                </a:lnTo>
                <a:lnTo>
                  <a:pt x="2248450" y="3718545"/>
                </a:lnTo>
                <a:lnTo>
                  <a:pt x="2214507" y="3732591"/>
                </a:lnTo>
                <a:lnTo>
                  <a:pt x="2179393" y="3751318"/>
                </a:lnTo>
                <a:lnTo>
                  <a:pt x="2144279" y="3770045"/>
                </a:lnTo>
                <a:lnTo>
                  <a:pt x="2109166" y="3791114"/>
                </a:lnTo>
                <a:lnTo>
                  <a:pt x="2075222" y="3811011"/>
                </a:lnTo>
                <a:lnTo>
                  <a:pt x="2038938" y="3828568"/>
                </a:lnTo>
                <a:lnTo>
                  <a:pt x="2003824" y="3842614"/>
                </a:lnTo>
                <a:lnTo>
                  <a:pt x="1967540" y="3851978"/>
                </a:lnTo>
                <a:lnTo>
                  <a:pt x="1930086" y="3855489"/>
                </a:lnTo>
                <a:lnTo>
                  <a:pt x="1892631" y="3851978"/>
                </a:lnTo>
                <a:lnTo>
                  <a:pt x="1856347" y="3842614"/>
                </a:lnTo>
                <a:lnTo>
                  <a:pt x="1821233" y="3828568"/>
                </a:lnTo>
                <a:lnTo>
                  <a:pt x="1784949" y="3811011"/>
                </a:lnTo>
                <a:lnTo>
                  <a:pt x="1751005" y="3791114"/>
                </a:lnTo>
                <a:lnTo>
                  <a:pt x="1715892" y="3770045"/>
                </a:lnTo>
                <a:lnTo>
                  <a:pt x="1680778" y="3751318"/>
                </a:lnTo>
                <a:lnTo>
                  <a:pt x="1645664" y="3732591"/>
                </a:lnTo>
                <a:lnTo>
                  <a:pt x="1610550" y="3718545"/>
                </a:lnTo>
                <a:lnTo>
                  <a:pt x="1574266" y="3709182"/>
                </a:lnTo>
                <a:lnTo>
                  <a:pt x="1537982" y="3704500"/>
                </a:lnTo>
                <a:lnTo>
                  <a:pt x="1499357" y="3704500"/>
                </a:lnTo>
                <a:lnTo>
                  <a:pt x="1459561" y="3706841"/>
                </a:lnTo>
                <a:lnTo>
                  <a:pt x="1419766" y="3711523"/>
                </a:lnTo>
                <a:lnTo>
                  <a:pt x="1379970" y="3717375"/>
                </a:lnTo>
                <a:lnTo>
                  <a:pt x="1340175" y="3722057"/>
                </a:lnTo>
                <a:lnTo>
                  <a:pt x="1300379" y="3725568"/>
                </a:lnTo>
                <a:lnTo>
                  <a:pt x="1262924" y="3724398"/>
                </a:lnTo>
                <a:lnTo>
                  <a:pt x="1226640" y="3719716"/>
                </a:lnTo>
                <a:lnTo>
                  <a:pt x="1191526" y="3709182"/>
                </a:lnTo>
                <a:lnTo>
                  <a:pt x="1162265" y="3693966"/>
                </a:lnTo>
                <a:lnTo>
                  <a:pt x="1134174" y="3674068"/>
                </a:lnTo>
                <a:lnTo>
                  <a:pt x="1109594" y="3650659"/>
                </a:lnTo>
                <a:lnTo>
                  <a:pt x="1085015" y="3623738"/>
                </a:lnTo>
                <a:lnTo>
                  <a:pt x="1062776" y="3595647"/>
                </a:lnTo>
                <a:lnTo>
                  <a:pt x="1040537" y="3566386"/>
                </a:lnTo>
                <a:lnTo>
                  <a:pt x="1018299" y="3537124"/>
                </a:lnTo>
                <a:lnTo>
                  <a:pt x="996060" y="3509033"/>
                </a:lnTo>
                <a:lnTo>
                  <a:pt x="972651" y="3482113"/>
                </a:lnTo>
                <a:lnTo>
                  <a:pt x="945730" y="3458704"/>
                </a:lnTo>
                <a:lnTo>
                  <a:pt x="919980" y="3437635"/>
                </a:lnTo>
                <a:lnTo>
                  <a:pt x="890719" y="3421249"/>
                </a:lnTo>
                <a:lnTo>
                  <a:pt x="859116" y="3407203"/>
                </a:lnTo>
                <a:lnTo>
                  <a:pt x="825173" y="3395499"/>
                </a:lnTo>
                <a:lnTo>
                  <a:pt x="790059" y="3384965"/>
                </a:lnTo>
                <a:lnTo>
                  <a:pt x="754946" y="3375601"/>
                </a:lnTo>
                <a:lnTo>
                  <a:pt x="718662" y="3366237"/>
                </a:lnTo>
                <a:lnTo>
                  <a:pt x="684718" y="3355703"/>
                </a:lnTo>
                <a:lnTo>
                  <a:pt x="650775" y="3343999"/>
                </a:lnTo>
                <a:lnTo>
                  <a:pt x="619173" y="3329953"/>
                </a:lnTo>
                <a:lnTo>
                  <a:pt x="591082" y="3312396"/>
                </a:lnTo>
                <a:lnTo>
                  <a:pt x="565332" y="3291328"/>
                </a:lnTo>
                <a:lnTo>
                  <a:pt x="544263" y="3265578"/>
                </a:lnTo>
                <a:lnTo>
                  <a:pt x="526706" y="3237487"/>
                </a:lnTo>
                <a:lnTo>
                  <a:pt x="512661" y="3205885"/>
                </a:lnTo>
                <a:lnTo>
                  <a:pt x="500956" y="3171941"/>
                </a:lnTo>
                <a:lnTo>
                  <a:pt x="490422" y="3137998"/>
                </a:lnTo>
                <a:lnTo>
                  <a:pt x="481059" y="3101714"/>
                </a:lnTo>
                <a:lnTo>
                  <a:pt x="471695" y="3066600"/>
                </a:lnTo>
                <a:lnTo>
                  <a:pt x="461161" y="3031486"/>
                </a:lnTo>
                <a:lnTo>
                  <a:pt x="449456" y="2997543"/>
                </a:lnTo>
                <a:lnTo>
                  <a:pt x="435411" y="2965941"/>
                </a:lnTo>
                <a:lnTo>
                  <a:pt x="419024" y="2936679"/>
                </a:lnTo>
                <a:lnTo>
                  <a:pt x="397956" y="2910929"/>
                </a:lnTo>
                <a:lnTo>
                  <a:pt x="374547" y="2884009"/>
                </a:lnTo>
                <a:lnTo>
                  <a:pt x="347626" y="2860599"/>
                </a:lnTo>
                <a:lnTo>
                  <a:pt x="318365" y="2838361"/>
                </a:lnTo>
                <a:lnTo>
                  <a:pt x="289103" y="2816122"/>
                </a:lnTo>
                <a:lnTo>
                  <a:pt x="259842" y="2793883"/>
                </a:lnTo>
                <a:lnTo>
                  <a:pt x="231751" y="2771645"/>
                </a:lnTo>
                <a:lnTo>
                  <a:pt x="204830" y="2747065"/>
                </a:lnTo>
                <a:lnTo>
                  <a:pt x="181421" y="2722485"/>
                </a:lnTo>
                <a:lnTo>
                  <a:pt x="161523" y="2694394"/>
                </a:lnTo>
                <a:lnTo>
                  <a:pt x="146308" y="2665133"/>
                </a:lnTo>
                <a:lnTo>
                  <a:pt x="135773" y="2630019"/>
                </a:lnTo>
                <a:lnTo>
                  <a:pt x="131092" y="2593735"/>
                </a:lnTo>
                <a:lnTo>
                  <a:pt x="129921" y="2556280"/>
                </a:lnTo>
                <a:lnTo>
                  <a:pt x="133432" y="2516485"/>
                </a:lnTo>
                <a:lnTo>
                  <a:pt x="138114" y="2476689"/>
                </a:lnTo>
                <a:lnTo>
                  <a:pt x="143967" y="2436894"/>
                </a:lnTo>
                <a:lnTo>
                  <a:pt x="148648" y="2397098"/>
                </a:lnTo>
                <a:lnTo>
                  <a:pt x="150989" y="2357302"/>
                </a:lnTo>
                <a:lnTo>
                  <a:pt x="150989" y="2318677"/>
                </a:lnTo>
                <a:lnTo>
                  <a:pt x="146308" y="2282393"/>
                </a:lnTo>
                <a:lnTo>
                  <a:pt x="136944" y="2246109"/>
                </a:lnTo>
                <a:lnTo>
                  <a:pt x="122898" y="2212166"/>
                </a:lnTo>
                <a:lnTo>
                  <a:pt x="105341" y="2177052"/>
                </a:lnTo>
                <a:lnTo>
                  <a:pt x="85444" y="2141938"/>
                </a:lnTo>
                <a:lnTo>
                  <a:pt x="64375" y="2106824"/>
                </a:lnTo>
                <a:lnTo>
                  <a:pt x="44478" y="2072881"/>
                </a:lnTo>
                <a:lnTo>
                  <a:pt x="26921" y="2036597"/>
                </a:lnTo>
                <a:lnTo>
                  <a:pt x="12875" y="2001483"/>
                </a:lnTo>
                <a:lnTo>
                  <a:pt x="3512" y="1965199"/>
                </a:lnTo>
                <a:lnTo>
                  <a:pt x="0" y="1927744"/>
                </a:lnTo>
                <a:lnTo>
                  <a:pt x="3512" y="1890290"/>
                </a:lnTo>
                <a:lnTo>
                  <a:pt x="12875" y="1854005"/>
                </a:lnTo>
                <a:lnTo>
                  <a:pt x="26921" y="1818892"/>
                </a:lnTo>
                <a:lnTo>
                  <a:pt x="44478" y="1782608"/>
                </a:lnTo>
                <a:lnTo>
                  <a:pt x="64375" y="1748664"/>
                </a:lnTo>
                <a:lnTo>
                  <a:pt x="85444" y="1713550"/>
                </a:lnTo>
                <a:lnTo>
                  <a:pt x="105341" y="1678437"/>
                </a:lnTo>
                <a:lnTo>
                  <a:pt x="122898" y="1643323"/>
                </a:lnTo>
                <a:lnTo>
                  <a:pt x="136944" y="1609380"/>
                </a:lnTo>
                <a:lnTo>
                  <a:pt x="146308" y="1573096"/>
                </a:lnTo>
                <a:lnTo>
                  <a:pt x="150989" y="1536811"/>
                </a:lnTo>
                <a:lnTo>
                  <a:pt x="150989" y="1498186"/>
                </a:lnTo>
                <a:lnTo>
                  <a:pt x="148648" y="1458391"/>
                </a:lnTo>
                <a:lnTo>
                  <a:pt x="143967" y="1418595"/>
                </a:lnTo>
                <a:lnTo>
                  <a:pt x="138114" y="1378799"/>
                </a:lnTo>
                <a:lnTo>
                  <a:pt x="133432" y="1339004"/>
                </a:lnTo>
                <a:lnTo>
                  <a:pt x="129921" y="1299208"/>
                </a:lnTo>
                <a:lnTo>
                  <a:pt x="131092" y="1261754"/>
                </a:lnTo>
                <a:lnTo>
                  <a:pt x="135773" y="1225469"/>
                </a:lnTo>
                <a:lnTo>
                  <a:pt x="146308" y="1190356"/>
                </a:lnTo>
                <a:lnTo>
                  <a:pt x="161523" y="1161094"/>
                </a:lnTo>
                <a:lnTo>
                  <a:pt x="181421" y="1133003"/>
                </a:lnTo>
                <a:lnTo>
                  <a:pt x="204830" y="1108424"/>
                </a:lnTo>
                <a:lnTo>
                  <a:pt x="231751" y="1083844"/>
                </a:lnTo>
                <a:lnTo>
                  <a:pt x="259842" y="1061605"/>
                </a:lnTo>
                <a:lnTo>
                  <a:pt x="289103" y="1039367"/>
                </a:lnTo>
                <a:lnTo>
                  <a:pt x="318365" y="1017128"/>
                </a:lnTo>
                <a:lnTo>
                  <a:pt x="347626" y="994889"/>
                </a:lnTo>
                <a:lnTo>
                  <a:pt x="374547" y="971480"/>
                </a:lnTo>
                <a:lnTo>
                  <a:pt x="397956" y="944560"/>
                </a:lnTo>
                <a:lnTo>
                  <a:pt x="419024" y="918809"/>
                </a:lnTo>
                <a:lnTo>
                  <a:pt x="435411" y="889548"/>
                </a:lnTo>
                <a:lnTo>
                  <a:pt x="449456" y="857946"/>
                </a:lnTo>
                <a:lnTo>
                  <a:pt x="461161" y="824002"/>
                </a:lnTo>
                <a:lnTo>
                  <a:pt x="471695" y="788889"/>
                </a:lnTo>
                <a:lnTo>
                  <a:pt x="481059" y="753775"/>
                </a:lnTo>
                <a:lnTo>
                  <a:pt x="490422" y="717491"/>
                </a:lnTo>
                <a:lnTo>
                  <a:pt x="500956" y="683547"/>
                </a:lnTo>
                <a:lnTo>
                  <a:pt x="512661" y="649604"/>
                </a:lnTo>
                <a:lnTo>
                  <a:pt x="526706" y="618002"/>
                </a:lnTo>
                <a:lnTo>
                  <a:pt x="544263" y="589911"/>
                </a:lnTo>
                <a:lnTo>
                  <a:pt x="565332" y="564161"/>
                </a:lnTo>
                <a:lnTo>
                  <a:pt x="591082" y="543092"/>
                </a:lnTo>
                <a:lnTo>
                  <a:pt x="619173" y="525535"/>
                </a:lnTo>
                <a:lnTo>
                  <a:pt x="650775" y="511490"/>
                </a:lnTo>
                <a:lnTo>
                  <a:pt x="684718" y="499785"/>
                </a:lnTo>
                <a:lnTo>
                  <a:pt x="718662" y="489251"/>
                </a:lnTo>
                <a:lnTo>
                  <a:pt x="754946" y="479888"/>
                </a:lnTo>
                <a:lnTo>
                  <a:pt x="790059" y="470524"/>
                </a:lnTo>
                <a:lnTo>
                  <a:pt x="825173" y="459990"/>
                </a:lnTo>
                <a:lnTo>
                  <a:pt x="859116" y="448285"/>
                </a:lnTo>
                <a:lnTo>
                  <a:pt x="890719" y="434240"/>
                </a:lnTo>
                <a:lnTo>
                  <a:pt x="919980" y="417853"/>
                </a:lnTo>
                <a:lnTo>
                  <a:pt x="945730" y="396785"/>
                </a:lnTo>
                <a:lnTo>
                  <a:pt x="972651" y="373376"/>
                </a:lnTo>
                <a:lnTo>
                  <a:pt x="996060" y="346455"/>
                </a:lnTo>
                <a:lnTo>
                  <a:pt x="1018299" y="318364"/>
                </a:lnTo>
                <a:lnTo>
                  <a:pt x="1040537" y="289103"/>
                </a:lnTo>
                <a:lnTo>
                  <a:pt x="1062776" y="259841"/>
                </a:lnTo>
                <a:lnTo>
                  <a:pt x="1085015" y="231750"/>
                </a:lnTo>
                <a:lnTo>
                  <a:pt x="1109594" y="204830"/>
                </a:lnTo>
                <a:lnTo>
                  <a:pt x="1134174" y="181421"/>
                </a:lnTo>
                <a:lnTo>
                  <a:pt x="1162265" y="161523"/>
                </a:lnTo>
                <a:lnTo>
                  <a:pt x="1191526" y="146307"/>
                </a:lnTo>
                <a:lnTo>
                  <a:pt x="1226640" y="135773"/>
                </a:lnTo>
                <a:lnTo>
                  <a:pt x="1262924" y="131091"/>
                </a:lnTo>
                <a:lnTo>
                  <a:pt x="1300379" y="129921"/>
                </a:lnTo>
                <a:lnTo>
                  <a:pt x="1340175" y="133432"/>
                </a:lnTo>
                <a:lnTo>
                  <a:pt x="1379970" y="138114"/>
                </a:lnTo>
                <a:lnTo>
                  <a:pt x="1419766" y="143966"/>
                </a:lnTo>
                <a:lnTo>
                  <a:pt x="1459561" y="148648"/>
                </a:lnTo>
                <a:lnTo>
                  <a:pt x="1499357" y="150989"/>
                </a:lnTo>
                <a:lnTo>
                  <a:pt x="1537982" y="150989"/>
                </a:lnTo>
                <a:lnTo>
                  <a:pt x="1574266" y="146307"/>
                </a:lnTo>
                <a:lnTo>
                  <a:pt x="1610550" y="136943"/>
                </a:lnTo>
                <a:lnTo>
                  <a:pt x="1645664" y="122898"/>
                </a:lnTo>
                <a:lnTo>
                  <a:pt x="1680778" y="104171"/>
                </a:lnTo>
                <a:lnTo>
                  <a:pt x="1715892" y="85443"/>
                </a:lnTo>
                <a:lnTo>
                  <a:pt x="1751005" y="64375"/>
                </a:lnTo>
                <a:lnTo>
                  <a:pt x="1784949" y="44477"/>
                </a:lnTo>
                <a:lnTo>
                  <a:pt x="1821233" y="26920"/>
                </a:lnTo>
                <a:lnTo>
                  <a:pt x="1856347" y="12875"/>
                </a:lnTo>
                <a:lnTo>
                  <a:pt x="1892631" y="3511"/>
                </a:lnTo>
                <a:close/>
              </a:path>
            </a:pathLst>
          </a:cu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A649C214-D583-4DF7-88CA-1EE5EA0DD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1011897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8AD482-27A4-454E-8A3A-84F73CBDA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22422E2-F15A-43AE-98F1-7210710B0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034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6A06D7A-2859-455F-AE29-5D792E343796}"/>
              </a:ext>
            </a:extLst>
          </p:cNvPr>
          <p:cNvSpPr>
            <a:spLocks noGrp="1"/>
          </p:cNvSpPr>
          <p:nvPr>
            <p:ph type="title"/>
          </p:nvPr>
        </p:nvSpPr>
        <p:spPr>
          <a:xfrm>
            <a:off x="1251677" y="1078378"/>
            <a:ext cx="2917551" cy="4701244"/>
          </a:xfrm>
        </p:spPr>
        <p:txBody>
          <a:bodyPr anchor="ctr">
            <a:normAutofit/>
          </a:bodyPr>
          <a:lstStyle/>
          <a:p>
            <a:r>
              <a:rPr lang="es-419" sz="3600" dirty="0"/>
              <a:t>Circuito eléctrico</a:t>
            </a:r>
          </a:p>
        </p:txBody>
      </p:sp>
      <p:sp>
        <p:nvSpPr>
          <p:cNvPr id="12" name="Freeform 6">
            <a:extLst>
              <a:ext uri="{FF2B5EF4-FFF2-40B4-BE49-F238E27FC236}">
                <a16:creationId xmlns:a16="http://schemas.microsoft.com/office/drawing/2014/main" id="{BDC8164B-5FC0-4CBD-B7AE-0CB8780FF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75000"/>
              <a:alpha val="70000"/>
            </a:schemeClr>
          </a:solidFill>
          <a:ln w="0">
            <a:noFill/>
            <a:prstDash val="solid"/>
            <a:round/>
            <a:headEnd/>
            <a:tailEnd/>
          </a:ln>
        </p:spPr>
      </p:sp>
      <p:pic>
        <p:nvPicPr>
          <p:cNvPr id="132" name="Picture 2" descr="Protoboard 400 puntos— Talos Electronics">
            <a:extLst>
              <a:ext uri="{FF2B5EF4-FFF2-40B4-BE49-F238E27FC236}">
                <a16:creationId xmlns:a16="http://schemas.microsoft.com/office/drawing/2014/main" id="{036E7CD4-3AD4-40D3-820D-66DBB45BBB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966" t="24974" r="14780" b="24119"/>
          <a:stretch/>
        </p:blipFill>
        <p:spPr bwMode="auto">
          <a:xfrm>
            <a:off x="7549010" y="3261882"/>
            <a:ext cx="3581400" cy="2523260"/>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4" descr="A000073 | Arduino Uno Rev3 SMD de Arduino Corporation | Placas y ...">
            <a:extLst>
              <a:ext uri="{FF2B5EF4-FFF2-40B4-BE49-F238E27FC236}">
                <a16:creationId xmlns:a16="http://schemas.microsoft.com/office/drawing/2014/main" id="{1E518D8A-2EDA-4938-97EF-BFED20F518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838"/>
          <a:stretch/>
        </p:blipFill>
        <p:spPr bwMode="auto">
          <a:xfrm>
            <a:off x="4824678" y="1937042"/>
            <a:ext cx="2468954" cy="1772083"/>
          </a:xfrm>
          <a:prstGeom prst="rect">
            <a:avLst/>
          </a:prstGeom>
          <a:noFill/>
          <a:extLst>
            <a:ext uri="{909E8E84-426E-40DD-AFC4-6F175D3DCCD1}">
              <a14:hiddenFill xmlns:a14="http://schemas.microsoft.com/office/drawing/2010/main">
                <a:solidFill>
                  <a:srgbClr val="FFFFFF"/>
                </a:solidFill>
              </a14:hiddenFill>
            </a:ext>
          </a:extLst>
        </p:spPr>
      </p:pic>
      <p:cxnSp>
        <p:nvCxnSpPr>
          <p:cNvPr id="134" name="Conector recto 133">
            <a:extLst>
              <a:ext uri="{FF2B5EF4-FFF2-40B4-BE49-F238E27FC236}">
                <a16:creationId xmlns:a16="http://schemas.microsoft.com/office/drawing/2014/main" id="{5361D5E6-688C-4DB1-B952-DDA11DA429EA}"/>
              </a:ext>
            </a:extLst>
          </p:cNvPr>
          <p:cNvCxnSpPr>
            <a:cxnSpLocks/>
          </p:cNvCxnSpPr>
          <p:nvPr/>
        </p:nvCxnSpPr>
        <p:spPr>
          <a:xfrm>
            <a:off x="6374960" y="3635629"/>
            <a:ext cx="1520007" cy="1702271"/>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5" name="Conector recto 134">
            <a:extLst>
              <a:ext uri="{FF2B5EF4-FFF2-40B4-BE49-F238E27FC236}">
                <a16:creationId xmlns:a16="http://schemas.microsoft.com/office/drawing/2014/main" id="{B230D081-0C1C-439E-BF89-F2D24AAD82DF}"/>
              </a:ext>
            </a:extLst>
          </p:cNvPr>
          <p:cNvCxnSpPr>
            <a:cxnSpLocks/>
          </p:cNvCxnSpPr>
          <p:nvPr/>
        </p:nvCxnSpPr>
        <p:spPr>
          <a:xfrm>
            <a:off x="6317891" y="3635629"/>
            <a:ext cx="1577076" cy="18118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136" name="Picture 6" descr="Sensor Ritmo o Pulso Cardíaco - Electronilab">
            <a:extLst>
              <a:ext uri="{FF2B5EF4-FFF2-40B4-BE49-F238E27FC236}">
                <a16:creationId xmlns:a16="http://schemas.microsoft.com/office/drawing/2014/main" id="{FCB8AC81-8CEF-40E7-93F4-021D2200CF7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999" t="7138" r="7378"/>
          <a:stretch/>
        </p:blipFill>
        <p:spPr bwMode="auto">
          <a:xfrm>
            <a:off x="11130410" y="4224542"/>
            <a:ext cx="477916" cy="524444"/>
          </a:xfrm>
          <a:prstGeom prst="ellipse">
            <a:avLst/>
          </a:prstGeom>
          <a:noFill/>
          <a:extLst>
            <a:ext uri="{909E8E84-426E-40DD-AFC4-6F175D3DCCD1}">
              <a14:hiddenFill xmlns:a14="http://schemas.microsoft.com/office/drawing/2010/main">
                <a:solidFill>
                  <a:srgbClr val="FFFFFF"/>
                </a:solidFill>
              </a14:hiddenFill>
            </a:ext>
          </a:extLst>
        </p:spPr>
      </p:pic>
      <p:cxnSp>
        <p:nvCxnSpPr>
          <p:cNvPr id="137" name="Conector recto 136">
            <a:extLst>
              <a:ext uri="{FF2B5EF4-FFF2-40B4-BE49-F238E27FC236}">
                <a16:creationId xmlns:a16="http://schemas.microsoft.com/office/drawing/2014/main" id="{B37F8273-7FC2-4AE7-BEEA-489213A840E4}"/>
              </a:ext>
            </a:extLst>
          </p:cNvPr>
          <p:cNvCxnSpPr>
            <a:cxnSpLocks/>
          </p:cNvCxnSpPr>
          <p:nvPr/>
        </p:nvCxnSpPr>
        <p:spPr>
          <a:xfrm flipH="1">
            <a:off x="10721746" y="4711938"/>
            <a:ext cx="582017" cy="6259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Conector recto 137">
            <a:extLst>
              <a:ext uri="{FF2B5EF4-FFF2-40B4-BE49-F238E27FC236}">
                <a16:creationId xmlns:a16="http://schemas.microsoft.com/office/drawing/2014/main" id="{61331D39-DFED-4957-B6D1-9A708CC1C729}"/>
              </a:ext>
            </a:extLst>
          </p:cNvPr>
          <p:cNvCxnSpPr>
            <a:cxnSpLocks/>
          </p:cNvCxnSpPr>
          <p:nvPr/>
        </p:nvCxnSpPr>
        <p:spPr>
          <a:xfrm flipH="1">
            <a:off x="10952334" y="4726474"/>
            <a:ext cx="407627" cy="7209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139" name="Imagen 138">
            <a:extLst>
              <a:ext uri="{FF2B5EF4-FFF2-40B4-BE49-F238E27FC236}">
                <a16:creationId xmlns:a16="http://schemas.microsoft.com/office/drawing/2014/main" id="{6D18F929-397D-439A-AAFF-1A6640020FF7}"/>
              </a:ext>
            </a:extLst>
          </p:cNvPr>
          <p:cNvPicPr/>
          <p:nvPr/>
        </p:nvPicPr>
        <p:blipFill rotWithShape="1">
          <a:blip r:embed="rId5">
            <a:extLst>
              <a:ext uri="{28A0092B-C50C-407E-A947-70E740481C1C}">
                <a14:useLocalDpi xmlns:a14="http://schemas.microsoft.com/office/drawing/2010/main" val="0"/>
              </a:ext>
            </a:extLst>
          </a:blip>
          <a:srcRect l="40835" t="69751" r="44563" b="17881"/>
          <a:stretch/>
        </p:blipFill>
        <p:spPr bwMode="auto">
          <a:xfrm>
            <a:off x="7608834" y="2270930"/>
            <a:ext cx="3081009" cy="998104"/>
          </a:xfrm>
          <a:prstGeom prst="rect">
            <a:avLst/>
          </a:prstGeom>
          <a:ln>
            <a:noFill/>
          </a:ln>
          <a:extLst>
            <a:ext uri="{53640926-AAD7-44D8-BBD7-CCE9431645EC}">
              <a14:shadowObscured xmlns:a14="http://schemas.microsoft.com/office/drawing/2010/main"/>
            </a:ext>
          </a:extLst>
        </p:spPr>
      </p:pic>
      <p:cxnSp>
        <p:nvCxnSpPr>
          <p:cNvPr id="140" name="Conector recto 139">
            <a:extLst>
              <a:ext uri="{FF2B5EF4-FFF2-40B4-BE49-F238E27FC236}">
                <a16:creationId xmlns:a16="http://schemas.microsoft.com/office/drawing/2014/main" id="{788782C1-6184-42DC-B55B-ECB9B70CED24}"/>
              </a:ext>
            </a:extLst>
          </p:cNvPr>
          <p:cNvCxnSpPr>
            <a:cxnSpLocks/>
          </p:cNvCxnSpPr>
          <p:nvPr/>
        </p:nvCxnSpPr>
        <p:spPr>
          <a:xfrm flipH="1" flipV="1">
            <a:off x="7856921" y="2330309"/>
            <a:ext cx="81151" cy="1152809"/>
          </a:xfrm>
          <a:prstGeom prst="line">
            <a:avLst/>
          </a:prstGeom>
          <a:ln w="28575"/>
        </p:spPr>
        <p:style>
          <a:lnRef idx="1">
            <a:schemeClr val="dk1"/>
          </a:lnRef>
          <a:fillRef idx="0">
            <a:schemeClr val="dk1"/>
          </a:fillRef>
          <a:effectRef idx="0">
            <a:schemeClr val="dk1"/>
          </a:effectRef>
          <a:fontRef idx="minor">
            <a:schemeClr val="tx1"/>
          </a:fontRef>
        </p:style>
      </p:cxnSp>
      <p:cxnSp>
        <p:nvCxnSpPr>
          <p:cNvPr id="141" name="Conector recto 140">
            <a:extLst>
              <a:ext uri="{FF2B5EF4-FFF2-40B4-BE49-F238E27FC236}">
                <a16:creationId xmlns:a16="http://schemas.microsoft.com/office/drawing/2014/main" id="{A1554C49-6B79-454D-AD94-BEA819816B00}"/>
              </a:ext>
            </a:extLst>
          </p:cNvPr>
          <p:cNvCxnSpPr>
            <a:cxnSpLocks/>
          </p:cNvCxnSpPr>
          <p:nvPr/>
        </p:nvCxnSpPr>
        <p:spPr>
          <a:xfrm flipH="1" flipV="1">
            <a:off x="8059814" y="2320892"/>
            <a:ext cx="324721" cy="2646730"/>
          </a:xfrm>
          <a:prstGeom prst="line">
            <a:avLst/>
          </a:prstGeom>
          <a:ln w="28575">
            <a:solidFill>
              <a:srgbClr val="FFC000"/>
            </a:solidFill>
          </a:ln>
        </p:spPr>
        <p:style>
          <a:lnRef idx="1">
            <a:schemeClr val="dk1"/>
          </a:lnRef>
          <a:fillRef idx="0">
            <a:schemeClr val="dk1"/>
          </a:fillRef>
          <a:effectRef idx="0">
            <a:schemeClr val="dk1"/>
          </a:effectRef>
          <a:fontRef idx="minor">
            <a:schemeClr val="tx1"/>
          </a:fontRef>
        </p:style>
      </p:cxnSp>
      <p:cxnSp>
        <p:nvCxnSpPr>
          <p:cNvPr id="142" name="Conector recto 141">
            <a:extLst>
              <a:ext uri="{FF2B5EF4-FFF2-40B4-BE49-F238E27FC236}">
                <a16:creationId xmlns:a16="http://schemas.microsoft.com/office/drawing/2014/main" id="{20D37779-A26C-4C88-B221-4E25EE1E5038}"/>
              </a:ext>
            </a:extLst>
          </p:cNvPr>
          <p:cNvCxnSpPr>
            <a:cxnSpLocks/>
          </p:cNvCxnSpPr>
          <p:nvPr/>
        </p:nvCxnSpPr>
        <p:spPr>
          <a:xfrm flipH="1" flipV="1">
            <a:off x="9187073" y="2338790"/>
            <a:ext cx="439519" cy="1225027"/>
          </a:xfrm>
          <a:prstGeom prst="line">
            <a:avLst/>
          </a:prstGeom>
          <a:ln w="28575">
            <a:solidFill>
              <a:schemeClr val="accent6">
                <a:lumMod val="75000"/>
              </a:schemeClr>
            </a:solidFill>
          </a:ln>
        </p:spPr>
        <p:style>
          <a:lnRef idx="1">
            <a:schemeClr val="dk1"/>
          </a:lnRef>
          <a:fillRef idx="0">
            <a:schemeClr val="dk1"/>
          </a:fillRef>
          <a:effectRef idx="0">
            <a:schemeClr val="dk1"/>
          </a:effectRef>
          <a:fontRef idx="minor">
            <a:schemeClr val="tx1"/>
          </a:fontRef>
        </p:style>
      </p:cxnSp>
      <p:cxnSp>
        <p:nvCxnSpPr>
          <p:cNvPr id="143" name="Conector recto 142">
            <a:extLst>
              <a:ext uri="{FF2B5EF4-FFF2-40B4-BE49-F238E27FC236}">
                <a16:creationId xmlns:a16="http://schemas.microsoft.com/office/drawing/2014/main" id="{8EA3A78B-8D12-4119-B6E0-60280B61F405}"/>
              </a:ext>
            </a:extLst>
          </p:cNvPr>
          <p:cNvCxnSpPr>
            <a:cxnSpLocks/>
          </p:cNvCxnSpPr>
          <p:nvPr/>
        </p:nvCxnSpPr>
        <p:spPr>
          <a:xfrm flipH="1" flipV="1">
            <a:off x="9259608" y="2320892"/>
            <a:ext cx="553594" cy="1162226"/>
          </a:xfrm>
          <a:prstGeom prst="line">
            <a:avLst/>
          </a:prstGeom>
          <a:ln w="28575"/>
        </p:spPr>
        <p:style>
          <a:lnRef idx="1">
            <a:schemeClr val="dk1"/>
          </a:lnRef>
          <a:fillRef idx="0">
            <a:schemeClr val="dk1"/>
          </a:fillRef>
          <a:effectRef idx="0">
            <a:schemeClr val="dk1"/>
          </a:effectRef>
          <a:fontRef idx="minor">
            <a:schemeClr val="tx1"/>
          </a:fontRef>
        </p:style>
      </p:cxnSp>
      <p:pic>
        <p:nvPicPr>
          <p:cNvPr id="144" name="Imagen 143">
            <a:extLst>
              <a:ext uri="{FF2B5EF4-FFF2-40B4-BE49-F238E27FC236}">
                <a16:creationId xmlns:a16="http://schemas.microsoft.com/office/drawing/2014/main" id="{4530F86D-D4A9-494F-9F60-D80C47CAD9E9}"/>
              </a:ext>
            </a:extLst>
          </p:cNvPr>
          <p:cNvPicPr/>
          <p:nvPr/>
        </p:nvPicPr>
        <p:blipFill rotWithShape="1">
          <a:blip r:embed="rId5">
            <a:extLst>
              <a:ext uri="{28A0092B-C50C-407E-A947-70E740481C1C}">
                <a14:useLocalDpi xmlns:a14="http://schemas.microsoft.com/office/drawing/2010/main" val="0"/>
              </a:ext>
            </a:extLst>
          </a:blip>
          <a:srcRect l="35681" t="57765" r="62369" b="36590"/>
          <a:stretch/>
        </p:blipFill>
        <p:spPr bwMode="auto">
          <a:xfrm>
            <a:off x="8190163" y="4309703"/>
            <a:ext cx="374656" cy="551586"/>
          </a:xfrm>
          <a:prstGeom prst="rect">
            <a:avLst/>
          </a:prstGeom>
          <a:ln>
            <a:noFill/>
          </a:ln>
          <a:extLst>
            <a:ext uri="{53640926-AAD7-44D8-BBD7-CCE9431645EC}">
              <a14:shadowObscured xmlns:a14="http://schemas.microsoft.com/office/drawing/2010/main"/>
            </a:ext>
          </a:extLst>
        </p:spPr>
      </p:pic>
      <p:cxnSp>
        <p:nvCxnSpPr>
          <p:cNvPr id="145" name="Conector recto 144">
            <a:extLst>
              <a:ext uri="{FF2B5EF4-FFF2-40B4-BE49-F238E27FC236}">
                <a16:creationId xmlns:a16="http://schemas.microsoft.com/office/drawing/2014/main" id="{D6C7A720-F572-44F7-94DF-22EAE8B1182A}"/>
              </a:ext>
            </a:extLst>
          </p:cNvPr>
          <p:cNvCxnSpPr>
            <a:cxnSpLocks/>
          </p:cNvCxnSpPr>
          <p:nvPr/>
        </p:nvCxnSpPr>
        <p:spPr>
          <a:xfrm>
            <a:off x="6740959" y="3635628"/>
            <a:ext cx="4716000" cy="110540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6" name="Conector recto 145">
            <a:extLst>
              <a:ext uri="{FF2B5EF4-FFF2-40B4-BE49-F238E27FC236}">
                <a16:creationId xmlns:a16="http://schemas.microsoft.com/office/drawing/2014/main" id="{74E7159A-7E38-4C41-A4BC-351EED80ACE1}"/>
              </a:ext>
            </a:extLst>
          </p:cNvPr>
          <p:cNvCxnSpPr>
            <a:cxnSpLocks/>
          </p:cNvCxnSpPr>
          <p:nvPr/>
        </p:nvCxnSpPr>
        <p:spPr>
          <a:xfrm>
            <a:off x="7975626" y="2320892"/>
            <a:ext cx="72759" cy="1242925"/>
          </a:xfrm>
          <a:prstGeom prst="line">
            <a:avLst/>
          </a:prstGeom>
          <a:ln w="28575">
            <a:solidFill>
              <a:srgbClr val="D35DC2"/>
            </a:solidFill>
          </a:ln>
        </p:spPr>
        <p:style>
          <a:lnRef idx="1">
            <a:schemeClr val="accent1"/>
          </a:lnRef>
          <a:fillRef idx="0">
            <a:schemeClr val="accent1"/>
          </a:fillRef>
          <a:effectRef idx="0">
            <a:schemeClr val="accent1"/>
          </a:effectRef>
          <a:fontRef idx="minor">
            <a:schemeClr val="tx1"/>
          </a:fontRef>
        </p:style>
      </p:cxnSp>
      <p:cxnSp>
        <p:nvCxnSpPr>
          <p:cNvPr id="148" name="Conector recto 147">
            <a:extLst>
              <a:ext uri="{FF2B5EF4-FFF2-40B4-BE49-F238E27FC236}">
                <a16:creationId xmlns:a16="http://schemas.microsoft.com/office/drawing/2014/main" id="{10125F99-59F0-45B1-970B-5CB7942E1F54}"/>
              </a:ext>
            </a:extLst>
          </p:cNvPr>
          <p:cNvCxnSpPr>
            <a:cxnSpLocks/>
          </p:cNvCxnSpPr>
          <p:nvPr/>
        </p:nvCxnSpPr>
        <p:spPr>
          <a:xfrm flipV="1">
            <a:off x="6568993" y="1221512"/>
            <a:ext cx="0" cy="817033"/>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9" name="Conector recto 148">
            <a:extLst>
              <a:ext uri="{FF2B5EF4-FFF2-40B4-BE49-F238E27FC236}">
                <a16:creationId xmlns:a16="http://schemas.microsoft.com/office/drawing/2014/main" id="{11E18D90-80EE-4FB3-A25F-50F7C0C59B8E}"/>
              </a:ext>
            </a:extLst>
          </p:cNvPr>
          <p:cNvCxnSpPr>
            <a:cxnSpLocks/>
          </p:cNvCxnSpPr>
          <p:nvPr/>
        </p:nvCxnSpPr>
        <p:spPr>
          <a:xfrm rot="16200000" flipV="1">
            <a:off x="7838526" y="-55828"/>
            <a:ext cx="0" cy="255600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0" name="Conector recto 149">
            <a:extLst>
              <a:ext uri="{FF2B5EF4-FFF2-40B4-BE49-F238E27FC236}">
                <a16:creationId xmlns:a16="http://schemas.microsoft.com/office/drawing/2014/main" id="{3C10F313-BB53-430D-A089-C7192E91C424}"/>
              </a:ext>
            </a:extLst>
          </p:cNvPr>
          <p:cNvCxnSpPr>
            <a:cxnSpLocks/>
          </p:cNvCxnSpPr>
          <p:nvPr/>
        </p:nvCxnSpPr>
        <p:spPr>
          <a:xfrm flipV="1">
            <a:off x="9102776" y="1225747"/>
            <a:ext cx="0" cy="108000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1" name="Conector recto 150">
            <a:extLst>
              <a:ext uri="{FF2B5EF4-FFF2-40B4-BE49-F238E27FC236}">
                <a16:creationId xmlns:a16="http://schemas.microsoft.com/office/drawing/2014/main" id="{15670A1A-89A9-4DC1-B5AA-410F81E0D5D2}"/>
              </a:ext>
            </a:extLst>
          </p:cNvPr>
          <p:cNvCxnSpPr>
            <a:cxnSpLocks/>
          </p:cNvCxnSpPr>
          <p:nvPr/>
        </p:nvCxnSpPr>
        <p:spPr>
          <a:xfrm flipV="1">
            <a:off x="6649453" y="1272135"/>
            <a:ext cx="0" cy="792079"/>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2" name="Conector recto 151">
            <a:extLst>
              <a:ext uri="{FF2B5EF4-FFF2-40B4-BE49-F238E27FC236}">
                <a16:creationId xmlns:a16="http://schemas.microsoft.com/office/drawing/2014/main" id="{F298BDAB-05D1-4955-BE1D-7E82FB559785}"/>
              </a:ext>
            </a:extLst>
          </p:cNvPr>
          <p:cNvCxnSpPr>
            <a:cxnSpLocks/>
          </p:cNvCxnSpPr>
          <p:nvPr/>
        </p:nvCxnSpPr>
        <p:spPr>
          <a:xfrm rot="16200000" flipV="1">
            <a:off x="7837749" y="76554"/>
            <a:ext cx="0" cy="2392441"/>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3" name="Conector recto 152">
            <a:extLst>
              <a:ext uri="{FF2B5EF4-FFF2-40B4-BE49-F238E27FC236}">
                <a16:creationId xmlns:a16="http://schemas.microsoft.com/office/drawing/2014/main" id="{5E8350F5-E9CE-4749-9EA9-9D74DD3F28FF}"/>
              </a:ext>
            </a:extLst>
          </p:cNvPr>
          <p:cNvCxnSpPr>
            <a:cxnSpLocks/>
          </p:cNvCxnSpPr>
          <p:nvPr/>
        </p:nvCxnSpPr>
        <p:spPr>
          <a:xfrm flipV="1">
            <a:off x="9021099" y="1276241"/>
            <a:ext cx="0" cy="1047014"/>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4" name="Conector recto 153">
            <a:extLst>
              <a:ext uri="{FF2B5EF4-FFF2-40B4-BE49-F238E27FC236}">
                <a16:creationId xmlns:a16="http://schemas.microsoft.com/office/drawing/2014/main" id="{19EA90C0-EADD-45D8-BE67-D449CF1ACF22}"/>
              </a:ext>
            </a:extLst>
          </p:cNvPr>
          <p:cNvCxnSpPr>
            <a:cxnSpLocks/>
          </p:cNvCxnSpPr>
          <p:nvPr/>
        </p:nvCxnSpPr>
        <p:spPr>
          <a:xfrm flipV="1">
            <a:off x="6755662" y="1336119"/>
            <a:ext cx="0" cy="729711"/>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 name="Conector recto 154">
            <a:extLst>
              <a:ext uri="{FF2B5EF4-FFF2-40B4-BE49-F238E27FC236}">
                <a16:creationId xmlns:a16="http://schemas.microsoft.com/office/drawing/2014/main" id="{130C2428-D7C2-4E87-94CE-14063D411F67}"/>
              </a:ext>
            </a:extLst>
          </p:cNvPr>
          <p:cNvCxnSpPr>
            <a:cxnSpLocks/>
          </p:cNvCxnSpPr>
          <p:nvPr/>
        </p:nvCxnSpPr>
        <p:spPr>
          <a:xfrm rot="16200000" flipV="1">
            <a:off x="7839695" y="245445"/>
            <a:ext cx="0" cy="2182526"/>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 name="Conector recto 155">
            <a:extLst>
              <a:ext uri="{FF2B5EF4-FFF2-40B4-BE49-F238E27FC236}">
                <a16:creationId xmlns:a16="http://schemas.microsoft.com/office/drawing/2014/main" id="{BD8018D3-A05A-4353-BDA2-D51254192A3B}"/>
              </a:ext>
            </a:extLst>
          </p:cNvPr>
          <p:cNvCxnSpPr>
            <a:cxnSpLocks/>
          </p:cNvCxnSpPr>
          <p:nvPr/>
        </p:nvCxnSpPr>
        <p:spPr>
          <a:xfrm flipV="1">
            <a:off x="8919217" y="1339901"/>
            <a:ext cx="0" cy="964573"/>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7" name="Conector recto 156">
            <a:extLst>
              <a:ext uri="{FF2B5EF4-FFF2-40B4-BE49-F238E27FC236}">
                <a16:creationId xmlns:a16="http://schemas.microsoft.com/office/drawing/2014/main" id="{83B5458E-CB90-482D-BBCA-46D15F43BC51}"/>
              </a:ext>
            </a:extLst>
          </p:cNvPr>
          <p:cNvCxnSpPr>
            <a:cxnSpLocks/>
          </p:cNvCxnSpPr>
          <p:nvPr/>
        </p:nvCxnSpPr>
        <p:spPr>
          <a:xfrm flipV="1">
            <a:off x="6835767" y="1417271"/>
            <a:ext cx="0" cy="658395"/>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8" name="Conector recto 157">
            <a:extLst>
              <a:ext uri="{FF2B5EF4-FFF2-40B4-BE49-F238E27FC236}">
                <a16:creationId xmlns:a16="http://schemas.microsoft.com/office/drawing/2014/main" id="{2FC394A8-89A0-48B7-8AC3-1F371E386F6A}"/>
              </a:ext>
            </a:extLst>
          </p:cNvPr>
          <p:cNvCxnSpPr>
            <a:cxnSpLocks/>
          </p:cNvCxnSpPr>
          <p:nvPr/>
        </p:nvCxnSpPr>
        <p:spPr>
          <a:xfrm rot="16200000" flipV="1">
            <a:off x="7830379" y="416558"/>
            <a:ext cx="0" cy="2002489"/>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Conector recto 158">
            <a:extLst>
              <a:ext uri="{FF2B5EF4-FFF2-40B4-BE49-F238E27FC236}">
                <a16:creationId xmlns:a16="http://schemas.microsoft.com/office/drawing/2014/main" id="{E407A4E7-03BB-4929-9450-783B412A12E5}"/>
              </a:ext>
            </a:extLst>
          </p:cNvPr>
          <p:cNvCxnSpPr>
            <a:cxnSpLocks/>
          </p:cNvCxnSpPr>
          <p:nvPr/>
        </p:nvCxnSpPr>
        <p:spPr>
          <a:xfrm flipV="1">
            <a:off x="8820851" y="1420683"/>
            <a:ext cx="0" cy="900000"/>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Conector recto 159">
            <a:extLst>
              <a:ext uri="{FF2B5EF4-FFF2-40B4-BE49-F238E27FC236}">
                <a16:creationId xmlns:a16="http://schemas.microsoft.com/office/drawing/2014/main" id="{99015EED-45EF-4E08-99D9-6D8EAB954BF2}"/>
              </a:ext>
            </a:extLst>
          </p:cNvPr>
          <p:cNvCxnSpPr>
            <a:cxnSpLocks/>
          </p:cNvCxnSpPr>
          <p:nvPr/>
        </p:nvCxnSpPr>
        <p:spPr>
          <a:xfrm flipV="1">
            <a:off x="6921911" y="1477182"/>
            <a:ext cx="0" cy="600111"/>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1" name="Conector recto 160">
            <a:extLst>
              <a:ext uri="{FF2B5EF4-FFF2-40B4-BE49-F238E27FC236}">
                <a16:creationId xmlns:a16="http://schemas.microsoft.com/office/drawing/2014/main" id="{C489AE54-856E-4E9D-B5EC-8CD26D9E5C55}"/>
              </a:ext>
            </a:extLst>
          </p:cNvPr>
          <p:cNvCxnSpPr>
            <a:cxnSpLocks/>
          </p:cNvCxnSpPr>
          <p:nvPr/>
        </p:nvCxnSpPr>
        <p:spPr>
          <a:xfrm rot="16200000" flipV="1">
            <a:off x="7827518" y="566020"/>
            <a:ext cx="0" cy="1823293"/>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2" name="Conector recto 161">
            <a:extLst>
              <a:ext uri="{FF2B5EF4-FFF2-40B4-BE49-F238E27FC236}">
                <a16:creationId xmlns:a16="http://schemas.microsoft.com/office/drawing/2014/main" id="{A0026B2C-6F65-4294-8758-3C765DAEAB81}"/>
              </a:ext>
            </a:extLst>
          </p:cNvPr>
          <p:cNvCxnSpPr>
            <a:cxnSpLocks/>
          </p:cNvCxnSpPr>
          <p:nvPr/>
        </p:nvCxnSpPr>
        <p:spPr>
          <a:xfrm flipV="1">
            <a:off x="8729356" y="1480292"/>
            <a:ext cx="0" cy="82032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3" name="Conector recto 162">
            <a:extLst>
              <a:ext uri="{FF2B5EF4-FFF2-40B4-BE49-F238E27FC236}">
                <a16:creationId xmlns:a16="http://schemas.microsoft.com/office/drawing/2014/main" id="{2FD8E4AB-741C-4B5B-A0EB-2517802CC814}"/>
              </a:ext>
            </a:extLst>
          </p:cNvPr>
          <p:cNvCxnSpPr>
            <a:cxnSpLocks/>
          </p:cNvCxnSpPr>
          <p:nvPr/>
        </p:nvCxnSpPr>
        <p:spPr>
          <a:xfrm flipV="1">
            <a:off x="6999507" y="1523570"/>
            <a:ext cx="0" cy="546758"/>
          </a:xfrm>
          <a:prstGeom prst="line">
            <a:avLst/>
          </a:prstGeom>
          <a:ln w="1905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4" name="Conector recto 163">
            <a:extLst>
              <a:ext uri="{FF2B5EF4-FFF2-40B4-BE49-F238E27FC236}">
                <a16:creationId xmlns:a16="http://schemas.microsoft.com/office/drawing/2014/main" id="{6D5045B6-6127-4ECD-9CDE-6710173CA388}"/>
              </a:ext>
            </a:extLst>
          </p:cNvPr>
          <p:cNvCxnSpPr>
            <a:cxnSpLocks/>
          </p:cNvCxnSpPr>
          <p:nvPr/>
        </p:nvCxnSpPr>
        <p:spPr>
          <a:xfrm rot="16200000" flipV="1">
            <a:off x="7818628" y="699428"/>
            <a:ext cx="0" cy="1649168"/>
          </a:xfrm>
          <a:prstGeom prst="line">
            <a:avLst/>
          </a:prstGeom>
          <a:ln w="1905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5" name="Conector recto 164">
            <a:extLst>
              <a:ext uri="{FF2B5EF4-FFF2-40B4-BE49-F238E27FC236}">
                <a16:creationId xmlns:a16="http://schemas.microsoft.com/office/drawing/2014/main" id="{2595E0B6-0EC6-42A7-95EA-8FE3E13074AA}"/>
              </a:ext>
            </a:extLst>
          </p:cNvPr>
          <p:cNvCxnSpPr>
            <a:cxnSpLocks/>
          </p:cNvCxnSpPr>
          <p:nvPr/>
        </p:nvCxnSpPr>
        <p:spPr>
          <a:xfrm flipV="1">
            <a:off x="8634340" y="1526402"/>
            <a:ext cx="0" cy="792000"/>
          </a:xfrm>
          <a:prstGeom prst="line">
            <a:avLst/>
          </a:prstGeom>
          <a:ln w="1905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6" name="Conector recto 165">
            <a:extLst>
              <a:ext uri="{FF2B5EF4-FFF2-40B4-BE49-F238E27FC236}">
                <a16:creationId xmlns:a16="http://schemas.microsoft.com/office/drawing/2014/main" id="{60C8E737-C8A8-4063-BC65-1E6561722E24}"/>
              </a:ext>
            </a:extLst>
          </p:cNvPr>
          <p:cNvCxnSpPr>
            <a:cxnSpLocks/>
          </p:cNvCxnSpPr>
          <p:nvPr/>
        </p:nvCxnSpPr>
        <p:spPr>
          <a:xfrm flipV="1">
            <a:off x="7085066" y="1583392"/>
            <a:ext cx="0" cy="497392"/>
          </a:xfrm>
          <a:prstGeom prst="line">
            <a:avLst/>
          </a:prstGeom>
          <a:ln w="19050">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7" name="Conector recto 166">
            <a:extLst>
              <a:ext uri="{FF2B5EF4-FFF2-40B4-BE49-F238E27FC236}">
                <a16:creationId xmlns:a16="http://schemas.microsoft.com/office/drawing/2014/main" id="{6CF4777E-6A6C-4CE2-88E3-80324EC45198}"/>
              </a:ext>
            </a:extLst>
          </p:cNvPr>
          <p:cNvCxnSpPr>
            <a:cxnSpLocks/>
          </p:cNvCxnSpPr>
          <p:nvPr/>
        </p:nvCxnSpPr>
        <p:spPr>
          <a:xfrm rot="16200000" flipV="1">
            <a:off x="7816426" y="847556"/>
            <a:ext cx="0" cy="1472476"/>
          </a:xfrm>
          <a:prstGeom prst="line">
            <a:avLst/>
          </a:prstGeom>
          <a:ln w="19050">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8" name="Conector recto 167">
            <a:extLst>
              <a:ext uri="{FF2B5EF4-FFF2-40B4-BE49-F238E27FC236}">
                <a16:creationId xmlns:a16="http://schemas.microsoft.com/office/drawing/2014/main" id="{28050DCD-5B26-45FD-9462-E29323CECD69}"/>
              </a:ext>
            </a:extLst>
          </p:cNvPr>
          <p:cNvCxnSpPr>
            <a:cxnSpLocks/>
          </p:cNvCxnSpPr>
          <p:nvPr/>
        </p:nvCxnSpPr>
        <p:spPr>
          <a:xfrm flipV="1">
            <a:off x="8544743" y="1585968"/>
            <a:ext cx="0" cy="756000"/>
          </a:xfrm>
          <a:prstGeom prst="line">
            <a:avLst/>
          </a:prstGeom>
          <a:ln w="19050">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9" name="Conector recto 168">
            <a:extLst>
              <a:ext uri="{FF2B5EF4-FFF2-40B4-BE49-F238E27FC236}">
                <a16:creationId xmlns:a16="http://schemas.microsoft.com/office/drawing/2014/main" id="{C671C2EE-873B-442E-BC77-5109D836E1B0}"/>
              </a:ext>
            </a:extLst>
          </p:cNvPr>
          <p:cNvCxnSpPr>
            <a:cxnSpLocks/>
          </p:cNvCxnSpPr>
          <p:nvPr/>
        </p:nvCxnSpPr>
        <p:spPr>
          <a:xfrm flipV="1">
            <a:off x="7174567" y="1631338"/>
            <a:ext cx="0" cy="443662"/>
          </a:xfrm>
          <a:prstGeom prst="line">
            <a:avLst/>
          </a:prstGeom>
          <a:ln w="1905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0" name="Conector recto 169">
            <a:extLst>
              <a:ext uri="{FF2B5EF4-FFF2-40B4-BE49-F238E27FC236}">
                <a16:creationId xmlns:a16="http://schemas.microsoft.com/office/drawing/2014/main" id="{0A25C2FA-89E8-4679-B106-F9DA508130EE}"/>
              </a:ext>
            </a:extLst>
          </p:cNvPr>
          <p:cNvCxnSpPr>
            <a:cxnSpLocks/>
          </p:cNvCxnSpPr>
          <p:nvPr/>
        </p:nvCxnSpPr>
        <p:spPr>
          <a:xfrm rot="16200000" flipV="1">
            <a:off x="7810029" y="991997"/>
            <a:ext cx="0" cy="1279399"/>
          </a:xfrm>
          <a:prstGeom prst="line">
            <a:avLst/>
          </a:prstGeom>
          <a:ln w="1905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1" name="Conector recto 170">
            <a:extLst>
              <a:ext uri="{FF2B5EF4-FFF2-40B4-BE49-F238E27FC236}">
                <a16:creationId xmlns:a16="http://schemas.microsoft.com/office/drawing/2014/main" id="{9B55D68B-8AEA-4547-A099-EF2E1DA7796E}"/>
              </a:ext>
            </a:extLst>
          </p:cNvPr>
          <p:cNvCxnSpPr>
            <a:cxnSpLocks/>
          </p:cNvCxnSpPr>
          <p:nvPr/>
        </p:nvCxnSpPr>
        <p:spPr>
          <a:xfrm flipV="1">
            <a:off x="8442845" y="1633636"/>
            <a:ext cx="0" cy="684000"/>
          </a:xfrm>
          <a:prstGeom prst="line">
            <a:avLst/>
          </a:prstGeom>
          <a:ln w="1905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2" name="Conector recto 171">
            <a:extLst>
              <a:ext uri="{FF2B5EF4-FFF2-40B4-BE49-F238E27FC236}">
                <a16:creationId xmlns:a16="http://schemas.microsoft.com/office/drawing/2014/main" id="{5323997A-3671-4F8A-B805-1F7AE14C2CA3}"/>
              </a:ext>
            </a:extLst>
          </p:cNvPr>
          <p:cNvCxnSpPr>
            <a:cxnSpLocks/>
          </p:cNvCxnSpPr>
          <p:nvPr/>
        </p:nvCxnSpPr>
        <p:spPr>
          <a:xfrm flipV="1">
            <a:off x="6436251" y="1224226"/>
            <a:ext cx="0" cy="80154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3" name="Conector recto 172">
            <a:extLst>
              <a:ext uri="{FF2B5EF4-FFF2-40B4-BE49-F238E27FC236}">
                <a16:creationId xmlns:a16="http://schemas.microsoft.com/office/drawing/2014/main" id="{A3563F49-CBFD-4CB4-A637-4A95D31D1611}"/>
              </a:ext>
            </a:extLst>
          </p:cNvPr>
          <p:cNvCxnSpPr>
            <a:cxnSpLocks/>
          </p:cNvCxnSpPr>
          <p:nvPr/>
        </p:nvCxnSpPr>
        <p:spPr>
          <a:xfrm rot="16200000" flipV="1">
            <a:off x="7392931" y="261743"/>
            <a:ext cx="0" cy="192612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4" name="Conector recto 173">
            <a:extLst>
              <a:ext uri="{FF2B5EF4-FFF2-40B4-BE49-F238E27FC236}">
                <a16:creationId xmlns:a16="http://schemas.microsoft.com/office/drawing/2014/main" id="{C188EE4C-1297-4C86-B798-848AEC579382}"/>
              </a:ext>
            </a:extLst>
          </p:cNvPr>
          <p:cNvCxnSpPr>
            <a:cxnSpLocks/>
          </p:cNvCxnSpPr>
          <p:nvPr/>
        </p:nvCxnSpPr>
        <p:spPr>
          <a:xfrm flipV="1">
            <a:off x="8345629" y="1227923"/>
            <a:ext cx="0" cy="108501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5" name="Conector recto 174">
            <a:extLst>
              <a:ext uri="{FF2B5EF4-FFF2-40B4-BE49-F238E27FC236}">
                <a16:creationId xmlns:a16="http://schemas.microsoft.com/office/drawing/2014/main" id="{9860B9DB-69D7-4D37-AD9D-BAB8CEADE8D3}"/>
              </a:ext>
            </a:extLst>
          </p:cNvPr>
          <p:cNvCxnSpPr>
            <a:cxnSpLocks/>
          </p:cNvCxnSpPr>
          <p:nvPr/>
        </p:nvCxnSpPr>
        <p:spPr>
          <a:xfrm flipV="1">
            <a:off x="6340912" y="1107862"/>
            <a:ext cx="0" cy="93600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76" name="Conector recto 175">
            <a:extLst>
              <a:ext uri="{FF2B5EF4-FFF2-40B4-BE49-F238E27FC236}">
                <a16:creationId xmlns:a16="http://schemas.microsoft.com/office/drawing/2014/main" id="{67BC0E4A-7885-45F4-8282-68BEEC919581}"/>
              </a:ext>
            </a:extLst>
          </p:cNvPr>
          <p:cNvCxnSpPr>
            <a:cxnSpLocks/>
          </p:cNvCxnSpPr>
          <p:nvPr/>
        </p:nvCxnSpPr>
        <p:spPr>
          <a:xfrm rot="16200000" flipV="1">
            <a:off x="7297592" y="145449"/>
            <a:ext cx="0" cy="192612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77" name="Conector recto 176">
            <a:extLst>
              <a:ext uri="{FF2B5EF4-FFF2-40B4-BE49-F238E27FC236}">
                <a16:creationId xmlns:a16="http://schemas.microsoft.com/office/drawing/2014/main" id="{5DBD2B43-E5C2-4308-88FF-F70147C9F801}"/>
              </a:ext>
            </a:extLst>
          </p:cNvPr>
          <p:cNvCxnSpPr>
            <a:cxnSpLocks/>
          </p:cNvCxnSpPr>
          <p:nvPr/>
        </p:nvCxnSpPr>
        <p:spPr>
          <a:xfrm flipV="1">
            <a:off x="8250290" y="1112013"/>
            <a:ext cx="0" cy="1218295"/>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78" name="Conector recto 177">
            <a:extLst>
              <a:ext uri="{FF2B5EF4-FFF2-40B4-BE49-F238E27FC236}">
                <a16:creationId xmlns:a16="http://schemas.microsoft.com/office/drawing/2014/main" id="{9267A94C-921B-410F-858F-BF04940710F5}"/>
              </a:ext>
            </a:extLst>
          </p:cNvPr>
          <p:cNvCxnSpPr>
            <a:cxnSpLocks/>
          </p:cNvCxnSpPr>
          <p:nvPr/>
        </p:nvCxnSpPr>
        <p:spPr>
          <a:xfrm flipV="1">
            <a:off x="6258656" y="1805805"/>
            <a:ext cx="0" cy="21600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9" name="Conector recto 178">
            <a:extLst>
              <a:ext uri="{FF2B5EF4-FFF2-40B4-BE49-F238E27FC236}">
                <a16:creationId xmlns:a16="http://schemas.microsoft.com/office/drawing/2014/main" id="{1F212D98-C4C0-4F6B-BD6F-1AA5D3407922}"/>
              </a:ext>
            </a:extLst>
          </p:cNvPr>
          <p:cNvCxnSpPr>
            <a:cxnSpLocks/>
          </p:cNvCxnSpPr>
          <p:nvPr/>
        </p:nvCxnSpPr>
        <p:spPr>
          <a:xfrm rot="16200000" flipV="1">
            <a:off x="7208832" y="849579"/>
            <a:ext cx="0" cy="1913024"/>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0" name="Conector recto 179">
            <a:extLst>
              <a:ext uri="{FF2B5EF4-FFF2-40B4-BE49-F238E27FC236}">
                <a16:creationId xmlns:a16="http://schemas.microsoft.com/office/drawing/2014/main" id="{0FBF4605-CEA6-4074-951F-7E50C0242A94}"/>
              </a:ext>
            </a:extLst>
          </p:cNvPr>
          <p:cNvCxnSpPr>
            <a:cxnSpLocks/>
          </p:cNvCxnSpPr>
          <p:nvPr/>
        </p:nvCxnSpPr>
        <p:spPr>
          <a:xfrm flipV="1">
            <a:off x="8155053" y="1807639"/>
            <a:ext cx="0" cy="538166"/>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1" name="Conector recto 100">
            <a:extLst>
              <a:ext uri="{FF2B5EF4-FFF2-40B4-BE49-F238E27FC236}">
                <a16:creationId xmlns:a16="http://schemas.microsoft.com/office/drawing/2014/main" id="{2385A31B-0083-42A1-A001-A26272C6233C}"/>
              </a:ext>
            </a:extLst>
          </p:cNvPr>
          <p:cNvCxnSpPr>
            <a:cxnSpLocks/>
          </p:cNvCxnSpPr>
          <p:nvPr/>
        </p:nvCxnSpPr>
        <p:spPr>
          <a:xfrm>
            <a:off x="8283738" y="4908403"/>
            <a:ext cx="36000" cy="53903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Conector recto 104">
            <a:extLst>
              <a:ext uri="{FF2B5EF4-FFF2-40B4-BE49-F238E27FC236}">
                <a16:creationId xmlns:a16="http://schemas.microsoft.com/office/drawing/2014/main" id="{B7C11496-C3AC-45B1-BF3D-3259F2946C09}"/>
              </a:ext>
            </a:extLst>
          </p:cNvPr>
          <p:cNvCxnSpPr/>
          <p:nvPr/>
        </p:nvCxnSpPr>
        <p:spPr>
          <a:xfrm>
            <a:off x="8490717" y="4933444"/>
            <a:ext cx="54026" cy="40792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969958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5"/>
                                        </p:tgtEl>
                                        <p:attrNameLst>
                                          <p:attrName>style.visibility</p:attrName>
                                        </p:attrNameLst>
                                      </p:cBhvr>
                                      <p:to>
                                        <p:strVal val="visible"/>
                                      </p:to>
                                    </p:set>
                                    <p:animEffect transition="in" filter="wipe(up)">
                                      <p:cBhvr>
                                        <p:cTn id="7" dur="500"/>
                                        <p:tgtEl>
                                          <p:spTgt spid="1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wipe(up)">
                                      <p:cBhvr>
                                        <p:cTn id="12" dur="500"/>
                                        <p:tgtEl>
                                          <p:spTgt spid="1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5"/>
                                        </p:tgtEl>
                                        <p:attrNameLst>
                                          <p:attrName>style.visibility</p:attrName>
                                        </p:attrNameLst>
                                      </p:cBhvr>
                                      <p:to>
                                        <p:strVal val="visible"/>
                                      </p:to>
                                    </p:set>
                                    <p:animEffect transition="in" filter="wipe(down)">
                                      <p:cBhvr>
                                        <p:cTn id="17" dur="500"/>
                                        <p:tgtEl>
                                          <p:spTgt spid="1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38"/>
                                        </p:tgtEl>
                                        <p:attrNameLst>
                                          <p:attrName>style.visibility</p:attrName>
                                        </p:attrNameLst>
                                      </p:cBhvr>
                                      <p:to>
                                        <p:strVal val="visible"/>
                                      </p:to>
                                    </p:set>
                                    <p:animEffect transition="in" filter="wipe(up)">
                                      <p:cBhvr>
                                        <p:cTn id="22" dur="500"/>
                                        <p:tgtEl>
                                          <p:spTgt spid="1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7"/>
                                        </p:tgtEl>
                                        <p:attrNameLst>
                                          <p:attrName>style.visibility</p:attrName>
                                        </p:attrNameLst>
                                      </p:cBhvr>
                                      <p:to>
                                        <p:strVal val="visible"/>
                                      </p:to>
                                    </p:set>
                                    <p:animEffect transition="in" filter="wipe(up)">
                                      <p:cBhvr>
                                        <p:cTn id="27" dur="500"/>
                                        <p:tgtEl>
                                          <p:spTgt spid="13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41"/>
                                        </p:tgtEl>
                                        <p:attrNameLst>
                                          <p:attrName>style.visibility</p:attrName>
                                        </p:attrNameLst>
                                      </p:cBhvr>
                                      <p:to>
                                        <p:strVal val="visible"/>
                                      </p:to>
                                    </p:set>
                                    <p:animEffect transition="in" filter="wipe(down)">
                                      <p:cBhvr>
                                        <p:cTn id="32" dur="500"/>
                                        <p:tgtEl>
                                          <p:spTgt spid="14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40"/>
                                        </p:tgtEl>
                                        <p:attrNameLst>
                                          <p:attrName>style.visibility</p:attrName>
                                        </p:attrNameLst>
                                      </p:cBhvr>
                                      <p:to>
                                        <p:strVal val="visible"/>
                                      </p:to>
                                    </p:set>
                                    <p:animEffect transition="in" filter="wipe(down)">
                                      <p:cBhvr>
                                        <p:cTn id="37" dur="500"/>
                                        <p:tgtEl>
                                          <p:spTgt spid="14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42"/>
                                        </p:tgtEl>
                                        <p:attrNameLst>
                                          <p:attrName>style.visibility</p:attrName>
                                        </p:attrNameLst>
                                      </p:cBhvr>
                                      <p:to>
                                        <p:strVal val="visible"/>
                                      </p:to>
                                    </p:set>
                                    <p:animEffect transition="in" filter="wipe(down)">
                                      <p:cBhvr>
                                        <p:cTn id="42" dur="500"/>
                                        <p:tgtEl>
                                          <p:spTgt spid="14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43"/>
                                        </p:tgtEl>
                                        <p:attrNameLst>
                                          <p:attrName>style.visibility</p:attrName>
                                        </p:attrNameLst>
                                      </p:cBhvr>
                                      <p:to>
                                        <p:strVal val="visible"/>
                                      </p:to>
                                    </p:set>
                                    <p:animEffect transition="in" filter="wipe(down)">
                                      <p:cBhvr>
                                        <p:cTn id="47" dur="500"/>
                                        <p:tgtEl>
                                          <p:spTgt spid="14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46"/>
                                        </p:tgtEl>
                                        <p:attrNameLst>
                                          <p:attrName>style.visibility</p:attrName>
                                        </p:attrNameLst>
                                      </p:cBhvr>
                                      <p:to>
                                        <p:strVal val="visible"/>
                                      </p:to>
                                    </p:set>
                                    <p:animEffect transition="in" filter="wipe(down)">
                                      <p:cBhvr>
                                        <p:cTn id="52"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6138A3-53F9-4140-90CB-A4FCCE39BFC0}"/>
              </a:ext>
            </a:extLst>
          </p:cNvPr>
          <p:cNvSpPr>
            <a:spLocks noGrp="1"/>
          </p:cNvSpPr>
          <p:nvPr>
            <p:ph type="title"/>
          </p:nvPr>
        </p:nvSpPr>
        <p:spPr/>
        <p:txBody>
          <a:bodyPr/>
          <a:lstStyle/>
          <a:p>
            <a:r>
              <a:rPr lang="es-419" dirty="0"/>
              <a:t>Diagrama de bloques</a:t>
            </a:r>
          </a:p>
        </p:txBody>
      </p:sp>
      <p:grpSp>
        <p:nvGrpSpPr>
          <p:cNvPr id="4" name="Grupo 3">
            <a:extLst>
              <a:ext uri="{FF2B5EF4-FFF2-40B4-BE49-F238E27FC236}">
                <a16:creationId xmlns:a16="http://schemas.microsoft.com/office/drawing/2014/main" id="{CCA6B562-75CE-44A1-A45C-66292AB63B23}"/>
              </a:ext>
            </a:extLst>
          </p:cNvPr>
          <p:cNvGrpSpPr/>
          <p:nvPr/>
        </p:nvGrpSpPr>
        <p:grpSpPr>
          <a:xfrm>
            <a:off x="2212848" y="2358390"/>
            <a:ext cx="8083295" cy="2226633"/>
            <a:chOff x="0" y="0"/>
            <a:chExt cx="5350823" cy="1068781"/>
          </a:xfrm>
        </p:grpSpPr>
        <p:sp>
          <p:nvSpPr>
            <p:cNvPr id="6" name="Cuadro de texto 6">
              <a:extLst>
                <a:ext uri="{FF2B5EF4-FFF2-40B4-BE49-F238E27FC236}">
                  <a16:creationId xmlns:a16="http://schemas.microsoft.com/office/drawing/2014/main" id="{66E5A28B-56D8-4EAB-8B9E-8DA7FC1CA7FD}"/>
                </a:ext>
              </a:extLst>
            </p:cNvPr>
            <p:cNvSpPr txBox="1"/>
            <p:nvPr/>
          </p:nvSpPr>
          <p:spPr>
            <a:xfrm>
              <a:off x="546233" y="558135"/>
              <a:ext cx="838200" cy="510646"/>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path path="circle">
                <a:fillToRect l="50000" t="50000" r="50000" b="50000"/>
              </a:path>
              <a:tileRect/>
            </a:gradFill>
            <a:ln w="6350">
              <a:solidFill>
                <a:srgbClr val="00B0F0"/>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s-MX" sz="1200" b="1">
                  <a:effectLst/>
                  <a:latin typeface="Arial" panose="020B0604020202020204" pitchFamily="34" charset="0"/>
                  <a:ea typeface="Calibri" panose="020F0502020204030204" pitchFamily="34" charset="0"/>
                  <a:cs typeface="Times New Roman" panose="02020603050405020304" pitchFamily="18" charset="0"/>
                </a:rPr>
                <a:t>Sensor de Pulso</a:t>
              </a:r>
              <a:endParaRPr lang="es-419"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Cuadro de texto 8">
              <a:extLst>
                <a:ext uri="{FF2B5EF4-FFF2-40B4-BE49-F238E27FC236}">
                  <a16:creationId xmlns:a16="http://schemas.microsoft.com/office/drawing/2014/main" id="{21C4B3E6-ABC6-4252-A4AA-B1345EBC0756}"/>
                </a:ext>
              </a:extLst>
            </p:cNvPr>
            <p:cNvSpPr txBox="1"/>
            <p:nvPr/>
          </p:nvSpPr>
          <p:spPr>
            <a:xfrm>
              <a:off x="2196806" y="617510"/>
              <a:ext cx="1377667" cy="419100"/>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path path="circle">
                <a:fillToRect l="50000" t="50000" r="50000" b="50000"/>
              </a:path>
              <a:tileRect/>
            </a:gradFill>
            <a:ln w="6350">
              <a:solidFill>
                <a:srgbClr val="00B0F0"/>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s-MX" sz="1100" b="1">
                  <a:effectLst/>
                  <a:latin typeface="Arial" panose="020B0604020202020204" pitchFamily="34" charset="0"/>
                  <a:ea typeface="Calibri" panose="020F0502020204030204" pitchFamily="34" charset="0"/>
                  <a:cs typeface="Times New Roman" panose="02020603050405020304" pitchFamily="18" charset="0"/>
                </a:rPr>
                <a:t>Microcontrolador</a:t>
              </a:r>
              <a:endParaRPr lang="es-419"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Cuadro de texto 10">
              <a:extLst>
                <a:ext uri="{FF2B5EF4-FFF2-40B4-BE49-F238E27FC236}">
                  <a16:creationId xmlns:a16="http://schemas.microsoft.com/office/drawing/2014/main" id="{DA4DB12B-11F4-4340-ADE0-5E61B7A8FB45}"/>
                </a:ext>
              </a:extLst>
            </p:cNvPr>
            <p:cNvSpPr txBox="1"/>
            <p:nvPr/>
          </p:nvSpPr>
          <p:spPr>
            <a:xfrm>
              <a:off x="4488609" y="581884"/>
              <a:ext cx="838200" cy="454716"/>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w="6350">
              <a:solidFill>
                <a:srgbClr val="00B0F0"/>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s-MX" sz="1200" b="1">
                  <a:effectLst/>
                  <a:latin typeface="Arial" panose="020B0604020202020204" pitchFamily="34" charset="0"/>
                  <a:ea typeface="Calibri" panose="020F0502020204030204" pitchFamily="34" charset="0"/>
                  <a:cs typeface="Times New Roman" panose="02020603050405020304" pitchFamily="18" charset="0"/>
                </a:rPr>
                <a:t>Pantalla LCD</a:t>
              </a:r>
              <a:endParaRPr lang="es-419"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Cuadro de texto 11">
              <a:extLst>
                <a:ext uri="{FF2B5EF4-FFF2-40B4-BE49-F238E27FC236}">
                  <a16:creationId xmlns:a16="http://schemas.microsoft.com/office/drawing/2014/main" id="{1FAB877D-424C-4939-B8F4-562866828631}"/>
                </a:ext>
              </a:extLst>
            </p:cNvPr>
            <p:cNvSpPr txBox="1"/>
            <p:nvPr/>
          </p:nvSpPr>
          <p:spPr>
            <a:xfrm>
              <a:off x="4512623" y="0"/>
              <a:ext cx="838200" cy="4191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w="6350">
              <a:solidFill>
                <a:srgbClr val="00B0F0"/>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s-MX" sz="1200" b="1">
                  <a:effectLst/>
                  <a:latin typeface="Arial" panose="020B0604020202020204" pitchFamily="34" charset="0"/>
                  <a:ea typeface="Calibri" panose="020F0502020204030204" pitchFamily="34" charset="0"/>
                  <a:cs typeface="Times New Roman" panose="02020603050405020304" pitchFamily="18" charset="0"/>
                </a:rPr>
                <a:t>LED</a:t>
              </a:r>
              <a:endParaRPr lang="es-419" sz="11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MX" sz="1100" b="1">
                  <a:effectLst/>
                  <a:latin typeface="Calibri" panose="020F0502020204030204" pitchFamily="34" charset="0"/>
                  <a:ea typeface="Calibri" panose="020F0502020204030204" pitchFamily="34" charset="0"/>
                  <a:cs typeface="Times New Roman" panose="02020603050405020304" pitchFamily="18" charset="0"/>
                </a:rPr>
                <a:t> </a:t>
              </a:r>
              <a:endParaRPr lang="es-419"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1" name="Conector recto de flecha 10">
              <a:extLst>
                <a:ext uri="{FF2B5EF4-FFF2-40B4-BE49-F238E27FC236}">
                  <a16:creationId xmlns:a16="http://schemas.microsoft.com/office/drawing/2014/main" id="{C5C3AAED-83A8-4107-8723-B17D46FABD13}"/>
                </a:ext>
              </a:extLst>
            </p:cNvPr>
            <p:cNvCxnSpPr/>
            <p:nvPr/>
          </p:nvCxnSpPr>
          <p:spPr>
            <a:xfrm>
              <a:off x="1389413" y="808545"/>
              <a:ext cx="8096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Conector recto de flecha 11">
              <a:extLst>
                <a:ext uri="{FF2B5EF4-FFF2-40B4-BE49-F238E27FC236}">
                  <a16:creationId xmlns:a16="http://schemas.microsoft.com/office/drawing/2014/main" id="{FF242784-1CC8-4494-BD4B-36A96AD783B5}"/>
                </a:ext>
              </a:extLst>
            </p:cNvPr>
            <p:cNvCxnSpPr>
              <a:stCxn id="7" idx="3"/>
            </p:cNvCxnSpPr>
            <p:nvPr/>
          </p:nvCxnSpPr>
          <p:spPr>
            <a:xfrm flipV="1">
              <a:off x="3574263" y="808396"/>
              <a:ext cx="9314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Conector recto 12">
              <a:extLst>
                <a:ext uri="{FF2B5EF4-FFF2-40B4-BE49-F238E27FC236}">
                  <a16:creationId xmlns:a16="http://schemas.microsoft.com/office/drawing/2014/main" id="{69824F9B-A737-4B3F-B5DB-A6EA6779D8BF}"/>
                </a:ext>
              </a:extLst>
            </p:cNvPr>
            <p:cNvCxnSpPr>
              <a:cxnSpLocks/>
            </p:cNvCxnSpPr>
            <p:nvPr/>
          </p:nvCxnSpPr>
          <p:spPr>
            <a:xfrm>
              <a:off x="3906981" y="201880"/>
              <a:ext cx="0" cy="606516"/>
            </a:xfrm>
            <a:prstGeom prst="line">
              <a:avLst/>
            </a:prstGeom>
          </p:spPr>
          <p:style>
            <a:lnRef idx="1">
              <a:schemeClr val="dk1"/>
            </a:lnRef>
            <a:fillRef idx="0">
              <a:schemeClr val="dk1"/>
            </a:fillRef>
            <a:effectRef idx="0">
              <a:schemeClr val="dk1"/>
            </a:effectRef>
            <a:fontRef idx="minor">
              <a:schemeClr val="tx1"/>
            </a:fontRef>
          </p:style>
        </p:cxnSp>
        <p:cxnSp>
          <p:nvCxnSpPr>
            <p:cNvPr id="14" name="Conector recto de flecha 13">
              <a:extLst>
                <a:ext uri="{FF2B5EF4-FFF2-40B4-BE49-F238E27FC236}">
                  <a16:creationId xmlns:a16="http://schemas.microsoft.com/office/drawing/2014/main" id="{7B474636-57AD-461F-9637-64C5100D6E73}"/>
                </a:ext>
              </a:extLst>
            </p:cNvPr>
            <p:cNvCxnSpPr/>
            <p:nvPr/>
          </p:nvCxnSpPr>
          <p:spPr>
            <a:xfrm>
              <a:off x="3902954" y="194850"/>
              <a:ext cx="612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ector recto de flecha 15">
              <a:extLst>
                <a:ext uri="{FF2B5EF4-FFF2-40B4-BE49-F238E27FC236}">
                  <a16:creationId xmlns:a16="http://schemas.microsoft.com/office/drawing/2014/main" id="{FC739A5B-8994-423D-8981-FB257D44EEE3}"/>
                </a:ext>
              </a:extLst>
            </p:cNvPr>
            <p:cNvCxnSpPr/>
            <p:nvPr/>
          </p:nvCxnSpPr>
          <p:spPr>
            <a:xfrm>
              <a:off x="0" y="804519"/>
              <a:ext cx="552450"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5" name="Cuadro de texto 22">
            <a:extLst>
              <a:ext uri="{FF2B5EF4-FFF2-40B4-BE49-F238E27FC236}">
                <a16:creationId xmlns:a16="http://schemas.microsoft.com/office/drawing/2014/main" id="{E76E00C1-5252-4FB0-A366-EC1568B8D153}"/>
              </a:ext>
            </a:extLst>
          </p:cNvPr>
          <p:cNvSpPr txBox="1"/>
          <p:nvPr/>
        </p:nvSpPr>
        <p:spPr>
          <a:xfrm>
            <a:off x="1659117" y="3886838"/>
            <a:ext cx="605155" cy="2952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s-MX" sz="1200" b="1" dirty="0">
                <a:effectLst/>
                <a:latin typeface="Arial" panose="020B0604020202020204" pitchFamily="34" charset="0"/>
                <a:ea typeface="Calibri" panose="020F0502020204030204" pitchFamily="34" charset="0"/>
                <a:cs typeface="Times New Roman" panose="02020603050405020304" pitchFamily="18" charset="0"/>
              </a:rPr>
              <a:t>Señal</a:t>
            </a:r>
            <a:endParaRPr lang="es-419"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3609648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6" name="Rectangle 25">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8" name="Rectangle 27">
            <a:extLst>
              <a:ext uri="{FF2B5EF4-FFF2-40B4-BE49-F238E27FC236}">
                <a16:creationId xmlns:a16="http://schemas.microsoft.com/office/drawing/2014/main" id="{DFEF8384-2545-4ACD-9071-49DD1CFC4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Freeform 22">
            <a:extLst>
              <a:ext uri="{FF2B5EF4-FFF2-40B4-BE49-F238E27FC236}">
                <a16:creationId xmlns:a16="http://schemas.microsoft.com/office/drawing/2014/main" id="{F77DB8FA-61A7-4DE7-A777-6D258D172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4695443" cy="6858000"/>
          </a:xfrm>
          <a:custGeom>
            <a:avLst/>
            <a:gdLst>
              <a:gd name="connsiteX0" fmla="*/ 0 w 4992864"/>
              <a:gd name="connsiteY0" fmla="*/ 0 h 6858000"/>
              <a:gd name="connsiteX1" fmla="*/ 4813476 w 4992864"/>
              <a:gd name="connsiteY1" fmla="*/ 0 h 6858000"/>
              <a:gd name="connsiteX2" fmla="*/ 4818239 w 4992864"/>
              <a:gd name="connsiteY2" fmla="*/ 66675 h 6858000"/>
              <a:gd name="connsiteX3" fmla="*/ 4826176 w 4992864"/>
              <a:gd name="connsiteY3" fmla="*/ 122237 h 6858000"/>
              <a:gd name="connsiteX4" fmla="*/ 4835701 w 4992864"/>
              <a:gd name="connsiteY4" fmla="*/ 174625 h 6858000"/>
              <a:gd name="connsiteX5" fmla="*/ 4851576 w 4992864"/>
              <a:gd name="connsiteY5" fmla="*/ 217487 h 6858000"/>
              <a:gd name="connsiteX6" fmla="*/ 4867451 w 4992864"/>
              <a:gd name="connsiteY6" fmla="*/ 260350 h 6858000"/>
              <a:gd name="connsiteX7" fmla="*/ 4886501 w 4992864"/>
              <a:gd name="connsiteY7" fmla="*/ 296862 h 6858000"/>
              <a:gd name="connsiteX8" fmla="*/ 4905551 w 4992864"/>
              <a:gd name="connsiteY8" fmla="*/ 334962 h 6858000"/>
              <a:gd name="connsiteX9" fmla="*/ 4923014 w 4992864"/>
              <a:gd name="connsiteY9" fmla="*/ 369887 h 6858000"/>
              <a:gd name="connsiteX10" fmla="*/ 4940476 w 4992864"/>
              <a:gd name="connsiteY10" fmla="*/ 409575 h 6858000"/>
              <a:gd name="connsiteX11" fmla="*/ 4956351 w 4992864"/>
              <a:gd name="connsiteY11" fmla="*/ 450850 h 6858000"/>
              <a:gd name="connsiteX12" fmla="*/ 4970639 w 4992864"/>
              <a:gd name="connsiteY12" fmla="*/ 496887 h 6858000"/>
              <a:gd name="connsiteX13" fmla="*/ 4981751 w 4992864"/>
              <a:gd name="connsiteY13" fmla="*/ 546100 h 6858000"/>
              <a:gd name="connsiteX14" fmla="*/ 4989689 w 4992864"/>
              <a:gd name="connsiteY14" fmla="*/ 606425 h 6858000"/>
              <a:gd name="connsiteX15" fmla="*/ 4992864 w 4992864"/>
              <a:gd name="connsiteY15" fmla="*/ 673100 h 6858000"/>
              <a:gd name="connsiteX16" fmla="*/ 4989689 w 4992864"/>
              <a:gd name="connsiteY16" fmla="*/ 744537 h 6858000"/>
              <a:gd name="connsiteX17" fmla="*/ 4981751 w 4992864"/>
              <a:gd name="connsiteY17" fmla="*/ 801687 h 6858000"/>
              <a:gd name="connsiteX18" fmla="*/ 4970639 w 4992864"/>
              <a:gd name="connsiteY18" fmla="*/ 854075 h 6858000"/>
              <a:gd name="connsiteX19" fmla="*/ 4956351 w 4992864"/>
              <a:gd name="connsiteY19" fmla="*/ 901700 h 6858000"/>
              <a:gd name="connsiteX20" fmla="*/ 4940476 w 4992864"/>
              <a:gd name="connsiteY20" fmla="*/ 942975 h 6858000"/>
              <a:gd name="connsiteX21" fmla="*/ 4921426 w 4992864"/>
              <a:gd name="connsiteY21" fmla="*/ 981075 h 6858000"/>
              <a:gd name="connsiteX22" fmla="*/ 4902376 w 4992864"/>
              <a:gd name="connsiteY22" fmla="*/ 1017587 h 6858000"/>
              <a:gd name="connsiteX23" fmla="*/ 4883326 w 4992864"/>
              <a:gd name="connsiteY23" fmla="*/ 1055687 h 6858000"/>
              <a:gd name="connsiteX24" fmla="*/ 4865864 w 4992864"/>
              <a:gd name="connsiteY24" fmla="*/ 1095375 h 6858000"/>
              <a:gd name="connsiteX25" fmla="*/ 4848401 w 4992864"/>
              <a:gd name="connsiteY25" fmla="*/ 1136650 h 6858000"/>
              <a:gd name="connsiteX26" fmla="*/ 4834114 w 4992864"/>
              <a:gd name="connsiteY26" fmla="*/ 1182687 h 6858000"/>
              <a:gd name="connsiteX27" fmla="*/ 4824589 w 4992864"/>
              <a:gd name="connsiteY27" fmla="*/ 1235075 h 6858000"/>
              <a:gd name="connsiteX28" fmla="*/ 4815064 w 4992864"/>
              <a:gd name="connsiteY28" fmla="*/ 1295400 h 6858000"/>
              <a:gd name="connsiteX29" fmla="*/ 4813476 w 4992864"/>
              <a:gd name="connsiteY29" fmla="*/ 1363662 h 6858000"/>
              <a:gd name="connsiteX30" fmla="*/ 4815064 w 4992864"/>
              <a:gd name="connsiteY30" fmla="*/ 1431925 h 6858000"/>
              <a:gd name="connsiteX31" fmla="*/ 4824589 w 4992864"/>
              <a:gd name="connsiteY31" fmla="*/ 1492250 h 6858000"/>
              <a:gd name="connsiteX32" fmla="*/ 4834114 w 4992864"/>
              <a:gd name="connsiteY32" fmla="*/ 1544637 h 6858000"/>
              <a:gd name="connsiteX33" fmla="*/ 4848401 w 4992864"/>
              <a:gd name="connsiteY33" fmla="*/ 1589087 h 6858000"/>
              <a:gd name="connsiteX34" fmla="*/ 4865864 w 4992864"/>
              <a:gd name="connsiteY34" fmla="*/ 1631950 h 6858000"/>
              <a:gd name="connsiteX35" fmla="*/ 4883326 w 4992864"/>
              <a:gd name="connsiteY35" fmla="*/ 1671637 h 6858000"/>
              <a:gd name="connsiteX36" fmla="*/ 4902376 w 4992864"/>
              <a:gd name="connsiteY36" fmla="*/ 1708150 h 6858000"/>
              <a:gd name="connsiteX37" fmla="*/ 4921426 w 4992864"/>
              <a:gd name="connsiteY37" fmla="*/ 1743075 h 6858000"/>
              <a:gd name="connsiteX38" fmla="*/ 4940476 w 4992864"/>
              <a:gd name="connsiteY38" fmla="*/ 1782762 h 6858000"/>
              <a:gd name="connsiteX39" fmla="*/ 4956351 w 4992864"/>
              <a:gd name="connsiteY39" fmla="*/ 1824037 h 6858000"/>
              <a:gd name="connsiteX40" fmla="*/ 4970639 w 4992864"/>
              <a:gd name="connsiteY40" fmla="*/ 1870075 h 6858000"/>
              <a:gd name="connsiteX41" fmla="*/ 4981751 w 4992864"/>
              <a:gd name="connsiteY41" fmla="*/ 1922462 h 6858000"/>
              <a:gd name="connsiteX42" fmla="*/ 4989689 w 4992864"/>
              <a:gd name="connsiteY42" fmla="*/ 1982787 h 6858000"/>
              <a:gd name="connsiteX43" fmla="*/ 4992864 w 4992864"/>
              <a:gd name="connsiteY43" fmla="*/ 2051050 h 6858000"/>
              <a:gd name="connsiteX44" fmla="*/ 4989689 w 4992864"/>
              <a:gd name="connsiteY44" fmla="*/ 2119312 h 6858000"/>
              <a:gd name="connsiteX45" fmla="*/ 4981751 w 4992864"/>
              <a:gd name="connsiteY45" fmla="*/ 2179637 h 6858000"/>
              <a:gd name="connsiteX46" fmla="*/ 4970639 w 4992864"/>
              <a:gd name="connsiteY46" fmla="*/ 2232025 h 6858000"/>
              <a:gd name="connsiteX47" fmla="*/ 4956351 w 4992864"/>
              <a:gd name="connsiteY47" fmla="*/ 2278062 h 6858000"/>
              <a:gd name="connsiteX48" fmla="*/ 4940476 w 4992864"/>
              <a:gd name="connsiteY48" fmla="*/ 2319337 h 6858000"/>
              <a:gd name="connsiteX49" fmla="*/ 4921426 w 4992864"/>
              <a:gd name="connsiteY49" fmla="*/ 2359025 h 6858000"/>
              <a:gd name="connsiteX50" fmla="*/ 4902376 w 4992864"/>
              <a:gd name="connsiteY50" fmla="*/ 2395537 h 6858000"/>
              <a:gd name="connsiteX51" fmla="*/ 4883326 w 4992864"/>
              <a:gd name="connsiteY51" fmla="*/ 2433637 h 6858000"/>
              <a:gd name="connsiteX52" fmla="*/ 4865864 w 4992864"/>
              <a:gd name="connsiteY52" fmla="*/ 2471737 h 6858000"/>
              <a:gd name="connsiteX53" fmla="*/ 4848401 w 4992864"/>
              <a:gd name="connsiteY53" fmla="*/ 2513012 h 6858000"/>
              <a:gd name="connsiteX54" fmla="*/ 4834114 w 4992864"/>
              <a:gd name="connsiteY54" fmla="*/ 2560637 h 6858000"/>
              <a:gd name="connsiteX55" fmla="*/ 4824589 w 4992864"/>
              <a:gd name="connsiteY55" fmla="*/ 2613025 h 6858000"/>
              <a:gd name="connsiteX56" fmla="*/ 4815064 w 4992864"/>
              <a:gd name="connsiteY56" fmla="*/ 2671762 h 6858000"/>
              <a:gd name="connsiteX57" fmla="*/ 4813476 w 4992864"/>
              <a:gd name="connsiteY57" fmla="*/ 2741612 h 6858000"/>
              <a:gd name="connsiteX58" fmla="*/ 4815064 w 4992864"/>
              <a:gd name="connsiteY58" fmla="*/ 2809875 h 6858000"/>
              <a:gd name="connsiteX59" fmla="*/ 4824589 w 4992864"/>
              <a:gd name="connsiteY59" fmla="*/ 2868612 h 6858000"/>
              <a:gd name="connsiteX60" fmla="*/ 4834114 w 4992864"/>
              <a:gd name="connsiteY60" fmla="*/ 2922587 h 6858000"/>
              <a:gd name="connsiteX61" fmla="*/ 4848401 w 4992864"/>
              <a:gd name="connsiteY61" fmla="*/ 2967037 h 6858000"/>
              <a:gd name="connsiteX62" fmla="*/ 4865864 w 4992864"/>
              <a:gd name="connsiteY62" fmla="*/ 3009900 h 6858000"/>
              <a:gd name="connsiteX63" fmla="*/ 4883326 w 4992864"/>
              <a:gd name="connsiteY63" fmla="*/ 3046412 h 6858000"/>
              <a:gd name="connsiteX64" fmla="*/ 4902376 w 4992864"/>
              <a:gd name="connsiteY64" fmla="*/ 3084512 h 6858000"/>
              <a:gd name="connsiteX65" fmla="*/ 4921426 w 4992864"/>
              <a:gd name="connsiteY65" fmla="*/ 3121025 h 6858000"/>
              <a:gd name="connsiteX66" fmla="*/ 4940476 w 4992864"/>
              <a:gd name="connsiteY66" fmla="*/ 3160712 h 6858000"/>
              <a:gd name="connsiteX67" fmla="*/ 4956351 w 4992864"/>
              <a:gd name="connsiteY67" fmla="*/ 3201987 h 6858000"/>
              <a:gd name="connsiteX68" fmla="*/ 4970639 w 4992864"/>
              <a:gd name="connsiteY68" fmla="*/ 3248025 h 6858000"/>
              <a:gd name="connsiteX69" fmla="*/ 4981751 w 4992864"/>
              <a:gd name="connsiteY69" fmla="*/ 3300412 h 6858000"/>
              <a:gd name="connsiteX70" fmla="*/ 4989689 w 4992864"/>
              <a:gd name="connsiteY70" fmla="*/ 3360737 h 6858000"/>
              <a:gd name="connsiteX71" fmla="*/ 4992864 w 4992864"/>
              <a:gd name="connsiteY71" fmla="*/ 3427412 h 6858000"/>
              <a:gd name="connsiteX72" fmla="*/ 4989689 w 4992864"/>
              <a:gd name="connsiteY72" fmla="*/ 3497262 h 6858000"/>
              <a:gd name="connsiteX73" fmla="*/ 4981751 w 4992864"/>
              <a:gd name="connsiteY73" fmla="*/ 3557587 h 6858000"/>
              <a:gd name="connsiteX74" fmla="*/ 4970639 w 4992864"/>
              <a:gd name="connsiteY74" fmla="*/ 3609975 h 6858000"/>
              <a:gd name="connsiteX75" fmla="*/ 4956351 w 4992864"/>
              <a:gd name="connsiteY75" fmla="*/ 3656012 h 6858000"/>
              <a:gd name="connsiteX76" fmla="*/ 4940476 w 4992864"/>
              <a:gd name="connsiteY76" fmla="*/ 3697287 h 6858000"/>
              <a:gd name="connsiteX77" fmla="*/ 4921426 w 4992864"/>
              <a:gd name="connsiteY77" fmla="*/ 3736975 h 6858000"/>
              <a:gd name="connsiteX78" fmla="*/ 4883326 w 4992864"/>
              <a:gd name="connsiteY78" fmla="*/ 3811587 h 6858000"/>
              <a:gd name="connsiteX79" fmla="*/ 4865864 w 4992864"/>
              <a:gd name="connsiteY79" fmla="*/ 3848100 h 6858000"/>
              <a:gd name="connsiteX80" fmla="*/ 4848401 w 4992864"/>
              <a:gd name="connsiteY80" fmla="*/ 3890962 h 6858000"/>
              <a:gd name="connsiteX81" fmla="*/ 4834114 w 4992864"/>
              <a:gd name="connsiteY81" fmla="*/ 3935412 h 6858000"/>
              <a:gd name="connsiteX82" fmla="*/ 4824589 w 4992864"/>
              <a:gd name="connsiteY82" fmla="*/ 3987800 h 6858000"/>
              <a:gd name="connsiteX83" fmla="*/ 4815064 w 4992864"/>
              <a:gd name="connsiteY83" fmla="*/ 4048125 h 6858000"/>
              <a:gd name="connsiteX84" fmla="*/ 4813476 w 4992864"/>
              <a:gd name="connsiteY84" fmla="*/ 4116387 h 6858000"/>
              <a:gd name="connsiteX85" fmla="*/ 4815064 w 4992864"/>
              <a:gd name="connsiteY85" fmla="*/ 4186237 h 6858000"/>
              <a:gd name="connsiteX86" fmla="*/ 4824589 w 4992864"/>
              <a:gd name="connsiteY86" fmla="*/ 4244975 h 6858000"/>
              <a:gd name="connsiteX87" fmla="*/ 4834114 w 4992864"/>
              <a:gd name="connsiteY87" fmla="*/ 4297362 h 6858000"/>
              <a:gd name="connsiteX88" fmla="*/ 4848401 w 4992864"/>
              <a:gd name="connsiteY88" fmla="*/ 4343400 h 6858000"/>
              <a:gd name="connsiteX89" fmla="*/ 4865864 w 4992864"/>
              <a:gd name="connsiteY89" fmla="*/ 4386262 h 6858000"/>
              <a:gd name="connsiteX90" fmla="*/ 4883326 w 4992864"/>
              <a:gd name="connsiteY90" fmla="*/ 4424362 h 6858000"/>
              <a:gd name="connsiteX91" fmla="*/ 4921426 w 4992864"/>
              <a:gd name="connsiteY91" fmla="*/ 4498975 h 6858000"/>
              <a:gd name="connsiteX92" fmla="*/ 4940476 w 4992864"/>
              <a:gd name="connsiteY92" fmla="*/ 4537075 h 6858000"/>
              <a:gd name="connsiteX93" fmla="*/ 4956351 w 4992864"/>
              <a:gd name="connsiteY93" fmla="*/ 4579937 h 6858000"/>
              <a:gd name="connsiteX94" fmla="*/ 4970639 w 4992864"/>
              <a:gd name="connsiteY94" fmla="*/ 4625975 h 6858000"/>
              <a:gd name="connsiteX95" fmla="*/ 4981751 w 4992864"/>
              <a:gd name="connsiteY95" fmla="*/ 4678362 h 6858000"/>
              <a:gd name="connsiteX96" fmla="*/ 4989689 w 4992864"/>
              <a:gd name="connsiteY96" fmla="*/ 4738687 h 6858000"/>
              <a:gd name="connsiteX97" fmla="*/ 4992864 w 4992864"/>
              <a:gd name="connsiteY97" fmla="*/ 4806950 h 6858000"/>
              <a:gd name="connsiteX98" fmla="*/ 4989689 w 4992864"/>
              <a:gd name="connsiteY98" fmla="*/ 4875212 h 6858000"/>
              <a:gd name="connsiteX99" fmla="*/ 4981751 w 4992864"/>
              <a:gd name="connsiteY99" fmla="*/ 4935537 h 6858000"/>
              <a:gd name="connsiteX100" fmla="*/ 4970639 w 4992864"/>
              <a:gd name="connsiteY100" fmla="*/ 4987925 h 6858000"/>
              <a:gd name="connsiteX101" fmla="*/ 4956351 w 4992864"/>
              <a:gd name="connsiteY101" fmla="*/ 5033962 h 6858000"/>
              <a:gd name="connsiteX102" fmla="*/ 4940476 w 4992864"/>
              <a:gd name="connsiteY102" fmla="*/ 5075237 h 6858000"/>
              <a:gd name="connsiteX103" fmla="*/ 4921426 w 4992864"/>
              <a:gd name="connsiteY103" fmla="*/ 5114925 h 6858000"/>
              <a:gd name="connsiteX104" fmla="*/ 4902376 w 4992864"/>
              <a:gd name="connsiteY104" fmla="*/ 5149850 h 6858000"/>
              <a:gd name="connsiteX105" fmla="*/ 4883326 w 4992864"/>
              <a:gd name="connsiteY105" fmla="*/ 5186362 h 6858000"/>
              <a:gd name="connsiteX106" fmla="*/ 4865864 w 4992864"/>
              <a:gd name="connsiteY106" fmla="*/ 5226050 h 6858000"/>
              <a:gd name="connsiteX107" fmla="*/ 4848401 w 4992864"/>
              <a:gd name="connsiteY107" fmla="*/ 5268912 h 6858000"/>
              <a:gd name="connsiteX108" fmla="*/ 4834114 w 4992864"/>
              <a:gd name="connsiteY108" fmla="*/ 5313362 h 6858000"/>
              <a:gd name="connsiteX109" fmla="*/ 4824589 w 4992864"/>
              <a:gd name="connsiteY109" fmla="*/ 5365750 h 6858000"/>
              <a:gd name="connsiteX110" fmla="*/ 4815064 w 4992864"/>
              <a:gd name="connsiteY110" fmla="*/ 5426075 h 6858000"/>
              <a:gd name="connsiteX111" fmla="*/ 4813476 w 4992864"/>
              <a:gd name="connsiteY111" fmla="*/ 5494337 h 6858000"/>
              <a:gd name="connsiteX112" fmla="*/ 4815064 w 4992864"/>
              <a:gd name="connsiteY112" fmla="*/ 5562600 h 6858000"/>
              <a:gd name="connsiteX113" fmla="*/ 4824589 w 4992864"/>
              <a:gd name="connsiteY113" fmla="*/ 5622925 h 6858000"/>
              <a:gd name="connsiteX114" fmla="*/ 4834114 w 4992864"/>
              <a:gd name="connsiteY114" fmla="*/ 5675312 h 6858000"/>
              <a:gd name="connsiteX115" fmla="*/ 4848401 w 4992864"/>
              <a:gd name="connsiteY115" fmla="*/ 5721350 h 6858000"/>
              <a:gd name="connsiteX116" fmla="*/ 4865864 w 4992864"/>
              <a:gd name="connsiteY116" fmla="*/ 5762625 h 6858000"/>
              <a:gd name="connsiteX117" fmla="*/ 4883326 w 4992864"/>
              <a:gd name="connsiteY117" fmla="*/ 5802312 h 6858000"/>
              <a:gd name="connsiteX118" fmla="*/ 4902376 w 4992864"/>
              <a:gd name="connsiteY118" fmla="*/ 5840412 h 6858000"/>
              <a:gd name="connsiteX119" fmla="*/ 4921426 w 4992864"/>
              <a:gd name="connsiteY119" fmla="*/ 5876925 h 6858000"/>
              <a:gd name="connsiteX120" fmla="*/ 4940476 w 4992864"/>
              <a:gd name="connsiteY120" fmla="*/ 5915025 h 6858000"/>
              <a:gd name="connsiteX121" fmla="*/ 4956351 w 4992864"/>
              <a:gd name="connsiteY121" fmla="*/ 5956300 h 6858000"/>
              <a:gd name="connsiteX122" fmla="*/ 4970639 w 4992864"/>
              <a:gd name="connsiteY122" fmla="*/ 6003925 h 6858000"/>
              <a:gd name="connsiteX123" fmla="*/ 4981751 w 4992864"/>
              <a:gd name="connsiteY123" fmla="*/ 6056312 h 6858000"/>
              <a:gd name="connsiteX124" fmla="*/ 4989689 w 4992864"/>
              <a:gd name="connsiteY124" fmla="*/ 6113462 h 6858000"/>
              <a:gd name="connsiteX125" fmla="*/ 4992864 w 4992864"/>
              <a:gd name="connsiteY125" fmla="*/ 6183312 h 6858000"/>
              <a:gd name="connsiteX126" fmla="*/ 4989689 w 4992864"/>
              <a:gd name="connsiteY126" fmla="*/ 6251575 h 6858000"/>
              <a:gd name="connsiteX127" fmla="*/ 4981751 w 4992864"/>
              <a:gd name="connsiteY127" fmla="*/ 6311900 h 6858000"/>
              <a:gd name="connsiteX128" fmla="*/ 4970639 w 4992864"/>
              <a:gd name="connsiteY128" fmla="*/ 6361112 h 6858000"/>
              <a:gd name="connsiteX129" fmla="*/ 4956351 w 4992864"/>
              <a:gd name="connsiteY129" fmla="*/ 6407150 h 6858000"/>
              <a:gd name="connsiteX130" fmla="*/ 4940476 w 4992864"/>
              <a:gd name="connsiteY130" fmla="*/ 6448425 h 6858000"/>
              <a:gd name="connsiteX131" fmla="*/ 4923014 w 4992864"/>
              <a:gd name="connsiteY131" fmla="*/ 6488112 h 6858000"/>
              <a:gd name="connsiteX132" fmla="*/ 4905551 w 4992864"/>
              <a:gd name="connsiteY132" fmla="*/ 6523037 h 6858000"/>
              <a:gd name="connsiteX133" fmla="*/ 4886501 w 4992864"/>
              <a:gd name="connsiteY133" fmla="*/ 6561137 h 6858000"/>
              <a:gd name="connsiteX134" fmla="*/ 4867451 w 4992864"/>
              <a:gd name="connsiteY134" fmla="*/ 6597650 h 6858000"/>
              <a:gd name="connsiteX135" fmla="*/ 4851576 w 4992864"/>
              <a:gd name="connsiteY135" fmla="*/ 6640512 h 6858000"/>
              <a:gd name="connsiteX136" fmla="*/ 4835701 w 4992864"/>
              <a:gd name="connsiteY136" fmla="*/ 6683375 h 6858000"/>
              <a:gd name="connsiteX137" fmla="*/ 4826176 w 4992864"/>
              <a:gd name="connsiteY137" fmla="*/ 6735762 h 6858000"/>
              <a:gd name="connsiteX138" fmla="*/ 4818239 w 4992864"/>
              <a:gd name="connsiteY138" fmla="*/ 6791325 h 6858000"/>
              <a:gd name="connsiteX139" fmla="*/ 4813476 w 4992864"/>
              <a:gd name="connsiteY139" fmla="*/ 6858000 h 6858000"/>
              <a:gd name="connsiteX140" fmla="*/ 0 w 499286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992864" h="6858000">
                <a:moveTo>
                  <a:pt x="0" y="0"/>
                </a:moveTo>
                <a:lnTo>
                  <a:pt x="4813476" y="0"/>
                </a:lnTo>
                <a:lnTo>
                  <a:pt x="4818239" y="66675"/>
                </a:lnTo>
                <a:lnTo>
                  <a:pt x="4826176" y="122237"/>
                </a:lnTo>
                <a:lnTo>
                  <a:pt x="4835701" y="174625"/>
                </a:lnTo>
                <a:lnTo>
                  <a:pt x="4851576" y="217487"/>
                </a:lnTo>
                <a:lnTo>
                  <a:pt x="4867451" y="260350"/>
                </a:lnTo>
                <a:lnTo>
                  <a:pt x="4886501" y="296862"/>
                </a:lnTo>
                <a:lnTo>
                  <a:pt x="4905551" y="334962"/>
                </a:lnTo>
                <a:lnTo>
                  <a:pt x="4923014" y="369887"/>
                </a:lnTo>
                <a:lnTo>
                  <a:pt x="4940476" y="409575"/>
                </a:lnTo>
                <a:lnTo>
                  <a:pt x="4956351" y="450850"/>
                </a:lnTo>
                <a:lnTo>
                  <a:pt x="4970639" y="496887"/>
                </a:lnTo>
                <a:lnTo>
                  <a:pt x="4981751" y="546100"/>
                </a:lnTo>
                <a:lnTo>
                  <a:pt x="4989689" y="606425"/>
                </a:lnTo>
                <a:lnTo>
                  <a:pt x="4992864" y="673100"/>
                </a:lnTo>
                <a:lnTo>
                  <a:pt x="4989689" y="744537"/>
                </a:lnTo>
                <a:lnTo>
                  <a:pt x="4981751" y="801687"/>
                </a:lnTo>
                <a:lnTo>
                  <a:pt x="4970639" y="854075"/>
                </a:lnTo>
                <a:lnTo>
                  <a:pt x="4956351" y="901700"/>
                </a:lnTo>
                <a:lnTo>
                  <a:pt x="4940476" y="942975"/>
                </a:lnTo>
                <a:lnTo>
                  <a:pt x="4921426" y="981075"/>
                </a:lnTo>
                <a:lnTo>
                  <a:pt x="4902376" y="1017587"/>
                </a:lnTo>
                <a:lnTo>
                  <a:pt x="4883326" y="1055687"/>
                </a:lnTo>
                <a:lnTo>
                  <a:pt x="4865864" y="1095375"/>
                </a:lnTo>
                <a:lnTo>
                  <a:pt x="4848401" y="1136650"/>
                </a:lnTo>
                <a:lnTo>
                  <a:pt x="4834114" y="1182687"/>
                </a:lnTo>
                <a:lnTo>
                  <a:pt x="4824589" y="1235075"/>
                </a:lnTo>
                <a:lnTo>
                  <a:pt x="4815064" y="1295400"/>
                </a:lnTo>
                <a:lnTo>
                  <a:pt x="4813476" y="1363662"/>
                </a:lnTo>
                <a:lnTo>
                  <a:pt x="4815064" y="1431925"/>
                </a:lnTo>
                <a:lnTo>
                  <a:pt x="4824589" y="1492250"/>
                </a:lnTo>
                <a:lnTo>
                  <a:pt x="4834114" y="1544637"/>
                </a:lnTo>
                <a:lnTo>
                  <a:pt x="4848401" y="1589087"/>
                </a:lnTo>
                <a:lnTo>
                  <a:pt x="4865864" y="1631950"/>
                </a:lnTo>
                <a:lnTo>
                  <a:pt x="4883326" y="1671637"/>
                </a:lnTo>
                <a:lnTo>
                  <a:pt x="4902376" y="1708150"/>
                </a:lnTo>
                <a:lnTo>
                  <a:pt x="4921426" y="1743075"/>
                </a:lnTo>
                <a:lnTo>
                  <a:pt x="4940476" y="1782762"/>
                </a:lnTo>
                <a:lnTo>
                  <a:pt x="4956351" y="1824037"/>
                </a:lnTo>
                <a:lnTo>
                  <a:pt x="4970639" y="1870075"/>
                </a:lnTo>
                <a:lnTo>
                  <a:pt x="4981751" y="1922462"/>
                </a:lnTo>
                <a:lnTo>
                  <a:pt x="4989689" y="1982787"/>
                </a:lnTo>
                <a:lnTo>
                  <a:pt x="4992864" y="2051050"/>
                </a:lnTo>
                <a:lnTo>
                  <a:pt x="4989689" y="2119312"/>
                </a:lnTo>
                <a:lnTo>
                  <a:pt x="4981751" y="2179637"/>
                </a:lnTo>
                <a:lnTo>
                  <a:pt x="4970639" y="2232025"/>
                </a:lnTo>
                <a:lnTo>
                  <a:pt x="4956351" y="2278062"/>
                </a:lnTo>
                <a:lnTo>
                  <a:pt x="4940476" y="2319337"/>
                </a:lnTo>
                <a:lnTo>
                  <a:pt x="4921426" y="2359025"/>
                </a:lnTo>
                <a:lnTo>
                  <a:pt x="4902376" y="2395537"/>
                </a:lnTo>
                <a:lnTo>
                  <a:pt x="4883326" y="2433637"/>
                </a:lnTo>
                <a:lnTo>
                  <a:pt x="4865864" y="2471737"/>
                </a:lnTo>
                <a:lnTo>
                  <a:pt x="4848401" y="2513012"/>
                </a:lnTo>
                <a:lnTo>
                  <a:pt x="4834114" y="2560637"/>
                </a:lnTo>
                <a:lnTo>
                  <a:pt x="4824589" y="2613025"/>
                </a:lnTo>
                <a:lnTo>
                  <a:pt x="4815064" y="2671762"/>
                </a:lnTo>
                <a:lnTo>
                  <a:pt x="4813476" y="2741612"/>
                </a:lnTo>
                <a:lnTo>
                  <a:pt x="4815064" y="2809875"/>
                </a:lnTo>
                <a:lnTo>
                  <a:pt x="4824589" y="2868612"/>
                </a:lnTo>
                <a:lnTo>
                  <a:pt x="4834114" y="2922587"/>
                </a:lnTo>
                <a:lnTo>
                  <a:pt x="4848401" y="2967037"/>
                </a:lnTo>
                <a:lnTo>
                  <a:pt x="4865864" y="3009900"/>
                </a:lnTo>
                <a:lnTo>
                  <a:pt x="4883326" y="3046412"/>
                </a:lnTo>
                <a:lnTo>
                  <a:pt x="4902376" y="3084512"/>
                </a:lnTo>
                <a:lnTo>
                  <a:pt x="4921426" y="3121025"/>
                </a:lnTo>
                <a:lnTo>
                  <a:pt x="4940476" y="3160712"/>
                </a:lnTo>
                <a:lnTo>
                  <a:pt x="4956351" y="3201987"/>
                </a:lnTo>
                <a:lnTo>
                  <a:pt x="4970639" y="3248025"/>
                </a:lnTo>
                <a:lnTo>
                  <a:pt x="4981751" y="3300412"/>
                </a:lnTo>
                <a:lnTo>
                  <a:pt x="4989689" y="3360737"/>
                </a:lnTo>
                <a:lnTo>
                  <a:pt x="4992864" y="3427412"/>
                </a:lnTo>
                <a:lnTo>
                  <a:pt x="4989689" y="3497262"/>
                </a:lnTo>
                <a:lnTo>
                  <a:pt x="4981751" y="3557587"/>
                </a:lnTo>
                <a:lnTo>
                  <a:pt x="4970639" y="3609975"/>
                </a:lnTo>
                <a:lnTo>
                  <a:pt x="4956351" y="3656012"/>
                </a:lnTo>
                <a:lnTo>
                  <a:pt x="4940476" y="3697287"/>
                </a:lnTo>
                <a:lnTo>
                  <a:pt x="4921426" y="3736975"/>
                </a:lnTo>
                <a:lnTo>
                  <a:pt x="4883326" y="3811587"/>
                </a:lnTo>
                <a:lnTo>
                  <a:pt x="4865864" y="3848100"/>
                </a:lnTo>
                <a:lnTo>
                  <a:pt x="4848401" y="3890962"/>
                </a:lnTo>
                <a:lnTo>
                  <a:pt x="4834114" y="3935412"/>
                </a:lnTo>
                <a:lnTo>
                  <a:pt x="4824589" y="3987800"/>
                </a:lnTo>
                <a:lnTo>
                  <a:pt x="4815064" y="4048125"/>
                </a:lnTo>
                <a:lnTo>
                  <a:pt x="4813476" y="4116387"/>
                </a:lnTo>
                <a:lnTo>
                  <a:pt x="4815064" y="4186237"/>
                </a:lnTo>
                <a:lnTo>
                  <a:pt x="4824589" y="4244975"/>
                </a:lnTo>
                <a:lnTo>
                  <a:pt x="4834114" y="4297362"/>
                </a:lnTo>
                <a:lnTo>
                  <a:pt x="4848401" y="4343400"/>
                </a:lnTo>
                <a:lnTo>
                  <a:pt x="4865864" y="4386262"/>
                </a:lnTo>
                <a:lnTo>
                  <a:pt x="4883326" y="4424362"/>
                </a:lnTo>
                <a:lnTo>
                  <a:pt x="4921426" y="4498975"/>
                </a:lnTo>
                <a:lnTo>
                  <a:pt x="4940476" y="4537075"/>
                </a:lnTo>
                <a:lnTo>
                  <a:pt x="4956351" y="4579937"/>
                </a:lnTo>
                <a:lnTo>
                  <a:pt x="4970639" y="4625975"/>
                </a:lnTo>
                <a:lnTo>
                  <a:pt x="4981751" y="4678362"/>
                </a:lnTo>
                <a:lnTo>
                  <a:pt x="4989689" y="4738687"/>
                </a:lnTo>
                <a:lnTo>
                  <a:pt x="4992864" y="4806950"/>
                </a:lnTo>
                <a:lnTo>
                  <a:pt x="4989689" y="4875212"/>
                </a:lnTo>
                <a:lnTo>
                  <a:pt x="4981751" y="4935537"/>
                </a:lnTo>
                <a:lnTo>
                  <a:pt x="4970639" y="4987925"/>
                </a:lnTo>
                <a:lnTo>
                  <a:pt x="4956351" y="5033962"/>
                </a:lnTo>
                <a:lnTo>
                  <a:pt x="4940476" y="5075237"/>
                </a:lnTo>
                <a:lnTo>
                  <a:pt x="4921426" y="5114925"/>
                </a:lnTo>
                <a:lnTo>
                  <a:pt x="4902376" y="5149850"/>
                </a:lnTo>
                <a:lnTo>
                  <a:pt x="4883326" y="5186362"/>
                </a:lnTo>
                <a:lnTo>
                  <a:pt x="4865864" y="5226050"/>
                </a:lnTo>
                <a:lnTo>
                  <a:pt x="4848401" y="5268912"/>
                </a:lnTo>
                <a:lnTo>
                  <a:pt x="4834114" y="5313362"/>
                </a:lnTo>
                <a:lnTo>
                  <a:pt x="4824589" y="5365750"/>
                </a:lnTo>
                <a:lnTo>
                  <a:pt x="4815064" y="5426075"/>
                </a:lnTo>
                <a:lnTo>
                  <a:pt x="4813476" y="5494337"/>
                </a:lnTo>
                <a:lnTo>
                  <a:pt x="4815064" y="5562600"/>
                </a:lnTo>
                <a:lnTo>
                  <a:pt x="4824589" y="5622925"/>
                </a:lnTo>
                <a:lnTo>
                  <a:pt x="4834114" y="5675312"/>
                </a:lnTo>
                <a:lnTo>
                  <a:pt x="4848401" y="5721350"/>
                </a:lnTo>
                <a:lnTo>
                  <a:pt x="4865864" y="5762625"/>
                </a:lnTo>
                <a:lnTo>
                  <a:pt x="4883326" y="5802312"/>
                </a:lnTo>
                <a:lnTo>
                  <a:pt x="4902376" y="5840412"/>
                </a:lnTo>
                <a:lnTo>
                  <a:pt x="4921426" y="5876925"/>
                </a:lnTo>
                <a:lnTo>
                  <a:pt x="4940476" y="5915025"/>
                </a:lnTo>
                <a:lnTo>
                  <a:pt x="4956351" y="5956300"/>
                </a:lnTo>
                <a:lnTo>
                  <a:pt x="4970639" y="6003925"/>
                </a:lnTo>
                <a:lnTo>
                  <a:pt x="4981751" y="6056312"/>
                </a:lnTo>
                <a:lnTo>
                  <a:pt x="4989689" y="6113462"/>
                </a:lnTo>
                <a:lnTo>
                  <a:pt x="4992864" y="6183312"/>
                </a:lnTo>
                <a:lnTo>
                  <a:pt x="4989689" y="6251575"/>
                </a:lnTo>
                <a:lnTo>
                  <a:pt x="4981751" y="6311900"/>
                </a:lnTo>
                <a:lnTo>
                  <a:pt x="4970639" y="6361112"/>
                </a:lnTo>
                <a:lnTo>
                  <a:pt x="4956351" y="6407150"/>
                </a:lnTo>
                <a:lnTo>
                  <a:pt x="4940476" y="6448425"/>
                </a:lnTo>
                <a:lnTo>
                  <a:pt x="4923014" y="6488112"/>
                </a:lnTo>
                <a:lnTo>
                  <a:pt x="4905551" y="6523037"/>
                </a:lnTo>
                <a:lnTo>
                  <a:pt x="4886501" y="6561137"/>
                </a:lnTo>
                <a:lnTo>
                  <a:pt x="4867451" y="6597650"/>
                </a:lnTo>
                <a:lnTo>
                  <a:pt x="4851576" y="6640512"/>
                </a:lnTo>
                <a:lnTo>
                  <a:pt x="4835701" y="6683375"/>
                </a:lnTo>
                <a:lnTo>
                  <a:pt x="4826176" y="6735762"/>
                </a:lnTo>
                <a:lnTo>
                  <a:pt x="4818239" y="6791325"/>
                </a:lnTo>
                <a:lnTo>
                  <a:pt x="4813476" y="6858000"/>
                </a:lnTo>
                <a:lnTo>
                  <a:pt x="0" y="6858000"/>
                </a:lnTo>
                <a:close/>
              </a:path>
            </a:pathLst>
          </a:custGeom>
          <a:solidFill>
            <a:schemeClr val="accent1"/>
          </a:solidFill>
          <a:ln w="0">
            <a:noFill/>
            <a:prstDash val="solid"/>
            <a:round/>
            <a:headEnd/>
            <a:tailEnd/>
          </a:ln>
        </p:spPr>
      </p:sp>
      <p:sp>
        <p:nvSpPr>
          <p:cNvPr id="2" name="Título 1">
            <a:extLst>
              <a:ext uri="{FF2B5EF4-FFF2-40B4-BE49-F238E27FC236}">
                <a16:creationId xmlns:a16="http://schemas.microsoft.com/office/drawing/2014/main" id="{9B17AA88-0F34-43DB-899D-F8DE85950C21}"/>
              </a:ext>
            </a:extLst>
          </p:cNvPr>
          <p:cNvSpPr>
            <a:spLocks noGrp="1"/>
          </p:cNvSpPr>
          <p:nvPr>
            <p:ph type="title"/>
          </p:nvPr>
        </p:nvSpPr>
        <p:spPr>
          <a:xfrm>
            <a:off x="228980" y="1241575"/>
            <a:ext cx="4206115" cy="4374850"/>
          </a:xfrm>
        </p:spPr>
        <p:txBody>
          <a:bodyPr vert="horz" lIns="91440" tIns="45720" rIns="91440" bIns="45720" rtlCol="0" anchor="ctr">
            <a:normAutofit/>
          </a:bodyPr>
          <a:lstStyle/>
          <a:p>
            <a:pPr algn="ctr"/>
            <a:r>
              <a:rPr lang="en-US" sz="6000" spc="800" dirty="0" err="1">
                <a:solidFill>
                  <a:srgbClr val="2A1A00"/>
                </a:solidFill>
              </a:rPr>
              <a:t>Diagrama</a:t>
            </a:r>
            <a:r>
              <a:rPr lang="en-US" sz="6000" spc="800" dirty="0">
                <a:solidFill>
                  <a:srgbClr val="2A1A00"/>
                </a:solidFill>
              </a:rPr>
              <a:t> de </a:t>
            </a:r>
            <a:r>
              <a:rPr lang="en-US" sz="6000" spc="800" dirty="0" err="1">
                <a:solidFill>
                  <a:srgbClr val="2A1A00"/>
                </a:solidFill>
              </a:rPr>
              <a:t>flujo</a:t>
            </a:r>
            <a:endParaRPr lang="en-US" sz="6000" spc="800" dirty="0">
              <a:solidFill>
                <a:srgbClr val="2A1A00"/>
              </a:solidFill>
            </a:endParaRPr>
          </a:p>
        </p:txBody>
      </p:sp>
      <p:pic>
        <p:nvPicPr>
          <p:cNvPr id="6" name="Imagen 5">
            <a:extLst>
              <a:ext uri="{FF2B5EF4-FFF2-40B4-BE49-F238E27FC236}">
                <a16:creationId xmlns:a16="http://schemas.microsoft.com/office/drawing/2014/main" id="{DA4763A3-06D6-49C4-83C4-7E88031A7AC3}"/>
              </a:ext>
            </a:extLst>
          </p:cNvPr>
          <p:cNvPicPr>
            <a:picLocks noChangeAspect="1"/>
          </p:cNvPicPr>
          <p:nvPr/>
        </p:nvPicPr>
        <p:blipFill rotWithShape="1">
          <a:blip r:embed="rId2"/>
          <a:srcRect l="30988" t="12631" r="33024" b="9176"/>
          <a:stretch/>
        </p:blipFill>
        <p:spPr>
          <a:xfrm>
            <a:off x="6214820" y="630936"/>
            <a:ext cx="4571834" cy="5587517"/>
          </a:xfrm>
          <a:prstGeom prst="rect">
            <a:avLst/>
          </a:prstGeom>
        </p:spPr>
      </p:pic>
    </p:spTree>
    <p:extLst>
      <p:ext uri="{BB962C8B-B14F-4D97-AF65-F5344CB8AC3E}">
        <p14:creationId xmlns:p14="http://schemas.microsoft.com/office/powerpoint/2010/main" val="2651450546"/>
      </p:ext>
    </p:extLst>
  </p:cSld>
  <p:clrMapOvr>
    <a:masterClrMapping/>
  </p:clrMapOvr>
  <p:transition spd="slow">
    <p:push dir="u"/>
  </p:transition>
</p:sld>
</file>

<file path=ppt/theme/theme1.xml><?xml version="1.0" encoding="utf-8"?>
<a:theme xmlns:a="http://schemas.openxmlformats.org/drawingml/2006/main" name="Distintivo">
  <a:themeElements>
    <a:clrScheme name="Distintivo">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Distintivo">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stintiv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Retrospect</Template>
  <TotalTime>36</TotalTime>
  <Words>393</Words>
  <Application>Microsoft Office PowerPoint</Application>
  <PresentationFormat>Panorámica</PresentationFormat>
  <Paragraphs>33</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Gill Sans MT</vt:lpstr>
      <vt:lpstr>Impact</vt:lpstr>
      <vt:lpstr>Distintivo</vt:lpstr>
      <vt:lpstr>Medidor de frecuencia cardiaca </vt:lpstr>
      <vt:lpstr>Presentación de PowerPoint</vt:lpstr>
      <vt:lpstr>Presentación de PowerPoint</vt:lpstr>
      <vt:lpstr>programas</vt:lpstr>
      <vt:lpstr>Presentación de PowerPoint</vt:lpstr>
      <vt:lpstr>Presentación de PowerPoint</vt:lpstr>
      <vt:lpstr>Circuito eléctrico</vt:lpstr>
      <vt:lpstr>Diagrama de bloques</vt:lpstr>
      <vt:lpstr>Diagrama de flujo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Medidor de frecuencia cardiaca </dc:title>
  <dc:creator>MARGA</dc:creator>
  <cp:lastModifiedBy>MARGA</cp:lastModifiedBy>
  <cp:revision>24</cp:revision>
  <dcterms:created xsi:type="dcterms:W3CDTF">2020-06-14T13:09:11Z</dcterms:created>
  <dcterms:modified xsi:type="dcterms:W3CDTF">2020-06-15T02:43:12Z</dcterms:modified>
</cp:coreProperties>
</file>