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1636" autoAdjust="0"/>
  </p:normalViewPr>
  <p:slideViewPr>
    <p:cSldViewPr snapToGrid="0">
      <p:cViewPr varScale="1">
        <p:scale>
          <a:sx n="89" d="100"/>
          <a:sy n="89" d="100"/>
        </p:scale>
        <p:origin x="5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f61ead2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f61ead2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7e1c1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7e1c1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7e1c1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7e1c1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f61ead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ff61ead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f61ead2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f61ead2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f61ead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f61ead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f61ead2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f61ead2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884e7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884e7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884e7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884e74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884e74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884e74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884e74a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884e74a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f61ead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f61ead2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f61ead2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f61ead2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Cayenne My Devices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latin typeface="Lato"/>
                <a:ea typeface="Lato"/>
                <a:cs typeface="Lato"/>
                <a:sym typeface="Lato"/>
              </a:rPr>
              <a:t>Equipo 2: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Luis Gerardo Salazar Aguilar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Violeta Fernandez Salinas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Mauricio Velasquez Castañeda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 y Control Remoto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Cayenne es posible acceder a proyectos desde cualquier lugar, ya que con la aplicación de teléfono Cayenne puedes monitorear y controlar su tablero y proyectos de forma remota.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Alertas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 habilitar los mensajes de texto SMS y las notificaciones por correo electrónicos las cuales son basadas en eventos activos, es decir, te avisará cuando un dispositivo o sensor alcanza un estado predeterminado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Automatización programada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eventos para computadoras en microcontroladores, sensores y actuadores.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pantalla de eventos hace posible crear horarios. Ya que podrás poner el nombre del evento, la fecha y hora, los cuales podrás ir realizando un seguimiento de todos los eventos, ya sea por año, mes, semana o día.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87900" y="523074"/>
            <a:ext cx="83682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utilizar la API de Cayenne MQTT, primero deberá crear una cuenta de Cayenne. Visite el sitio web de Cayenne y cree una cuenta. https://accounts.mydevices.com/auth/realms/cayenne/protocol/openid-connect/registrations?client_id=cayenne-web-app&amp;response_type=code&amp;scope=openid%20email&amp;redirect_uri=https%3A%2F%2Fcayenne.mydevices.com%2Fauth%2Fcallback&amp;_ga=2.137628856.900517809.1604957233-66262688.1604957233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7" y="2031275"/>
            <a:ext cx="4270958" cy="28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74" y="2082799"/>
            <a:ext cx="4267202" cy="28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Dependiendo del dispositivo que se desee usar es como se tendra que tener el programa para compilar en su respectivo leguaje.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Ejemplo. IDE arduino para programar en una ESP8866 o un arduino con su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1226372" y="2119256"/>
            <a:ext cx="2151529" cy="2151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 smtClean="0">
                <a:solidFill>
                  <a:srgbClr val="FF0000"/>
                </a:solidFill>
              </a:rPr>
              <a:t>Cayenne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5628042" y="2119256"/>
            <a:ext cx="2151529" cy="2151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rgbClr val="FF0000"/>
                </a:solidFill>
              </a:rPr>
              <a:t>ESP8266</a:t>
            </a:r>
            <a:endParaRPr lang="es-MX" sz="2400" b="1" dirty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485478" y="2764715"/>
            <a:ext cx="19256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485479" y="3485478"/>
            <a:ext cx="1818041" cy="21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102679" y="304113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MQTT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9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Cayenne My Devices?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36575"/>
            <a:ext cx="52266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Cayenne myDevices es una plataforma de prototipado de dispositivos del IoT. Una de la mayores ventajas que tiene es que es una solución visual, arrastrar y soltar es decir, nos permite configurar el sistema sin programar.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t="21476"/>
          <a:stretch/>
        </p:blipFill>
        <p:spPr>
          <a:xfrm>
            <a:off x="5614500" y="2950897"/>
            <a:ext cx="3224700" cy="2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396600"/>
            <a:ext cx="83682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ventaja está a la vista, no hace falta programar ni una línea de código del lado del servidor. Sin embargo, como ocurre con este tipo de herramientas, nos limita bastante ya que tenemos que adaptarnos a lo que nos ofrecen.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00" y="1598700"/>
            <a:ext cx="5102363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interfaz, así como las características que ofrece se ven un poco más orientadas hacia empresas, sus clientes y personas inmersas en proyectos de IoT que necesiten de un monitoreo y control personalizado rápidamente.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idea principal es poder trabajar, realizar modificaciones y transmitir los proyectos por cualquier tipo de interfaz que uno tenga a la mano, donde sea que esté y de la manera más fácil posible.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un protocolo de conectividad máquina a máquina (M2M).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 MQTT API para publicar activaciones de dispositivos y mensajes, pero también le permite publicar un mensaje para un dispositivo específico en respuesta.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reducir la complejidad de analizar y componer las cargas de los mensajes, desarrolla bibliotecas con los lenguajes y plataformas populares.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Node-RED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los dispositivos que soporta, como ya se mencionó antes tiene una plataforma para móviles en la cual es posible trabajar.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 igual forma, cuenta con el soporte para microcontroladores como lo pueden ser Arduino, Raspberry pi, ESP8266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681675"/>
            <a:ext cx="83682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permite crear paneles de control de una forma muy sencilla arrastrando y soltando widgets para visualizar, gestionar y controlar dispositivos conectados del IoT o domóticos todo a través de un broker MQTT.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todos los servicios que nos ofrece cabe destacar el control y monitorización remoto, alertas, avisos, programación de eventos, tratamientos de datos, seguimiento de dispositivos, código personalizado, una API MQTT y compatibilidad con redes LoRaWAN.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Soporta varios tipos de placas y hardware: Raspberry Pi, Arduino, ESP8266 y varias redes y dispositivos LoRaWan.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87900" y="1285475"/>
            <a:ext cx="3485100" cy="3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Contiene varios Widgets que nos permiten tener la visibilidad y personalización para la comunicación entre los dispositivos.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l="25077" t="38056" r="21520" b="5260"/>
          <a:stretch/>
        </p:blipFill>
        <p:spPr>
          <a:xfrm>
            <a:off x="3873000" y="1285500"/>
            <a:ext cx="4883225" cy="2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614</Words>
  <Application>Microsoft Office PowerPoint</Application>
  <PresentationFormat>Presentación en pantalla (16:9)</PresentationFormat>
  <Paragraphs>41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Roboto</vt:lpstr>
      <vt:lpstr>Lato</vt:lpstr>
      <vt:lpstr>Roboto Slab</vt:lpstr>
      <vt:lpstr>Arial</vt:lpstr>
      <vt:lpstr>Marina</vt:lpstr>
      <vt:lpstr>Cayenne My Devices</vt:lpstr>
      <vt:lpstr>¿Qué es Cayenne My Devices?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Monitoreo y Control Remoto</vt:lpstr>
      <vt:lpstr>Alertas</vt:lpstr>
      <vt:lpstr>Automatización programada</vt:lpstr>
      <vt:lpstr>Presentación de PowerPoint</vt:lpstr>
      <vt:lpstr>Presentación de PowerPoint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Cayenne My Devices</dc:title>
  <cp:lastModifiedBy>Luis Gerardo</cp:lastModifiedBy>
  <cp:revision>2</cp:revision>
  <dcterms:modified xsi:type="dcterms:W3CDTF">2020-11-12T18:15:53Z</dcterms:modified>
</cp:coreProperties>
</file>