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E479-CFF6-5B4D-A81E-B3E6D53C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1990E-C34A-AD4B-A196-25AD63C3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6736-83B7-4A42-924F-3124BFD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B8E7-071E-3341-95A7-97788978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610A-9BC9-9D48-92B4-D4AE846B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7A13-E286-6E4F-9A83-51CB789F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A26BE-E144-6E4E-8AF0-340A93B7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C757-9B91-FA42-833E-F3823B77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07D1-CC34-D24D-AB72-7053EBB4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2BFF-9792-A74D-8CA3-6D262B5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45AE0-D806-3F45-8E0F-890DB26C8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7560D-4417-434E-BB39-15364FD58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D4BB-3933-7640-8EA2-F2C24DA0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9BED-C260-674A-83B5-1E77CCAF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7DFB-528E-A94E-83F8-0B9022BD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B2A-4F06-6A42-AF6A-1C0D322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DCB3-C00E-B84A-ADCA-E77CE7C2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4050-9014-7F4A-A634-4AAE73AF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2536-439F-5C43-BED6-A235780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22AB-C445-474C-B661-646FB459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A6DB-402E-9848-AA98-AA3D2B1F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D732C-1770-1347-BE45-9CFE0323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EB1-0FF4-0B4B-8E53-A1C402DF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AE27-9229-6945-B1F9-FB22BF31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3A00-3FDD-4642-B2D9-A24C8664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D5F1-8155-9845-A122-66DA06F8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2164-AEDB-A741-B3D4-05A04D021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5FE7-EEB8-A446-82C7-C04C32B4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263C-4075-DC43-93B1-1B35354F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F1BFA-2B50-3245-9970-37DC827C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CBF2E-E3B1-C141-A111-AA3BC804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B7FF-BAF9-2843-90A8-4CA77595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6A92-5A5F-0E4C-8A31-D608BF17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1F64E-3416-3049-A928-B59631A5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32F6F-B004-D944-AB91-4F5EEDDCA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CEE8F-5051-7A40-BA9E-54D55E96D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1849C-9D6D-0A49-8494-E4476CD4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7B35A-813E-E64B-9533-38DACDE7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2217A-9143-D64F-92EE-8F01776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87EC-477F-8947-871A-6CA709C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C1F11-FD92-FB40-BEBD-6456E39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67208-DE85-6844-AA2C-356F3A35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7A18-0E5D-1445-BDBB-7692E10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58C09-EB21-6741-ABEF-C1F59402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11175-E05C-5A4D-8215-D0DA456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3AC2-4322-EE46-9510-2C141140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6408-404A-534E-9884-6717CE1F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A6E2-83A5-534E-85E7-AC74BCD8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F9EA-5DE5-D14E-80F8-3A1AC748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1E2B-1F38-C746-8C3D-C9DCC177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EF11-8F1D-2D40-BC7D-BB55D31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41E8-5212-A948-9735-6DA0FAC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4F4-06B2-B249-A26B-16015AAD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58030-40A3-734A-819A-8BEB57B39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A0344-F30E-9144-A653-298D3E7F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6E7B3-4E87-9F49-B887-6B696A43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592E-A858-7C41-B3EE-D6C01C8D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9C7A-484B-2B4B-BC61-6088B1E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88A93-41EA-9A46-BBD3-88A2872D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B8B4-9EEC-3845-9C97-26C5CDD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F4CD-7838-4640-ABD3-BB0EA7387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97CE-FEBE-0F47-9F31-71DD6264E24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2F2E-F173-BD40-B8E2-92009A73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E3F5-6394-A849-B5B7-D78D538F5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13A5-92AE-3B42-A0F0-342798CE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1294FC-2C53-41AA-AEA1-5740D59E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13A7-C0B4-44B0-8BC7-F9DFA3E3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Use case</a:t>
            </a:r>
            <a:endParaRPr lang="en-IN" b="1" dirty="0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20E93B-9E8A-425C-8B18-517372C4B78E}"/>
              </a:ext>
            </a:extLst>
          </p:cNvPr>
          <p:cNvSpPr/>
          <p:nvPr/>
        </p:nvSpPr>
        <p:spPr>
          <a:xfrm>
            <a:off x="1903446" y="2006911"/>
            <a:ext cx="8663474" cy="199675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0DFBB-CC21-4D5A-8EE7-6B136C7A4821}"/>
              </a:ext>
            </a:extLst>
          </p:cNvPr>
          <p:cNvSpPr txBox="1"/>
          <p:nvPr/>
        </p:nvSpPr>
        <p:spPr>
          <a:xfrm>
            <a:off x="2752531" y="3284376"/>
            <a:ext cx="3564293" cy="58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20A2A-4974-4C39-B8AB-244F45AFEE02}"/>
              </a:ext>
            </a:extLst>
          </p:cNvPr>
          <p:cNvSpPr txBox="1"/>
          <p:nvPr/>
        </p:nvSpPr>
        <p:spPr>
          <a:xfrm>
            <a:off x="2345094" y="2275655"/>
            <a:ext cx="9008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Catamaran-Regular"/>
              </a:rPr>
              <a:t>when an user places an order, order will be fulfilled 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Catamaran-Regular"/>
              </a:rPr>
              <a:t>if the product’s price is within the user’s 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Catamaran-Regular"/>
              </a:rPr>
              <a:t>credit limit/balance. Otherwise it will not be fulfilled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C910C0-AD5E-4BC1-92D6-5E27E2E0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73" y="2406650"/>
            <a:ext cx="2044700" cy="204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B4403-7C77-43E8-B984-D48FD542D256}"/>
              </a:ext>
            </a:extLst>
          </p:cNvPr>
          <p:cNvSpPr txBox="1"/>
          <p:nvPr/>
        </p:nvSpPr>
        <p:spPr>
          <a:xfrm>
            <a:off x="3188155" y="316719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e-commerce application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6A477-C557-4556-96D2-EACC15E7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73" y="4777273"/>
            <a:ext cx="1249919" cy="1249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6133B-5C2B-4039-B9C8-1733326DC7EE}"/>
              </a:ext>
            </a:extLst>
          </p:cNvPr>
          <p:cNvSpPr txBox="1"/>
          <p:nvPr/>
        </p:nvSpPr>
        <p:spPr>
          <a:xfrm>
            <a:off x="4666341" y="5977019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8FB34-A62A-41D0-A46A-3A77507A7E38}"/>
              </a:ext>
            </a:extLst>
          </p:cNvPr>
          <p:cNvSpPr txBox="1"/>
          <p:nvPr/>
        </p:nvSpPr>
        <p:spPr>
          <a:xfrm>
            <a:off x="1289286" y="2037318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Order-service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BD76E-5BE7-488A-A032-7D4B24C3622C}"/>
              </a:ext>
            </a:extLst>
          </p:cNvPr>
          <p:cNvSpPr txBox="1"/>
          <p:nvPr/>
        </p:nvSpPr>
        <p:spPr>
          <a:xfrm>
            <a:off x="7110940" y="2064703"/>
            <a:ext cx="195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Payment-service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3589B-64C4-4997-B1D6-A75DEA7ACBDA}"/>
              </a:ext>
            </a:extLst>
          </p:cNvPr>
          <p:cNvSpPr txBox="1"/>
          <p:nvPr/>
        </p:nvSpPr>
        <p:spPr>
          <a:xfrm>
            <a:off x="2580082" y="4977060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Create-order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40F50-1B79-4DC7-B1E2-1AE0B99F4393}"/>
              </a:ext>
            </a:extLst>
          </p:cNvPr>
          <p:cNvSpPr txBox="1"/>
          <p:nvPr/>
        </p:nvSpPr>
        <p:spPr>
          <a:xfrm>
            <a:off x="6040997" y="4927512"/>
            <a:ext cx="193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Process-payment</a:t>
            </a:r>
            <a:endParaRPr lang="en-IN" dirty="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D0A9C90B-CEE7-421C-A795-A2A652AF614F}"/>
              </a:ext>
            </a:extLst>
          </p:cNvPr>
          <p:cNvSpPr/>
          <p:nvPr/>
        </p:nvSpPr>
        <p:spPr>
          <a:xfrm>
            <a:off x="4666341" y="4777273"/>
            <a:ext cx="998375" cy="14580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CE036A5-60BE-4F64-BABD-1B9AA2E0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07" y="1690201"/>
            <a:ext cx="901115" cy="9011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C659E9-3BA5-485E-A409-312CFD4B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7" y="2997588"/>
            <a:ext cx="562155" cy="56215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19EB5F4-60C2-46F8-BE7D-CA4568B4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524" y="1690200"/>
            <a:ext cx="901115" cy="9011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300F66-77AB-41DC-A303-0EA43FAF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003" y="2974376"/>
            <a:ext cx="562155" cy="5621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A281BE-1287-492A-8F3B-D409F76FDDB4}"/>
              </a:ext>
            </a:extLst>
          </p:cNvPr>
          <p:cNvSpPr txBox="1"/>
          <p:nvPr/>
        </p:nvSpPr>
        <p:spPr>
          <a:xfrm>
            <a:off x="9154458" y="1283929"/>
            <a:ext cx="1017817" cy="2616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Order-service</a:t>
            </a:r>
            <a:endParaRPr lang="en-IN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3D970-0D1E-4D7D-8E37-61434CEB498F}"/>
              </a:ext>
            </a:extLst>
          </p:cNvPr>
          <p:cNvSpPr txBox="1"/>
          <p:nvPr/>
        </p:nvSpPr>
        <p:spPr>
          <a:xfrm>
            <a:off x="10575822" y="1283929"/>
            <a:ext cx="1162088" cy="2616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Payment-service</a:t>
            </a:r>
            <a:endParaRPr lang="en-IN" sz="11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8E599F-5CC1-4B16-B8AE-6B28659F4D3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675065" y="2591316"/>
            <a:ext cx="0" cy="40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D5A419-F977-496C-BD31-E1923248CC95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1143081" y="2591315"/>
            <a:ext cx="1" cy="38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6E0F35-44FA-4047-AD0A-A8C915F092CF}"/>
              </a:ext>
            </a:extLst>
          </p:cNvPr>
          <p:cNvSpPr txBox="1"/>
          <p:nvPr/>
        </p:nvSpPr>
        <p:spPr>
          <a:xfrm>
            <a:off x="9041363" y="569167"/>
            <a:ext cx="299512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Database per service pattern</a:t>
            </a:r>
            <a:endParaRPr lang="en-IN" b="1" dirty="0"/>
          </a:p>
        </p:txBody>
      </p: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77CBB7E6-9BA8-4FC2-83FA-C10EAB72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64" y="2408091"/>
            <a:ext cx="2044700" cy="2044700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61C612-9F85-413B-B4EF-96A96D4FD905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1947947" y="4459835"/>
            <a:ext cx="20560" cy="3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FCEF0AF-0DC3-4A90-B4AB-8E199147EFDE}"/>
              </a:ext>
            </a:extLst>
          </p:cNvPr>
          <p:cNvCxnSpPr>
            <a:stCxn id="49" idx="2"/>
            <a:endCxn id="6" idx="3"/>
          </p:cNvCxnSpPr>
          <p:nvPr/>
        </p:nvCxnSpPr>
        <p:spPr>
          <a:xfrm rot="5400000">
            <a:off x="6402782" y="3793001"/>
            <a:ext cx="949442" cy="2269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79C203C-9F8E-4D38-AA31-7FADE95A7AA5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751107" y="3660266"/>
            <a:ext cx="950883" cy="253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6" grpId="0" animBg="1"/>
      <p:bldP spid="27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FB68-6D96-4781-8F2F-1DCEAD12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19" y="2161326"/>
            <a:ext cx="1375205" cy="1375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C24E6-A611-43AB-91F2-146C8896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76" y="4259640"/>
            <a:ext cx="1050291" cy="105029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948A781-C81E-4F31-989A-0A77E06E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95" y="2161326"/>
            <a:ext cx="1375205" cy="1375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30A3E-8BB7-4DFD-A4D9-9DBC1FE4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20" y="4380375"/>
            <a:ext cx="929556" cy="92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01861-0ECD-444D-A810-75206E9CBC33}"/>
              </a:ext>
            </a:extLst>
          </p:cNvPr>
          <p:cNvSpPr txBox="1"/>
          <p:nvPr/>
        </p:nvSpPr>
        <p:spPr>
          <a:xfrm>
            <a:off x="2066378" y="1690201"/>
            <a:ext cx="153842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Order-service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9C600-4F9D-421D-8A84-E395FD005A60}"/>
              </a:ext>
            </a:extLst>
          </p:cNvPr>
          <p:cNvSpPr txBox="1"/>
          <p:nvPr/>
        </p:nvSpPr>
        <p:spPr>
          <a:xfrm>
            <a:off x="7428902" y="1598859"/>
            <a:ext cx="18567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Payment-service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4B244F-DA0C-403D-A45D-061BD24819B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59122" y="3536531"/>
            <a:ext cx="0" cy="7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E93CFF-8E69-46B6-8459-66688FDCE79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357298" y="3536531"/>
            <a:ext cx="0" cy="8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41C7C6-8F12-4664-98ED-FFA536CF7903}"/>
              </a:ext>
            </a:extLst>
          </p:cNvPr>
          <p:cNvCxnSpPr>
            <a:cxnSpLocks/>
          </p:cNvCxnSpPr>
          <p:nvPr/>
        </p:nvCxnSpPr>
        <p:spPr>
          <a:xfrm flipV="1">
            <a:off x="3667120" y="2848929"/>
            <a:ext cx="3882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510251-9AC6-42D7-956D-647173029BD8}"/>
              </a:ext>
            </a:extLst>
          </p:cNvPr>
          <p:cNvSpPr txBox="1"/>
          <p:nvPr/>
        </p:nvSpPr>
        <p:spPr>
          <a:xfrm>
            <a:off x="4096234" y="2254400"/>
            <a:ext cx="289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 REQUEST </a:t>
            </a:r>
          </a:p>
          <a:p>
            <a:r>
              <a:rPr lang="en-US" sz="1600" b="1" dirty="0"/>
              <a:t>Is user have enough balance</a:t>
            </a:r>
            <a:endParaRPr lang="en-IN" sz="16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647134-FB12-4BC4-984B-EE0A2AE8CAD6}"/>
              </a:ext>
            </a:extLst>
          </p:cNvPr>
          <p:cNvCxnSpPr/>
          <p:nvPr/>
        </p:nvCxnSpPr>
        <p:spPr>
          <a:xfrm flipH="1">
            <a:off x="3667120" y="3060441"/>
            <a:ext cx="388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6FA963-70B4-4355-9158-1254A0D12B7A}"/>
              </a:ext>
            </a:extLst>
          </p:cNvPr>
          <p:cNvSpPr txBox="1"/>
          <p:nvPr/>
        </p:nvSpPr>
        <p:spPr>
          <a:xfrm>
            <a:off x="5100567" y="3087287"/>
            <a:ext cx="101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OK (200)</a:t>
            </a:r>
            <a:endParaRPr lang="en-IN" sz="1600" b="1" dirty="0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EDA034D8-CC35-4EF1-8F46-C579FDF2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51" y="4095067"/>
            <a:ext cx="1015284" cy="10152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D6F731-F6EF-4829-BDFB-BA3D3FB3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77" y="5309931"/>
            <a:ext cx="552032" cy="5520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D185A5E-77E8-4C72-A1E8-BB52AA6AB77B}"/>
              </a:ext>
            </a:extLst>
          </p:cNvPr>
          <p:cNvSpPr txBox="1"/>
          <p:nvPr/>
        </p:nvSpPr>
        <p:spPr>
          <a:xfrm>
            <a:off x="4838874" y="3729668"/>
            <a:ext cx="1563554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Inventory-service</a:t>
            </a:r>
            <a:endParaRPr lang="en-IN" sz="1400" b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284B380-56B0-44C6-B443-6D8AD4826A9F}"/>
              </a:ext>
            </a:extLst>
          </p:cNvPr>
          <p:cNvCxnSpPr>
            <a:stCxn id="4" idx="3"/>
            <a:endCxn id="41" idx="1"/>
          </p:cNvCxnSpPr>
          <p:nvPr/>
        </p:nvCxnSpPr>
        <p:spPr>
          <a:xfrm>
            <a:off x="3546724" y="2848929"/>
            <a:ext cx="1584027" cy="1753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60DD91-9241-4492-9982-C7DFB472D49B}"/>
              </a:ext>
            </a:extLst>
          </p:cNvPr>
          <p:cNvSpPr txBox="1"/>
          <p:nvPr/>
        </p:nvSpPr>
        <p:spPr>
          <a:xfrm>
            <a:off x="2789126" y="712133"/>
            <a:ext cx="25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Saga Pattern</a:t>
            </a:r>
            <a:endParaRPr lang="en-IN" sz="2800" b="1" dirty="0"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D696FB-93C8-4EF5-8EFB-9F8EF945BCB0}"/>
              </a:ext>
            </a:extLst>
          </p:cNvPr>
          <p:cNvSpPr txBox="1"/>
          <p:nvPr/>
        </p:nvSpPr>
        <p:spPr>
          <a:xfrm>
            <a:off x="5365155" y="789077"/>
            <a:ext cx="207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</a:rPr>
              <a:t>Choreography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EBA084-2993-464C-9A83-A81DF9C17DF1}"/>
              </a:ext>
            </a:extLst>
          </p:cNvPr>
          <p:cNvSpPr txBox="1"/>
          <p:nvPr/>
        </p:nvSpPr>
        <p:spPr>
          <a:xfrm>
            <a:off x="7549298" y="824636"/>
            <a:ext cx="207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omic Sans MS" panose="030F0702030302020204" pitchFamily="66" charset="0"/>
              </a:rPr>
              <a:t>Orchestration</a:t>
            </a:r>
            <a:r>
              <a:rPr lang="en-IN" dirty="0"/>
              <a:t> </a:t>
            </a:r>
            <a:endParaRPr lang="en-IN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03145C4-98EF-3A4A-B5E2-949BA805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02" y="1673092"/>
            <a:ext cx="2044700" cy="20447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7139C2-1BD4-5942-BB8E-3CC1F66A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21" y="1673092"/>
            <a:ext cx="2044700" cy="204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0FA7F-A258-C241-A9CA-5D21892A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88" y="4034262"/>
            <a:ext cx="973438" cy="973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699AF0-4EEC-A64E-B593-48E612B9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034" y="4034262"/>
            <a:ext cx="973438" cy="973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AC2A4-1F5D-044A-B97C-1352C39779FA}"/>
              </a:ext>
            </a:extLst>
          </p:cNvPr>
          <p:cNvSpPr txBox="1"/>
          <p:nvPr/>
        </p:nvSpPr>
        <p:spPr>
          <a:xfrm>
            <a:off x="1418607" y="1004578"/>
            <a:ext cx="15134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Order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1FC19-B30F-CE4D-9241-1F68BB0DAABF}"/>
              </a:ext>
            </a:extLst>
          </p:cNvPr>
          <p:cNvSpPr txBox="1"/>
          <p:nvPr/>
        </p:nvSpPr>
        <p:spPr>
          <a:xfrm>
            <a:off x="8568123" y="1004578"/>
            <a:ext cx="177909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Payment Service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2BD087D7-A60C-5B45-B046-A9AE5FDE803D}"/>
              </a:ext>
            </a:extLst>
          </p:cNvPr>
          <p:cNvSpPr/>
          <p:nvPr/>
        </p:nvSpPr>
        <p:spPr>
          <a:xfrm rot="5400000">
            <a:off x="5523193" y="274138"/>
            <a:ext cx="586634" cy="376872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83F19A85-E6D3-B64A-9928-C045E0C3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589" y="1956971"/>
            <a:ext cx="418368" cy="418368"/>
          </a:xfrm>
          <a:prstGeom prst="rect">
            <a:avLst/>
          </a:prstGeom>
        </p:spPr>
      </p:pic>
      <p:sp>
        <p:nvSpPr>
          <p:cNvPr id="24" name="Can 23">
            <a:extLst>
              <a:ext uri="{FF2B5EF4-FFF2-40B4-BE49-F238E27FC236}">
                <a16:creationId xmlns:a16="http://schemas.microsoft.com/office/drawing/2014/main" id="{BAAC2256-F045-FD46-89A0-6EAEF6EBB747}"/>
              </a:ext>
            </a:extLst>
          </p:cNvPr>
          <p:cNvSpPr/>
          <p:nvPr/>
        </p:nvSpPr>
        <p:spPr>
          <a:xfrm rot="5400000">
            <a:off x="5523193" y="1478534"/>
            <a:ext cx="586634" cy="376872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7EEE4EBA-6780-D74D-A617-50A384C5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589" y="3153713"/>
            <a:ext cx="418368" cy="4183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115F3A-075E-1840-A289-D1A1C9120C8D}"/>
              </a:ext>
            </a:extLst>
          </p:cNvPr>
          <p:cNvSpPr txBox="1"/>
          <p:nvPr/>
        </p:nvSpPr>
        <p:spPr>
          <a:xfrm>
            <a:off x="5492740" y="1981489"/>
            <a:ext cx="134532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order-event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7058C-EF35-F140-AFF7-BF53EE325362}"/>
              </a:ext>
            </a:extLst>
          </p:cNvPr>
          <p:cNvSpPr txBox="1"/>
          <p:nvPr/>
        </p:nvSpPr>
        <p:spPr>
          <a:xfrm>
            <a:off x="5492740" y="3178231"/>
            <a:ext cx="16332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payment-event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DE058-4CCB-5B41-A01E-9FE46FFA563B}"/>
              </a:ext>
            </a:extLst>
          </p:cNvPr>
          <p:cNvSpPr txBox="1"/>
          <p:nvPr/>
        </p:nvSpPr>
        <p:spPr>
          <a:xfrm>
            <a:off x="3932145" y="1373910"/>
            <a:ext cx="403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{"userId":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r>
              <a:rPr lang="en-US" sz="1600" dirty="0"/>
              <a:t>,"productId":3923,"price":3000}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0FAFAE-D5ED-4849-8724-2DF94D935583}"/>
              </a:ext>
            </a:extLst>
          </p:cNvPr>
          <p:cNvCxnSpPr>
            <a:stCxn id="5" idx="3"/>
            <a:endCxn id="12" idx="3"/>
          </p:cNvCxnSpPr>
          <p:nvPr/>
        </p:nvCxnSpPr>
        <p:spPr>
          <a:xfrm flipV="1">
            <a:off x="3197702" y="2158502"/>
            <a:ext cx="734445" cy="5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5BACE131-448E-9841-AE51-A062CBD6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472" y="4197131"/>
            <a:ext cx="1905000" cy="64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65F93-E3ED-7F44-AC9E-25AE3ABEED02}"/>
              </a:ext>
            </a:extLst>
          </p:cNvPr>
          <p:cNvCxnSpPr>
            <a:stCxn id="6" idx="1"/>
            <a:endCxn id="12" idx="1"/>
          </p:cNvCxnSpPr>
          <p:nvPr/>
        </p:nvCxnSpPr>
        <p:spPr>
          <a:xfrm flipH="1" flipV="1">
            <a:off x="7700874" y="2158502"/>
            <a:ext cx="734447" cy="5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4A5A50-8893-A741-AEF6-A9CB9E46543C}"/>
              </a:ext>
            </a:extLst>
          </p:cNvPr>
          <p:cNvSpPr txBox="1"/>
          <p:nvPr/>
        </p:nvSpPr>
        <p:spPr>
          <a:xfrm>
            <a:off x="3292221" y="3743643"/>
            <a:ext cx="718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{"userId":101,"productId":3923,"price":3000,"paymentStatus":"</a:t>
            </a:r>
            <a:r>
              <a:rPr lang="en-US" sz="1400" dirty="0">
                <a:highlight>
                  <a:srgbClr val="FFFF00"/>
                </a:highlight>
              </a:rPr>
              <a:t>SUCCESS</a:t>
            </a:r>
            <a:r>
              <a:rPr lang="en-US" sz="1400" dirty="0"/>
              <a:t>"}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06A67-ADD6-E948-B41A-CF926622B70F}"/>
              </a:ext>
            </a:extLst>
          </p:cNvPr>
          <p:cNvSpPr txBox="1"/>
          <p:nvPr/>
        </p:nvSpPr>
        <p:spPr>
          <a:xfrm>
            <a:off x="11399495" y="4382481"/>
            <a:ext cx="53397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1000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16CC41-1DA8-8D4F-BD42-78602468389C}"/>
              </a:ext>
            </a:extLst>
          </p:cNvPr>
          <p:cNvCxnSpPr>
            <a:stCxn id="6" idx="1"/>
            <a:endCxn id="24" idx="1"/>
          </p:cNvCxnSpPr>
          <p:nvPr/>
        </p:nvCxnSpPr>
        <p:spPr>
          <a:xfrm flipH="1">
            <a:off x="7700874" y="2695442"/>
            <a:ext cx="734447" cy="66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A6F68-063A-464C-A218-5CD54EB403A1}"/>
              </a:ext>
            </a:extLst>
          </p:cNvPr>
          <p:cNvCxnSpPr>
            <a:stCxn id="24" idx="3"/>
            <a:endCxn id="5" idx="3"/>
          </p:cNvCxnSpPr>
          <p:nvPr/>
        </p:nvCxnSpPr>
        <p:spPr>
          <a:xfrm flipH="1" flipV="1">
            <a:off x="3197702" y="2695442"/>
            <a:ext cx="734445" cy="66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Text&#10;&#10;Description automatically generated with medium confidence">
            <a:extLst>
              <a:ext uri="{FF2B5EF4-FFF2-40B4-BE49-F238E27FC236}">
                <a16:creationId xmlns:a16="http://schemas.microsoft.com/office/drawing/2014/main" id="{0D8BEE35-CA67-954C-9187-52E416A0F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341" y="4786250"/>
            <a:ext cx="2818862" cy="160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27087F4-70EE-5548-AFE2-A6E8A7FF505F}"/>
              </a:ext>
            </a:extLst>
          </p:cNvPr>
          <p:cNvSpPr txBox="1"/>
          <p:nvPr/>
        </p:nvSpPr>
        <p:spPr>
          <a:xfrm>
            <a:off x="3932145" y="957113"/>
            <a:ext cx="442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{"userId":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r>
              <a:rPr lang="en-US" sz="1600" dirty="0"/>
              <a:t>,"productId":3547,"price":1200}</a:t>
            </a:r>
          </a:p>
          <a:p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3751B6-637D-C24D-BA3B-88BDC1FD3071}"/>
              </a:ext>
            </a:extLst>
          </p:cNvPr>
          <p:cNvSpPr txBox="1"/>
          <p:nvPr/>
        </p:nvSpPr>
        <p:spPr>
          <a:xfrm>
            <a:off x="3292221" y="4180517"/>
            <a:ext cx="545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{"userId":101,"productId":3547,"price":1200,"paymentStatus":"FAILED"}</a:t>
            </a:r>
          </a:p>
        </p:txBody>
      </p:sp>
      <p:pic>
        <p:nvPicPr>
          <p:cNvPr id="40" name="Picture 39" descr="Text&#10;&#10;Description automatically generated with low confidence">
            <a:extLst>
              <a:ext uri="{FF2B5EF4-FFF2-40B4-BE49-F238E27FC236}">
                <a16:creationId xmlns:a16="http://schemas.microsoft.com/office/drawing/2014/main" id="{6DE0A4D1-67E9-EA4A-8E9A-D400C7153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252" y="4786250"/>
            <a:ext cx="2784867" cy="157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C1EB8-71E0-674C-834F-FC2C580DD278}"/>
              </a:ext>
            </a:extLst>
          </p:cNvPr>
          <p:cNvSpPr txBox="1"/>
          <p:nvPr/>
        </p:nvSpPr>
        <p:spPr>
          <a:xfrm rot="19446982">
            <a:off x="3100552" y="2070538"/>
            <a:ext cx="89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342D47-16F8-DB46-ACF9-BF1FB5556DD5}"/>
              </a:ext>
            </a:extLst>
          </p:cNvPr>
          <p:cNvSpPr txBox="1"/>
          <p:nvPr/>
        </p:nvSpPr>
        <p:spPr>
          <a:xfrm rot="2162245">
            <a:off x="7754391" y="2158922"/>
            <a:ext cx="89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F09E1-D453-FF41-A881-CD0007C552DE}"/>
              </a:ext>
            </a:extLst>
          </p:cNvPr>
          <p:cNvSpPr txBox="1"/>
          <p:nvPr/>
        </p:nvSpPr>
        <p:spPr>
          <a:xfrm rot="19069505">
            <a:off x="7781401" y="3006370"/>
            <a:ext cx="89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D56C2-9796-584B-BFED-4F13F8CA30AE}"/>
              </a:ext>
            </a:extLst>
          </p:cNvPr>
          <p:cNvSpPr txBox="1"/>
          <p:nvPr/>
        </p:nvSpPr>
        <p:spPr>
          <a:xfrm rot="2478900">
            <a:off x="3169829" y="3043348"/>
            <a:ext cx="89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39831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6" grpId="0" animBg="1"/>
      <p:bldP spid="27" grpId="0" animBg="1"/>
      <p:bldP spid="2" grpId="0"/>
      <p:bldP spid="18" grpId="0"/>
      <p:bldP spid="19" grpId="0" animBg="1"/>
      <p:bldP spid="33" grpId="0"/>
      <p:bldP spid="38" grpId="0"/>
      <p:bldP spid="3" grpId="0"/>
      <p:bldP spid="29" grpId="0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FB9-D2D3-421B-B891-884E735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ADE0F-EB31-49FA-BCD3-2DE3316EF3F8}"/>
              </a:ext>
            </a:extLst>
          </p:cNvPr>
          <p:cNvSpPr txBox="1"/>
          <p:nvPr/>
        </p:nvSpPr>
        <p:spPr>
          <a:xfrm>
            <a:off x="1101012" y="2631233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Spring WebFlux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A14EA-40DA-4063-9088-A42E0B4EF1EA}"/>
              </a:ext>
            </a:extLst>
          </p:cNvPr>
          <p:cNvSpPr txBox="1"/>
          <p:nvPr/>
        </p:nvSpPr>
        <p:spPr>
          <a:xfrm>
            <a:off x="1101012" y="3152965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Apache Kafka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117BD-022D-4DA5-BAD9-FCC9F906D2FF}"/>
              </a:ext>
            </a:extLst>
          </p:cNvPr>
          <p:cNvSpPr txBox="1"/>
          <p:nvPr/>
        </p:nvSpPr>
        <p:spPr>
          <a:xfrm>
            <a:off x="1101012" y="3674697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Spring Cloud 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22B15-98B6-4171-8301-E28A7738FD6D}"/>
              </a:ext>
            </a:extLst>
          </p:cNvPr>
          <p:cNvSpPr txBox="1"/>
          <p:nvPr/>
        </p:nvSpPr>
        <p:spPr>
          <a:xfrm>
            <a:off x="1101011" y="4962322"/>
            <a:ext cx="5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Multimodule project : Reuse component/classes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88888-D676-43F4-A638-64BCB5764550}"/>
              </a:ext>
            </a:extLst>
          </p:cNvPr>
          <p:cNvSpPr txBox="1"/>
          <p:nvPr/>
        </p:nvSpPr>
        <p:spPr>
          <a:xfrm>
            <a:off x="1101011" y="4196429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Java 8</a:t>
            </a:r>
          </a:p>
        </p:txBody>
      </p:sp>
    </p:spTree>
    <p:extLst>
      <p:ext uri="{BB962C8B-B14F-4D97-AF65-F5344CB8AC3E}">
        <p14:creationId xmlns:p14="http://schemas.microsoft.com/office/powerpoint/2010/main" val="84667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Catamaran-Regular</vt:lpstr>
      <vt:lpstr>Comic Sans MS</vt:lpstr>
      <vt:lpstr>Office Theme</vt:lpstr>
      <vt:lpstr>PowerPoint Presentation</vt:lpstr>
      <vt:lpstr>Use case</vt:lpstr>
      <vt:lpstr>PowerPoint Presentation</vt:lpstr>
      <vt:lpstr>PowerPoint Presentation</vt:lpstr>
      <vt:lpstr>PowerPoint Presentation</vt:lpstr>
      <vt:lpstr>Tech stack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kumar Hota</dc:creator>
  <cp:lastModifiedBy>Basanta Hota</cp:lastModifiedBy>
  <cp:revision>20</cp:revision>
  <dcterms:created xsi:type="dcterms:W3CDTF">2021-09-02T07:18:19Z</dcterms:created>
  <dcterms:modified xsi:type="dcterms:W3CDTF">2021-09-04T14:36:34Z</dcterms:modified>
</cp:coreProperties>
</file>