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reactnativeexpress.com/flexbo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Droid Sans"/>
                <a:ea typeface="Droid Sans"/>
                <a:cs typeface="Droid Sans"/>
                <a:sym typeface="Droid Sans"/>
              </a:rPr>
              <a:t>React Native</a:t>
            </a:r>
            <a:endParaRPr sz="4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 @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tinc2k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Core Components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View	    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&gt;{...}&lt;/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Text		    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&gt;Hello.&lt;/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Image	    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2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i="1"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./logo.png</a:t>
            </a:r>
            <a:r>
              <a:rPr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i="1"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TextInput   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TextInput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onChangeText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handleChangeText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ScrollView  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StyleSheet  </a:t>
            </a:r>
            <a:r>
              <a:rPr i="1"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styles 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FlatList, SectionList, ListView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tyling &amp; StyleSheet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dimensions: fixed | flex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layout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flex, flexDirection, justifyContent, alignItems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width, height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margin, padding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 (View)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color, backgroundColor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borderWidth, borderColor, borderRadius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opacity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 (Text)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fontFamily, fontSize, fontStyle, fontWeight, lineHeight, textAlign…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Flexbox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GB"/>
              <a:t>flexDirection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-GB"/>
              <a:t>column | row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justifyContent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flex-start | center | flex-end | space-around | space-between | space-evenly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alignItems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flex-start | center | flex-end | stretch</a:t>
            </a:r>
            <a:endParaRPr/>
          </a:p>
          <a:p>
            <a:pPr indent="-34290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flex: n</a:t>
            </a:r>
            <a:endParaRPr/>
          </a:p>
          <a:p>
            <a:pPr indent="-34290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5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http://www.reactnativeexpress.com/flexbox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UI, 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Native &amp; Custom Components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Interface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Button, Picker, Slider, Switch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ActionSheetIOS, AlertIOS, DatePickerIOS, ImagePickerIOS, NavigatorIOS, ProgressViewIOS, PushNotificationIOS, SegmentedControlIOS, TabBarIOS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Android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BackHandler, DatePickerAndroid, DrawerLayoutAndroid, PermissionsAndroid, ProgressBarAndroid, TimePickerAndroid, ToastAndroid, ToolbarAndroid, ViewPagerAndroid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latform-specific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file extensions: Button.ios.js | Button.android.js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Platform module: Platform.OS, Platform.select, Platform.Version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Touch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Native props</a:t>
            </a:r>
            <a:endParaRPr/>
          </a:p>
          <a:p>
            <a:pPr indent="-304800" lvl="1" marL="9144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_onPressButton</a:t>
            </a:r>
            <a:r>
              <a:rPr lang="en-GB" sz="12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2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2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i="1"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Press Me</a:t>
            </a:r>
            <a:r>
              <a:rPr lang="en-GB" sz="12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2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Touchables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TouchableHighlight, TouchableOpacity, TouchableWithoutFeedback</a:t>
            </a:r>
            <a:endParaRPr/>
          </a:p>
          <a:p>
            <a:pPr indent="0" lvl="0" marL="457200" rtl="0">
              <a:lnSpc>
                <a:spcPct val="13043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TouchableOpacity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styles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&lt;/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TouchableOpacity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Gesture Responder System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Animation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Animated API</a:t>
            </a:r>
            <a:endParaRPr/>
          </a:p>
          <a:p>
            <a:pPr indent="-317500" lvl="1" marL="9144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Animated.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15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Animated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timing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(foo, { </a:t>
            </a:r>
            <a:r>
              <a:rPr i="1" lang="en-GB" sz="115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toValue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5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 sz="115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duration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15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start()</a:t>
            </a:r>
            <a:endParaRPr sz="1150">
              <a:solidFill>
                <a:srgbClr val="E5CD5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Animated.View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15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style, </a:t>
            </a:r>
            <a:r>
              <a:rPr i="1" lang="en-GB" sz="115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lang="en-GB" sz="115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fadeAnim }</a:t>
            </a:r>
            <a:r>
              <a:rPr lang="en-GB" sz="115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15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LayoutAnimation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Navigation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StackNavigator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 configuration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this.props.navigation</a:t>
            </a:r>
            <a:endParaRPr/>
          </a:p>
          <a:p>
            <a:pPr indent="0" lvl="0" marL="457200" rtl="0">
              <a:lnSpc>
                <a:spcPct val="13043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 navigation }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navigation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navigate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id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navigation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id;</a:t>
            </a:r>
            <a:endParaRPr i="1" sz="140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933725" y="563875"/>
            <a:ext cx="3738000" cy="59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npm install --save react-navigation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etworking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fetch()</a:t>
            </a:r>
            <a:endParaRPr/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response </a:t>
            </a:r>
            <a:r>
              <a:rPr lang="en-GB" sz="140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40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E5CD52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(uri);</a:t>
            </a:r>
            <a:endParaRPr sz="1400">
              <a:solidFill>
                <a:srgbClr val="CBCD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json </a:t>
            </a:r>
            <a:r>
              <a:rPr lang="en-GB" sz="140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40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r>
              <a:rPr lang="en-GB" sz="1400">
                <a:solidFill>
                  <a:srgbClr val="78BD6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00">
                <a:solidFill>
                  <a:srgbClr val="E5CD52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400">
                <a:solidFill>
                  <a:srgbClr val="CBCDD2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XMLHttpRequest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WebSockets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Data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Component State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hinking in React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mock-first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break into components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static, stateless version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state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state location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inverse data flows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[horse]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00" y="1196250"/>
            <a:ext cx="3821251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Comparison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language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ecosystem / community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convenience (toolchain, setup &amp; build time, OS/hardware limitations, debugging/profiling)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upgradeability, maintainability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Competition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Xamarin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Ionic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Apache Cordova / PhoneGap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battle-tested: Instagram, Facebook, Tesla, AirBnb, Skype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iOS dev/debugging bez build/Xcode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sophisticated gesture handling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to native capabilities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constant updates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ons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ES6+/npm/yarn/React/flexbox/fetch/Animatesjafldsjfsaljlskadsajlkfdsjfl!!!!!1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constant updates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npm | yarn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not</a:t>
            </a:r>
            <a:r>
              <a:rPr lang="en-GB"/>
              <a:t> </a:t>
            </a:r>
            <a:r>
              <a:rPr lang="en-GB"/>
              <a:t>pixel perfect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FIXED toolchain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FIXED licensing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Toolchain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create-react-native-app &amp; Expo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babel, eslint, flow, watchman, jest, yarn...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Windows, *nix, macOS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Droid Sans"/>
                <a:ea typeface="Droid Sans"/>
                <a:cs typeface="Droid Sans"/>
                <a:sym typeface="Droid Sans"/>
              </a:rPr>
              <a:t>Thanks!</a:t>
            </a:r>
            <a:endParaRPr sz="4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@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tinc2k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tinc2k@gmail.com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Big Picture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JavaScript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ES6+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npm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React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props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state, setState()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JSX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render() &amp; virtual DOM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component lifecycle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HTML5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flexbox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fetch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React Native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?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ES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6+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let, const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for...of, for...in     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items) {...}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arrow functions  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records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r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id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id);</a:t>
            </a:r>
            <a:endParaRPr i="1" sz="140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classes                 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{...}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async/await </a:t>
            </a:r>
            <a:r>
              <a:rPr lang="en-GB" sz="1600">
                <a:latin typeface="Droid Sans"/>
                <a:ea typeface="Droid Sans"/>
                <a:cs typeface="Droid Sans"/>
                <a:sym typeface="Droid Sans"/>
              </a:rPr>
              <a:t>         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records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store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fetchRecords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(id);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array &amp; object spread syntax  </a:t>
            </a:r>
            <a:r>
              <a:rPr lang="en-GB" sz="1600">
                <a:latin typeface="Droid Sans"/>
                <a:ea typeface="Droid Sans"/>
                <a:cs typeface="Droid Sans"/>
                <a:sym typeface="Droid Sans"/>
              </a:rPr>
              <a:t>  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destructuring</a:t>
            </a:r>
            <a:r>
              <a:rPr lang="en-GB" sz="1600">
                <a:latin typeface="Droid Sans"/>
                <a:ea typeface="Droid Sans"/>
                <a:cs typeface="Droid Sans"/>
                <a:sym typeface="Droid Sans"/>
              </a:rPr>
              <a:t>                                 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{a, b, c}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obj;</a:t>
            </a:r>
            <a:endParaRPr sz="1400"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modules 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  export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{...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  import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 StyleSheet, Text, View }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react-native</a:t>
            </a:r>
            <a:r>
              <a:rPr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7C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eact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declarative -&gt; predictable -&gt; confidence -&gt; reliability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components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props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state, setState()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render(), Virtual DOM, reconciliation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JSX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mounting lifecycle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-GB" sz="1400">
                <a:latin typeface="Droid Sans"/>
                <a:ea typeface="Droid Sans"/>
                <a:cs typeface="Droid Sans"/>
                <a:sym typeface="Droid Sans"/>
              </a:rPr>
              <a:t>constructor, componentWillMount, </a:t>
            </a:r>
            <a:r>
              <a:rPr b="1" lang="en-GB" sz="1400">
                <a:latin typeface="Droid Sans"/>
                <a:ea typeface="Droid Sans"/>
                <a:cs typeface="Droid Sans"/>
                <a:sym typeface="Droid Sans"/>
              </a:rPr>
              <a:t>componentDidMount</a:t>
            </a:r>
            <a:r>
              <a:rPr lang="en-GB" sz="1400">
                <a:latin typeface="Droid Sans"/>
                <a:ea typeface="Droid Sans"/>
                <a:cs typeface="Droid Sans"/>
                <a:sym typeface="Droid Sans"/>
              </a:rPr>
              <a:t>, render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updating lifecycle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b="1" lang="en-GB">
                <a:latin typeface="Droid Sans"/>
                <a:ea typeface="Droid Sans"/>
                <a:cs typeface="Droid Sans"/>
                <a:sym typeface="Droid Sans"/>
              </a:rPr>
              <a:t>componentWillReceiveProps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, shouldComponentUpdate, componentWillUpdate, render, componentDidUpdate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Component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(props);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render()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 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.&lt;/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Component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-GB" sz="16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6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-GB" sz="16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(&lt;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 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6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6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6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&gt;);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Component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componentDidMount()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counter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}),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render()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.&lt;/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&gt;This screen is open for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seconds.&lt;/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400">
              <a:solidFill>
                <a:srgbClr val="EB3D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</a:t>
            </a: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omponent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componentDidMount()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i="1"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i="1" lang="en-GB" sz="1400">
                <a:solidFill>
                  <a:srgbClr val="4FB4D8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counter </a:t>
            </a:r>
            <a:r>
              <a:rPr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}), </a:t>
            </a:r>
            <a:r>
              <a:rPr lang="en-GB" sz="1400">
                <a:solidFill>
                  <a:srgbClr val="EF7C2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400">
                <a:solidFill>
                  <a:srgbClr val="E5CD52"/>
                </a:solidFill>
                <a:latin typeface="Consolas"/>
                <a:ea typeface="Consolas"/>
                <a:cs typeface="Consolas"/>
                <a:sym typeface="Consolas"/>
              </a:rPr>
              <a:t>render()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&gt;Hello,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.&lt;/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&gt;This screen is open for 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i="1" lang="en-GB" sz="1400">
                <a:solidFill>
                  <a:srgbClr val="78BD6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seconds.&lt;/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en-GB" sz="1400">
                <a:solidFill>
                  <a:srgbClr val="EB3D54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solidFill>
                <a:srgbClr val="CBCDD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CBCDD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