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264" r:id="rId4"/>
    <p:sldId id="266" r:id="rId5"/>
    <p:sldId id="270" r:id="rId6"/>
    <p:sldId id="271" r:id="rId7"/>
    <p:sldId id="293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5" r:id="rId20"/>
    <p:sldId id="299" r:id="rId21"/>
    <p:sldId id="300" r:id="rId22"/>
    <p:sldId id="296" r:id="rId23"/>
    <p:sldId id="297" r:id="rId24"/>
    <p:sldId id="321" r:id="rId25"/>
    <p:sldId id="322" r:id="rId26"/>
    <p:sldId id="323" r:id="rId27"/>
    <p:sldId id="324" r:id="rId28"/>
    <p:sldId id="325" r:id="rId29"/>
    <p:sldId id="32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CF2"/>
    <a:srgbClr val="505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158E9-A93A-4000-8A3E-839838F77C5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094B5-5244-47DF-A69A-5AB74D34E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3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E23CFC-C3E8-49B9-B877-0038CDCB9D8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3/27/2018 3:21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6980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E23CFC-C3E8-49B9-B877-0038CDCB9D8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3/27/2018 3:21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582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E23CFC-C3E8-49B9-B877-0038CDCB9D8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3/27/2018 3:21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049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E23CFC-C3E8-49B9-B877-0038CDCB9D8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3/27/2018 3:21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9566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E23CFC-C3E8-49B9-B877-0038CDCB9D8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3/27/2018 3:21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349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E23CFC-C3E8-49B9-B877-0038CDCB9D8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3/27/2018 3:21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124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E23CFC-C3E8-49B9-B877-0038CDCB9D8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3/27/2018 3:21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857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3/27/2018 3:21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4467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3/27/2018 3:21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425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3/27/2018 3:21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904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3/27/2018 3:21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2647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E23CFC-C3E8-49B9-B877-0038CDCB9D8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3/27/2018 3:21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3455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3/27/2018 3:21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323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3/27/2018 3:21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7123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3/28/2018 11:32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8129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3/28/2018 11:43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861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3/28/2018 11:46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5387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3/28/2018 11:47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858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E23CFC-C3E8-49B9-B877-0038CDCB9D8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3/27/2018 3:21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03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E23CFC-C3E8-49B9-B877-0038CDCB9D8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3/27/2018 3:21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2848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E23CFC-C3E8-49B9-B877-0038CDCB9D8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3/27/2018 3:21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978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E23CFC-C3E8-49B9-B877-0038CDCB9D8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3/27/2018 3:21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4775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E23CFC-C3E8-49B9-B877-0038CDCB9D8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3/27/2018 3:21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462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E23CFC-C3E8-49B9-B877-0038CDCB9D8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3/27/2018 3:21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7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E23CFC-C3E8-49B9-B877-0038CDCB9D8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3/27/2018 3:21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15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9CA3-7308-4C1A-BAE9-607A671E6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7F558-1DDB-4B6E-8A51-6B30F8836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3889B-D945-407D-AB3C-510FE9F7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34B7-FE9B-4E2E-8E70-D183B1A5E77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40A11-E235-45C0-A498-732CDD8DB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5ED75-1F16-4D02-95CE-DB57BD6A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4733-04B4-496D-BEE2-87B674CA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3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CA02-7BDE-4F9D-9E1D-678689F5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B8756-762A-4E1B-9110-8C49EBCD7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B8666-386E-40CC-A888-026D973B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34B7-FE9B-4E2E-8E70-D183B1A5E77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88685-768C-4CC8-9930-330FCFF6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1CC95-F55F-45AD-A86E-4D837A55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4733-04B4-496D-BEE2-87B674CA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3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81533-4E4E-415A-ACE4-CD503B790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BE3BF-BCE5-4DEA-836C-348613510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13F9B-2088-41BC-99CB-B84108CBA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34B7-FE9B-4E2E-8E70-D183B1A5E77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A83FA-59D0-44D6-9953-79CF00F2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FD3CE-8DC5-4389-9984-88563404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4733-04B4-496D-BEE2-87B674CA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58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46288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648" y="4863467"/>
            <a:ext cx="12190352" cy="199453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1633" y="5253375"/>
            <a:ext cx="2596555" cy="1146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632" y="470066"/>
            <a:ext cx="1423303" cy="3036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599824" y="4863467"/>
            <a:ext cx="4592176" cy="19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65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5515"/>
            <a:ext cx="4592176" cy="1872486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233488" y="291069"/>
            <a:ext cx="2689274" cy="452654"/>
          </a:xfrm>
        </p:spPr>
        <p:txBody>
          <a:bodyPr/>
          <a:lstStyle>
            <a:lvl1pPr marL="0" marR="0" indent="0" algn="r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61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77180" y="5923422"/>
            <a:ext cx="1601979" cy="651821"/>
          </a:xfrm>
          <a:prstGeom prst="rect">
            <a:avLst/>
          </a:prstGeom>
        </p:spPr>
        <p:txBody>
          <a:bodyPr wrap="none" lIns="179285" tIns="143428" rIns="179285" bIns="143428">
            <a:spAutoFit/>
          </a:bodyPr>
          <a:lstStyle/>
          <a:p>
            <a:r>
              <a:rPr lang="en-US" sz="2353" dirty="0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#</a:t>
            </a:r>
            <a:r>
              <a:rPr lang="en-US" sz="2353" dirty="0" err="1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endParaRPr lang="en-US" sz="2353" dirty="0">
              <a:gradFill>
                <a:gsLst>
                  <a:gs pos="2597">
                    <a:schemeClr val="tx1"/>
                  </a:gs>
                  <a:gs pos="18182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9950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52707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472604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698746" marR="0" lvl="1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890161" marR="0" lvl="2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087802" marR="0" lvl="3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285443" marR="0" lvl="4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058336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18625" marR="0" lvl="1" indent="-168072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27160" marR="0" lvl="2" indent="-185191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12350" marR="0" lvl="3" indent="-172742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03766" marR="0" lvl="4" indent="-16651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378105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092631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318192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14B0-5D0C-4B99-8A00-27BCF66F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24702-48F0-4026-8BCB-8717BD9D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2453-CDF6-45D4-A52E-87C048DC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34B7-FE9B-4E2E-8E70-D183B1A5E77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0270B-8277-4987-8A8F-00CC011C4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46D5-47D3-49E3-A5AA-51042A8C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4733-04B4-496D-BEE2-87B674CA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127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160444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767183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90914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490666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870240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608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783367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35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872313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8483D-F74F-459E-B0B6-CFAD438D2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6130D-8531-4F09-A593-78200C98F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8310-930A-43AB-A9EA-08FEE0C1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34B7-FE9B-4E2E-8E70-D183B1A5E77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55852-0DC7-4FAC-885C-02BEBC9D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C6177-ADBD-4D1D-9D15-08B2F8DF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4733-04B4-496D-BEE2-87B674CA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9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733C-89F8-4765-AD84-B73EB03EF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E94B6-52E4-4A79-8DC9-7E675BF4D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306F8-3D54-4AA0-BB57-DC135BA3F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A696D-4F93-4F45-A6A8-7CD2105B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34B7-FE9B-4E2E-8E70-D183B1A5E77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A3B1E-C133-470C-B877-70016678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91DA9-3F1B-42DC-AA22-E5C64B09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4733-04B4-496D-BEE2-87B674CA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2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8584-344A-4276-95D9-889616E2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526FB-ABE9-4471-A14E-5069D2D28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9945A-1286-4A62-A6A5-93E21E0C8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2F1E7-2D4C-4962-BF21-72C9EA4F4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F68E7B-377E-4EF4-B3A4-9018456B0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7263F-743E-4540-BA58-11867327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34B7-FE9B-4E2E-8E70-D183B1A5E77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DA5CF-7933-4822-9B4A-49F8956A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66A072-C587-4685-B856-72B748BC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4733-04B4-496D-BEE2-87B674CA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7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0C50-8E72-49ED-8994-8B6FA083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45564-9384-40CE-B5DD-8FF421BD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34B7-FE9B-4E2E-8E70-D183B1A5E77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BCCCD-A936-46A8-9A6E-B18D627E1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AFD99-9B9D-486A-8EDF-5E250BB08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4733-04B4-496D-BEE2-87B674CA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1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A4D26-02A2-43F4-B601-39EE4014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34B7-FE9B-4E2E-8E70-D183B1A5E77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A5A47-1515-4147-903E-C3C81B1A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3ABCE-125A-4131-8CE3-992170CD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4733-04B4-496D-BEE2-87B674CA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9C1C-BA79-4D43-B363-88967789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BDE0E-706A-40E9-BB70-503204C76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E127B-64C6-40A2-AEE1-77E93555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76DC2-DAF9-458A-BE8E-40037A81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34B7-FE9B-4E2E-8E70-D183B1A5E77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5F35D-8037-49AC-95A6-770546D0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22A03-9E42-4814-AE36-ED50170F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4733-04B4-496D-BEE2-87B674CA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4FBB1-FFB4-4784-8932-971773028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DCDE84-2727-4608-9D05-1FC0565CF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BC427-3E25-497E-81A7-8181E5FDB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A74AA-D7F3-4C99-99B5-F04E925AC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34B7-FE9B-4E2E-8E70-D183B1A5E77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A325C-5298-432B-8CE5-447A9713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ACBA-886E-4E8C-8108-5507836E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4733-04B4-496D-BEE2-87B674CA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3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C16C5-F002-45D3-BD91-430DCCA2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1F4FF-69E0-4558-BA81-183729B7C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C9DC9-D9AE-45BE-93C5-9EC2415E42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D34B7-FE9B-4E2E-8E70-D183B1A5E77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ECB84-6A41-4DB7-9326-A45DFD29C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62E22-BBE6-45B8-9DBA-DDC20DE59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94733-04B4-496D-BEE2-87B674CA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2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52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0AD3-4D09-457F-ADB3-482CB88F1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1122363"/>
            <a:ext cx="11439525" cy="2387600"/>
          </a:xfrm>
        </p:spPr>
        <p:txBody>
          <a:bodyPr>
            <a:normAutofit/>
          </a:bodyPr>
          <a:lstStyle/>
          <a:p>
            <a:pPr algn="l"/>
            <a:r>
              <a:rPr lang="en-US" sz="7800" dirty="0" err="1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Progres</a:t>
            </a:r>
            <a:r>
              <a:rPr lang="hr-HR" sz="7800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ivne </a:t>
            </a:r>
            <a:r>
              <a:rPr lang="en-US" sz="7800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</a:t>
            </a:r>
            <a:r>
              <a:rPr lang="en-US" sz="7800" dirty="0" err="1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</a:t>
            </a:r>
            <a:r>
              <a:rPr lang="hr-HR" sz="7800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likacije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hr-HR" dirty="0">
                <a:solidFill>
                  <a:srgbClr val="00BC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Š</a:t>
            </a:r>
            <a:r>
              <a:rPr lang="en-US" dirty="0">
                <a:solidFill>
                  <a:srgbClr val="00BC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to, </a:t>
            </a:r>
            <a:r>
              <a:rPr lang="en-US" dirty="0" err="1">
                <a:solidFill>
                  <a:srgbClr val="00BC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kako</a:t>
            </a:r>
            <a:r>
              <a:rPr lang="en-US" dirty="0">
                <a:solidFill>
                  <a:srgbClr val="00BC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dirty="0" err="1">
                <a:solidFill>
                  <a:srgbClr val="00BC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za</a:t>
            </a:r>
            <a:r>
              <a:rPr lang="hr-HR" dirty="0">
                <a:solidFill>
                  <a:srgbClr val="00BC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š</a:t>
            </a:r>
            <a:r>
              <a:rPr lang="en-US" dirty="0">
                <a:solidFill>
                  <a:srgbClr val="00BC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02694-9E33-4C16-8401-84C928EF6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625" y="4192588"/>
            <a:ext cx="9144000" cy="4746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Andrej </a:t>
            </a:r>
            <a:r>
              <a:rPr lang="en-US" dirty="0" err="1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Matijevi</a:t>
            </a:r>
            <a:r>
              <a:rPr lang="hr-HR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ć</a:t>
            </a:r>
            <a:endParaRPr lang="en-US" dirty="0">
              <a:solidFill>
                <a:schemeClr val="bg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500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1815453"/>
            <a:ext cx="11653523" cy="2136222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PWA </a:t>
            </a:r>
            <a:r>
              <a:rPr lang="en-US" dirty="0">
                <a:solidFill>
                  <a:schemeClr val="tx1"/>
                </a:solidFill>
              </a:rPr>
              <a:t>is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5457796" y="543459"/>
            <a:ext cx="2062425" cy="2224670"/>
            <a:chOff x="9510310" y="1167206"/>
            <a:chExt cx="2103781" cy="2269279"/>
          </a:xfrm>
        </p:grpSpPr>
        <p:grpSp>
          <p:nvGrpSpPr>
            <p:cNvPr id="43" name="Group 42"/>
            <p:cNvGrpSpPr/>
            <p:nvPr/>
          </p:nvGrpSpPr>
          <p:grpSpPr>
            <a:xfrm>
              <a:off x="9791339" y="1167206"/>
              <a:ext cx="1638921" cy="1449774"/>
              <a:chOff x="4565984" y="252429"/>
              <a:chExt cx="2389399" cy="2194815"/>
            </a:xfrm>
          </p:grpSpPr>
          <p:sp>
            <p:nvSpPr>
              <p:cNvPr id="8" name="Freeform 5"/>
              <p:cNvSpPr>
                <a:spLocks noEditPoints="1"/>
              </p:cNvSpPr>
              <p:nvPr/>
            </p:nvSpPr>
            <p:spPr bwMode="auto">
              <a:xfrm>
                <a:off x="4565984" y="571213"/>
                <a:ext cx="2389399" cy="1412683"/>
              </a:xfrm>
              <a:custGeom>
                <a:avLst/>
                <a:gdLst>
                  <a:gd name="T0" fmla="*/ 443 w 538"/>
                  <a:gd name="T1" fmla="*/ 316 h 316"/>
                  <a:gd name="T2" fmla="*/ 95 w 538"/>
                  <a:gd name="T3" fmla="*/ 316 h 316"/>
                  <a:gd name="T4" fmla="*/ 0 w 538"/>
                  <a:gd name="T5" fmla="*/ 220 h 316"/>
                  <a:gd name="T6" fmla="*/ 95 w 538"/>
                  <a:gd name="T7" fmla="*/ 125 h 316"/>
                  <a:gd name="T8" fmla="*/ 118 w 538"/>
                  <a:gd name="T9" fmla="*/ 128 h 316"/>
                  <a:gd name="T10" fmla="*/ 211 w 538"/>
                  <a:gd name="T11" fmla="*/ 50 h 316"/>
                  <a:gd name="T12" fmla="*/ 268 w 538"/>
                  <a:gd name="T13" fmla="*/ 69 h 316"/>
                  <a:gd name="T14" fmla="*/ 360 w 538"/>
                  <a:gd name="T15" fmla="*/ 0 h 316"/>
                  <a:gd name="T16" fmla="*/ 452 w 538"/>
                  <a:gd name="T17" fmla="*/ 96 h 316"/>
                  <a:gd name="T18" fmla="*/ 449 w 538"/>
                  <a:gd name="T19" fmla="*/ 125 h 316"/>
                  <a:gd name="T20" fmla="*/ 538 w 538"/>
                  <a:gd name="T21" fmla="*/ 220 h 316"/>
                  <a:gd name="T22" fmla="*/ 443 w 538"/>
                  <a:gd name="T23" fmla="*/ 316 h 316"/>
                  <a:gd name="T24" fmla="*/ 95 w 538"/>
                  <a:gd name="T25" fmla="*/ 143 h 316"/>
                  <a:gd name="T26" fmla="*/ 19 w 538"/>
                  <a:gd name="T27" fmla="*/ 220 h 316"/>
                  <a:gd name="T28" fmla="*/ 95 w 538"/>
                  <a:gd name="T29" fmla="*/ 298 h 316"/>
                  <a:gd name="T30" fmla="*/ 443 w 538"/>
                  <a:gd name="T31" fmla="*/ 298 h 316"/>
                  <a:gd name="T32" fmla="*/ 520 w 538"/>
                  <a:gd name="T33" fmla="*/ 220 h 316"/>
                  <a:gd name="T34" fmla="*/ 442 w 538"/>
                  <a:gd name="T35" fmla="*/ 143 h 316"/>
                  <a:gd name="T36" fmla="*/ 442 w 538"/>
                  <a:gd name="T37" fmla="*/ 143 h 316"/>
                  <a:gd name="T38" fmla="*/ 431 w 538"/>
                  <a:gd name="T39" fmla="*/ 143 h 316"/>
                  <a:gd name="T40" fmla="*/ 428 w 538"/>
                  <a:gd name="T41" fmla="*/ 133 h 316"/>
                  <a:gd name="T42" fmla="*/ 434 w 538"/>
                  <a:gd name="T43" fmla="*/ 96 h 316"/>
                  <a:gd name="T44" fmla="*/ 360 w 538"/>
                  <a:gd name="T45" fmla="*/ 19 h 316"/>
                  <a:gd name="T46" fmla="*/ 283 w 538"/>
                  <a:gd name="T47" fmla="*/ 88 h 316"/>
                  <a:gd name="T48" fmla="*/ 277 w 538"/>
                  <a:gd name="T49" fmla="*/ 95 h 316"/>
                  <a:gd name="T50" fmla="*/ 267 w 538"/>
                  <a:gd name="T51" fmla="*/ 93 h 316"/>
                  <a:gd name="T52" fmla="*/ 211 w 538"/>
                  <a:gd name="T53" fmla="*/ 68 h 316"/>
                  <a:gd name="T54" fmla="*/ 135 w 538"/>
                  <a:gd name="T55" fmla="*/ 141 h 316"/>
                  <a:gd name="T56" fmla="*/ 130 w 538"/>
                  <a:gd name="T57" fmla="*/ 149 h 316"/>
                  <a:gd name="T58" fmla="*/ 121 w 538"/>
                  <a:gd name="T59" fmla="*/ 149 h 316"/>
                  <a:gd name="T60" fmla="*/ 95 w 538"/>
                  <a:gd name="T61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38" h="316">
                    <a:moveTo>
                      <a:pt x="443" y="316"/>
                    </a:moveTo>
                    <a:cubicBezTo>
                      <a:pt x="95" y="316"/>
                      <a:pt x="95" y="316"/>
                      <a:pt x="95" y="316"/>
                    </a:cubicBezTo>
                    <a:cubicBezTo>
                      <a:pt x="44" y="316"/>
                      <a:pt x="0" y="272"/>
                      <a:pt x="0" y="220"/>
                    </a:cubicBezTo>
                    <a:cubicBezTo>
                      <a:pt x="0" y="168"/>
                      <a:pt x="44" y="125"/>
                      <a:pt x="95" y="125"/>
                    </a:cubicBezTo>
                    <a:cubicBezTo>
                      <a:pt x="103" y="125"/>
                      <a:pt x="111" y="126"/>
                      <a:pt x="118" y="128"/>
                    </a:cubicBezTo>
                    <a:cubicBezTo>
                      <a:pt x="126" y="82"/>
                      <a:pt x="164" y="50"/>
                      <a:pt x="211" y="50"/>
                    </a:cubicBezTo>
                    <a:cubicBezTo>
                      <a:pt x="233" y="50"/>
                      <a:pt x="252" y="56"/>
                      <a:pt x="268" y="69"/>
                    </a:cubicBezTo>
                    <a:cubicBezTo>
                      <a:pt x="280" y="29"/>
                      <a:pt x="318" y="0"/>
                      <a:pt x="360" y="0"/>
                    </a:cubicBezTo>
                    <a:cubicBezTo>
                      <a:pt x="411" y="0"/>
                      <a:pt x="452" y="43"/>
                      <a:pt x="452" y="96"/>
                    </a:cubicBezTo>
                    <a:cubicBezTo>
                      <a:pt x="452" y="106"/>
                      <a:pt x="451" y="116"/>
                      <a:pt x="449" y="125"/>
                    </a:cubicBezTo>
                    <a:cubicBezTo>
                      <a:pt x="499" y="128"/>
                      <a:pt x="538" y="170"/>
                      <a:pt x="538" y="220"/>
                    </a:cubicBezTo>
                    <a:cubicBezTo>
                      <a:pt x="538" y="273"/>
                      <a:pt x="495" y="316"/>
                      <a:pt x="443" y="316"/>
                    </a:cubicBezTo>
                    <a:close/>
                    <a:moveTo>
                      <a:pt x="95" y="143"/>
                    </a:moveTo>
                    <a:cubicBezTo>
                      <a:pt x="54" y="143"/>
                      <a:pt x="19" y="178"/>
                      <a:pt x="19" y="220"/>
                    </a:cubicBezTo>
                    <a:cubicBezTo>
                      <a:pt x="19" y="262"/>
                      <a:pt x="54" y="298"/>
                      <a:pt x="95" y="298"/>
                    </a:cubicBezTo>
                    <a:cubicBezTo>
                      <a:pt x="443" y="298"/>
                      <a:pt x="443" y="298"/>
                      <a:pt x="443" y="298"/>
                    </a:cubicBezTo>
                    <a:cubicBezTo>
                      <a:pt x="485" y="298"/>
                      <a:pt x="520" y="263"/>
                      <a:pt x="520" y="220"/>
                    </a:cubicBezTo>
                    <a:cubicBezTo>
                      <a:pt x="520" y="177"/>
                      <a:pt x="485" y="143"/>
                      <a:pt x="442" y="143"/>
                    </a:cubicBezTo>
                    <a:cubicBezTo>
                      <a:pt x="442" y="143"/>
                      <a:pt x="442" y="143"/>
                      <a:pt x="442" y="143"/>
                    </a:cubicBezTo>
                    <a:cubicBezTo>
                      <a:pt x="439" y="145"/>
                      <a:pt x="435" y="146"/>
                      <a:pt x="431" y="143"/>
                    </a:cubicBezTo>
                    <a:cubicBezTo>
                      <a:pt x="428" y="141"/>
                      <a:pt x="426" y="137"/>
                      <a:pt x="428" y="133"/>
                    </a:cubicBezTo>
                    <a:cubicBezTo>
                      <a:pt x="432" y="122"/>
                      <a:pt x="434" y="109"/>
                      <a:pt x="434" y="96"/>
                    </a:cubicBezTo>
                    <a:cubicBezTo>
                      <a:pt x="434" y="53"/>
                      <a:pt x="401" y="19"/>
                      <a:pt x="360" y="19"/>
                    </a:cubicBezTo>
                    <a:cubicBezTo>
                      <a:pt x="321" y="19"/>
                      <a:pt x="287" y="49"/>
                      <a:pt x="283" y="88"/>
                    </a:cubicBezTo>
                    <a:cubicBezTo>
                      <a:pt x="283" y="91"/>
                      <a:pt x="280" y="94"/>
                      <a:pt x="277" y="95"/>
                    </a:cubicBezTo>
                    <a:cubicBezTo>
                      <a:pt x="273" y="97"/>
                      <a:pt x="269" y="96"/>
                      <a:pt x="267" y="93"/>
                    </a:cubicBezTo>
                    <a:cubicBezTo>
                      <a:pt x="252" y="76"/>
                      <a:pt x="234" y="68"/>
                      <a:pt x="211" y="68"/>
                    </a:cubicBezTo>
                    <a:cubicBezTo>
                      <a:pt x="170" y="68"/>
                      <a:pt x="137" y="99"/>
                      <a:pt x="135" y="141"/>
                    </a:cubicBezTo>
                    <a:cubicBezTo>
                      <a:pt x="134" y="144"/>
                      <a:pt x="133" y="147"/>
                      <a:pt x="130" y="149"/>
                    </a:cubicBezTo>
                    <a:cubicBezTo>
                      <a:pt x="127" y="150"/>
                      <a:pt x="124" y="150"/>
                      <a:pt x="121" y="149"/>
                    </a:cubicBezTo>
                    <a:cubicBezTo>
                      <a:pt x="113" y="145"/>
                      <a:pt x="105" y="143"/>
                      <a:pt x="95" y="1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765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 rot="2400000">
                <a:off x="5760684" y="252429"/>
                <a:ext cx="0" cy="2194815"/>
                <a:chOff x="8455459" y="596880"/>
                <a:chExt cx="0" cy="2194815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8455459" y="696644"/>
                  <a:ext cx="0" cy="1995286"/>
                </a:xfrm>
                <a:prstGeom prst="line">
                  <a:avLst/>
                </a:prstGeom>
                <a:ln w="212725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8455459" y="596880"/>
                  <a:ext cx="0" cy="2194815"/>
                </a:xfrm>
                <a:prstGeom prst="line">
                  <a:avLst/>
                </a:prstGeom>
                <a:ln w="762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TextBox 50"/>
            <p:cNvSpPr txBox="1"/>
            <p:nvPr/>
          </p:nvSpPr>
          <p:spPr>
            <a:xfrm>
              <a:off x="9510310" y="2476222"/>
              <a:ext cx="2103781" cy="960263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Network</a:t>
              </a:r>
              <a:b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</a:b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Independent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34427" y="828153"/>
            <a:ext cx="1875543" cy="1604742"/>
            <a:chOff x="1013281" y="3816376"/>
            <a:chExt cx="1913152" cy="1636920"/>
          </a:xfrm>
        </p:grpSpPr>
        <p:sp>
          <p:nvSpPr>
            <p:cNvPr id="57" name="Freeform 56"/>
            <p:cNvSpPr/>
            <p:nvPr/>
          </p:nvSpPr>
          <p:spPr bwMode="auto">
            <a:xfrm rot="2700000">
              <a:off x="1498238" y="3586769"/>
              <a:ext cx="1180752" cy="1639966"/>
            </a:xfrm>
            <a:custGeom>
              <a:avLst/>
              <a:gdLst>
                <a:gd name="connsiteX0" fmla="*/ 219849 w 2329245"/>
                <a:gd name="connsiteY0" fmla="*/ 3078205 h 3273880"/>
                <a:gd name="connsiteX1" fmla="*/ 2133570 w 2329245"/>
                <a:gd name="connsiteY1" fmla="*/ 1164484 h 3273880"/>
                <a:gd name="connsiteX2" fmla="*/ 2329245 w 2329245"/>
                <a:gd name="connsiteY2" fmla="*/ 1360159 h 3273880"/>
                <a:gd name="connsiteX3" fmla="*/ 415524 w 2329245"/>
                <a:gd name="connsiteY3" fmla="*/ 3273880 h 3273880"/>
                <a:gd name="connsiteX4" fmla="*/ 967445 w 2329245"/>
                <a:gd name="connsiteY4" fmla="*/ 0 h 3273880"/>
                <a:gd name="connsiteX5" fmla="*/ 1243892 w 2329245"/>
                <a:gd name="connsiteY5" fmla="*/ 361507 h 3273880"/>
                <a:gd name="connsiteX6" fmla="*/ 1115363 w 2329245"/>
                <a:gd name="connsiteY6" fmla="*/ 361507 h 3273880"/>
                <a:gd name="connsiteX7" fmla="*/ 1115363 w 2329245"/>
                <a:gd name="connsiteY7" fmla="*/ 1687691 h 3273880"/>
                <a:gd name="connsiteX8" fmla="*/ 1109292 w 2329245"/>
                <a:gd name="connsiteY8" fmla="*/ 1687691 h 3273880"/>
                <a:gd name="connsiteX9" fmla="*/ 1109292 w 2329245"/>
                <a:gd name="connsiteY9" fmla="*/ 1693762 h 3273880"/>
                <a:gd name="connsiteX10" fmla="*/ 780721 w 2329245"/>
                <a:gd name="connsiteY10" fmla="*/ 1693761 h 3273880"/>
                <a:gd name="connsiteX11" fmla="*/ 780721 w 2329245"/>
                <a:gd name="connsiteY11" fmla="*/ 1694580 h 3273880"/>
                <a:gd name="connsiteX12" fmla="*/ 288759 w 2329245"/>
                <a:gd name="connsiteY12" fmla="*/ 1694580 h 3273880"/>
                <a:gd name="connsiteX13" fmla="*/ 288758 w 2329245"/>
                <a:gd name="connsiteY13" fmla="*/ 2789748 h 3273880"/>
                <a:gd name="connsiteX14" fmla="*/ 290625 w 2329245"/>
                <a:gd name="connsiteY14" fmla="*/ 2799340 h 3273880"/>
                <a:gd name="connsiteX15" fmla="*/ 288758 w 2329245"/>
                <a:gd name="connsiteY15" fmla="*/ 2808933 h 3273880"/>
                <a:gd name="connsiteX16" fmla="*/ 288758 w 2329245"/>
                <a:gd name="connsiteY16" fmla="*/ 2819588 h 3273880"/>
                <a:gd name="connsiteX17" fmla="*/ 286685 w 2329245"/>
                <a:gd name="connsiteY17" fmla="*/ 2819588 h 3273880"/>
                <a:gd name="connsiteX18" fmla="*/ 280074 w 2329245"/>
                <a:gd name="connsiteY18" fmla="*/ 2853563 h 3273880"/>
                <a:gd name="connsiteX19" fmla="*/ 248420 w 2329245"/>
                <a:gd name="connsiteY19" fmla="*/ 2901230 h 3273880"/>
                <a:gd name="connsiteX20" fmla="*/ 44641 w 2329245"/>
                <a:gd name="connsiteY20" fmla="*/ 2901230 h 3273880"/>
                <a:gd name="connsiteX21" fmla="*/ 12987 w 2329245"/>
                <a:gd name="connsiteY21" fmla="*/ 2853563 h 3273880"/>
                <a:gd name="connsiteX22" fmla="*/ 6376 w 2329245"/>
                <a:gd name="connsiteY22" fmla="*/ 2819588 h 3273880"/>
                <a:gd name="connsiteX23" fmla="*/ 1 w 2329245"/>
                <a:gd name="connsiteY23" fmla="*/ 2819588 h 3273880"/>
                <a:gd name="connsiteX24" fmla="*/ 0 w 2329245"/>
                <a:gd name="connsiteY24" fmla="*/ 1411893 h 3273880"/>
                <a:gd name="connsiteX25" fmla="*/ 6072 w 2329245"/>
                <a:gd name="connsiteY25" fmla="*/ 1411892 h 3273880"/>
                <a:gd name="connsiteX26" fmla="*/ 6071 w 2329245"/>
                <a:gd name="connsiteY26" fmla="*/ 1405822 h 3273880"/>
                <a:gd name="connsiteX27" fmla="*/ 334645 w 2329245"/>
                <a:gd name="connsiteY27" fmla="*/ 1405822 h 3273880"/>
                <a:gd name="connsiteX28" fmla="*/ 334644 w 2329245"/>
                <a:gd name="connsiteY28" fmla="*/ 1405003 h 3273880"/>
                <a:gd name="connsiteX29" fmla="*/ 826605 w 2329245"/>
                <a:gd name="connsiteY29" fmla="*/ 1405005 h 3273880"/>
                <a:gd name="connsiteX30" fmla="*/ 826605 w 2329245"/>
                <a:gd name="connsiteY30" fmla="*/ 361507 h 3273880"/>
                <a:gd name="connsiteX31" fmla="*/ 690998 w 2329245"/>
                <a:gd name="connsiteY31" fmla="*/ 361507 h 327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29245" h="3273880">
                  <a:moveTo>
                    <a:pt x="219849" y="3078205"/>
                  </a:moveTo>
                  <a:lnTo>
                    <a:pt x="2133570" y="1164484"/>
                  </a:lnTo>
                  <a:lnTo>
                    <a:pt x="2329245" y="1360159"/>
                  </a:lnTo>
                  <a:lnTo>
                    <a:pt x="415524" y="3273880"/>
                  </a:lnTo>
                  <a:close/>
                  <a:moveTo>
                    <a:pt x="967445" y="0"/>
                  </a:moveTo>
                  <a:lnTo>
                    <a:pt x="1243892" y="361507"/>
                  </a:lnTo>
                  <a:lnTo>
                    <a:pt x="1115363" y="361507"/>
                  </a:lnTo>
                  <a:lnTo>
                    <a:pt x="1115363" y="1687691"/>
                  </a:lnTo>
                  <a:lnTo>
                    <a:pt x="1109292" y="1687691"/>
                  </a:lnTo>
                  <a:lnTo>
                    <a:pt x="1109292" y="1693762"/>
                  </a:lnTo>
                  <a:lnTo>
                    <a:pt x="780721" y="1693761"/>
                  </a:lnTo>
                  <a:lnTo>
                    <a:pt x="780721" y="1694580"/>
                  </a:lnTo>
                  <a:lnTo>
                    <a:pt x="288759" y="1694580"/>
                  </a:lnTo>
                  <a:lnTo>
                    <a:pt x="288758" y="2789748"/>
                  </a:lnTo>
                  <a:lnTo>
                    <a:pt x="290625" y="2799340"/>
                  </a:lnTo>
                  <a:lnTo>
                    <a:pt x="288758" y="2808933"/>
                  </a:lnTo>
                  <a:lnTo>
                    <a:pt x="288758" y="2819588"/>
                  </a:lnTo>
                  <a:lnTo>
                    <a:pt x="286685" y="2819588"/>
                  </a:lnTo>
                  <a:lnTo>
                    <a:pt x="280074" y="2853563"/>
                  </a:lnTo>
                  <a:cubicBezTo>
                    <a:pt x="273040" y="2870909"/>
                    <a:pt x="262489" y="2887162"/>
                    <a:pt x="248420" y="2901230"/>
                  </a:cubicBezTo>
                  <a:cubicBezTo>
                    <a:pt x="192148" y="2957502"/>
                    <a:pt x="100913" y="2957502"/>
                    <a:pt x="44641" y="2901230"/>
                  </a:cubicBezTo>
                  <a:cubicBezTo>
                    <a:pt x="30572" y="2887162"/>
                    <a:pt x="20021" y="2870909"/>
                    <a:pt x="12987" y="2853563"/>
                  </a:cubicBezTo>
                  <a:lnTo>
                    <a:pt x="6376" y="2819588"/>
                  </a:lnTo>
                  <a:lnTo>
                    <a:pt x="1" y="2819588"/>
                  </a:lnTo>
                  <a:lnTo>
                    <a:pt x="0" y="1411893"/>
                  </a:lnTo>
                  <a:lnTo>
                    <a:pt x="6072" y="1411892"/>
                  </a:lnTo>
                  <a:lnTo>
                    <a:pt x="6071" y="1405822"/>
                  </a:lnTo>
                  <a:lnTo>
                    <a:pt x="334645" y="1405822"/>
                  </a:lnTo>
                  <a:lnTo>
                    <a:pt x="334644" y="1405003"/>
                  </a:lnTo>
                  <a:lnTo>
                    <a:pt x="826605" y="1405005"/>
                  </a:lnTo>
                  <a:lnTo>
                    <a:pt x="826605" y="361507"/>
                  </a:lnTo>
                  <a:lnTo>
                    <a:pt x="690998" y="3615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13281" y="4825432"/>
              <a:ext cx="1913152" cy="627864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Progressive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010442" y="563315"/>
            <a:ext cx="1802594" cy="1873596"/>
            <a:chOff x="6928483" y="4225613"/>
            <a:chExt cx="1838740" cy="1911165"/>
          </a:xfrm>
        </p:grpSpPr>
        <p:grpSp>
          <p:nvGrpSpPr>
            <p:cNvPr id="68" name="Group 67"/>
            <p:cNvGrpSpPr/>
            <p:nvPr/>
          </p:nvGrpSpPr>
          <p:grpSpPr>
            <a:xfrm>
              <a:off x="7226301" y="4225613"/>
              <a:ext cx="1288278" cy="1288278"/>
              <a:chOff x="7226301" y="4212594"/>
              <a:chExt cx="1288278" cy="1288278"/>
            </a:xfrm>
          </p:grpSpPr>
          <p:sp>
            <p:nvSpPr>
              <p:cNvPr id="67" name="Freeform 5"/>
              <p:cNvSpPr>
                <a:spLocks noEditPoints="1"/>
              </p:cNvSpPr>
              <p:nvPr/>
            </p:nvSpPr>
            <p:spPr bwMode="auto">
              <a:xfrm rot="5400000" flipH="1">
                <a:off x="7508915" y="4495208"/>
                <a:ext cx="723050" cy="1288278"/>
              </a:xfrm>
              <a:custGeom>
                <a:avLst/>
                <a:gdLst>
                  <a:gd name="T0" fmla="*/ 31 w 34"/>
                  <a:gd name="T1" fmla="*/ 0 h 63"/>
                  <a:gd name="T2" fmla="*/ 3 w 34"/>
                  <a:gd name="T3" fmla="*/ 0 h 63"/>
                  <a:gd name="T4" fmla="*/ 0 w 34"/>
                  <a:gd name="T5" fmla="*/ 3 h 63"/>
                  <a:gd name="T6" fmla="*/ 0 w 34"/>
                  <a:gd name="T7" fmla="*/ 60 h 63"/>
                  <a:gd name="T8" fmla="*/ 3 w 34"/>
                  <a:gd name="T9" fmla="*/ 63 h 63"/>
                  <a:gd name="T10" fmla="*/ 31 w 34"/>
                  <a:gd name="T11" fmla="*/ 63 h 63"/>
                  <a:gd name="T12" fmla="*/ 34 w 34"/>
                  <a:gd name="T13" fmla="*/ 60 h 63"/>
                  <a:gd name="T14" fmla="*/ 34 w 34"/>
                  <a:gd name="T15" fmla="*/ 3 h 63"/>
                  <a:gd name="T16" fmla="*/ 31 w 34"/>
                  <a:gd name="T17" fmla="*/ 0 h 63"/>
                  <a:gd name="T18" fmla="*/ 14 w 34"/>
                  <a:gd name="T19" fmla="*/ 1 h 63"/>
                  <a:gd name="T20" fmla="*/ 20 w 34"/>
                  <a:gd name="T21" fmla="*/ 1 h 63"/>
                  <a:gd name="T22" fmla="*/ 20 w 34"/>
                  <a:gd name="T23" fmla="*/ 2 h 63"/>
                  <a:gd name="T24" fmla="*/ 14 w 34"/>
                  <a:gd name="T25" fmla="*/ 2 h 63"/>
                  <a:gd name="T26" fmla="*/ 14 w 34"/>
                  <a:gd name="T27" fmla="*/ 1 h 63"/>
                  <a:gd name="T28" fmla="*/ 31 w 34"/>
                  <a:gd name="T29" fmla="*/ 55 h 63"/>
                  <a:gd name="T30" fmla="*/ 3 w 34"/>
                  <a:gd name="T31" fmla="*/ 55 h 63"/>
                  <a:gd name="T32" fmla="*/ 3 w 34"/>
                  <a:gd name="T33" fmla="*/ 4 h 63"/>
                  <a:gd name="T34" fmla="*/ 31 w 34"/>
                  <a:gd name="T35" fmla="*/ 4 h 63"/>
                  <a:gd name="T36" fmla="*/ 31 w 34"/>
                  <a:gd name="T37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63">
                    <a:moveTo>
                      <a:pt x="31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1"/>
                      <a:pt x="1" y="63"/>
                      <a:pt x="3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3" y="63"/>
                      <a:pt x="34" y="61"/>
                      <a:pt x="34" y="60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1"/>
                      <a:pt x="33" y="0"/>
                      <a:pt x="31" y="0"/>
                    </a:cubicBezTo>
                    <a:close/>
                    <a:moveTo>
                      <a:pt x="14" y="1"/>
                    </a:move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4" y="2"/>
                      <a:pt x="14" y="2"/>
                      <a:pt x="14" y="2"/>
                    </a:cubicBezTo>
                    <a:lnTo>
                      <a:pt x="14" y="1"/>
                    </a:lnTo>
                    <a:close/>
                    <a:moveTo>
                      <a:pt x="31" y="55"/>
                    </a:moveTo>
                    <a:cubicBezTo>
                      <a:pt x="3" y="55"/>
                      <a:pt x="3" y="55"/>
                      <a:pt x="3" y="5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1" y="4"/>
                      <a:pt x="31" y="4"/>
                      <a:pt x="31" y="4"/>
                    </a:cubicBezTo>
                    <a:lnTo>
                      <a:pt x="31" y="5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6" name="Freeform 5"/>
              <p:cNvSpPr>
                <a:spLocks noEditPoints="1"/>
              </p:cNvSpPr>
              <p:nvPr/>
            </p:nvSpPr>
            <p:spPr bwMode="auto">
              <a:xfrm flipH="1">
                <a:off x="7227298" y="4212594"/>
                <a:ext cx="723050" cy="1288278"/>
              </a:xfrm>
              <a:custGeom>
                <a:avLst/>
                <a:gdLst>
                  <a:gd name="T0" fmla="*/ 31 w 34"/>
                  <a:gd name="T1" fmla="*/ 0 h 63"/>
                  <a:gd name="T2" fmla="*/ 3 w 34"/>
                  <a:gd name="T3" fmla="*/ 0 h 63"/>
                  <a:gd name="T4" fmla="*/ 0 w 34"/>
                  <a:gd name="T5" fmla="*/ 3 h 63"/>
                  <a:gd name="T6" fmla="*/ 0 w 34"/>
                  <a:gd name="T7" fmla="*/ 60 h 63"/>
                  <a:gd name="T8" fmla="*/ 3 w 34"/>
                  <a:gd name="T9" fmla="*/ 63 h 63"/>
                  <a:gd name="T10" fmla="*/ 31 w 34"/>
                  <a:gd name="T11" fmla="*/ 63 h 63"/>
                  <a:gd name="T12" fmla="*/ 34 w 34"/>
                  <a:gd name="T13" fmla="*/ 60 h 63"/>
                  <a:gd name="T14" fmla="*/ 34 w 34"/>
                  <a:gd name="T15" fmla="*/ 3 h 63"/>
                  <a:gd name="T16" fmla="*/ 31 w 34"/>
                  <a:gd name="T17" fmla="*/ 0 h 63"/>
                  <a:gd name="T18" fmla="*/ 14 w 34"/>
                  <a:gd name="T19" fmla="*/ 1 h 63"/>
                  <a:gd name="T20" fmla="*/ 20 w 34"/>
                  <a:gd name="T21" fmla="*/ 1 h 63"/>
                  <a:gd name="T22" fmla="*/ 20 w 34"/>
                  <a:gd name="T23" fmla="*/ 2 h 63"/>
                  <a:gd name="T24" fmla="*/ 14 w 34"/>
                  <a:gd name="T25" fmla="*/ 2 h 63"/>
                  <a:gd name="T26" fmla="*/ 14 w 34"/>
                  <a:gd name="T27" fmla="*/ 1 h 63"/>
                  <a:gd name="T28" fmla="*/ 31 w 34"/>
                  <a:gd name="T29" fmla="*/ 55 h 63"/>
                  <a:gd name="T30" fmla="*/ 3 w 34"/>
                  <a:gd name="T31" fmla="*/ 55 h 63"/>
                  <a:gd name="T32" fmla="*/ 3 w 34"/>
                  <a:gd name="T33" fmla="*/ 4 h 63"/>
                  <a:gd name="T34" fmla="*/ 31 w 34"/>
                  <a:gd name="T35" fmla="*/ 4 h 63"/>
                  <a:gd name="T36" fmla="*/ 31 w 34"/>
                  <a:gd name="T37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63">
                    <a:moveTo>
                      <a:pt x="31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1"/>
                      <a:pt x="1" y="63"/>
                      <a:pt x="3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3" y="63"/>
                      <a:pt x="34" y="61"/>
                      <a:pt x="34" y="60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1"/>
                      <a:pt x="33" y="0"/>
                      <a:pt x="31" y="0"/>
                    </a:cubicBezTo>
                    <a:close/>
                    <a:moveTo>
                      <a:pt x="14" y="1"/>
                    </a:move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4" y="2"/>
                      <a:pt x="14" y="2"/>
                      <a:pt x="14" y="2"/>
                    </a:cubicBezTo>
                    <a:lnTo>
                      <a:pt x="14" y="1"/>
                    </a:lnTo>
                    <a:close/>
                    <a:moveTo>
                      <a:pt x="31" y="55"/>
                    </a:moveTo>
                    <a:cubicBezTo>
                      <a:pt x="3" y="55"/>
                      <a:pt x="3" y="55"/>
                      <a:pt x="3" y="5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1" y="4"/>
                      <a:pt x="31" y="4"/>
                      <a:pt x="31" y="4"/>
                    </a:cubicBezTo>
                    <a:lnTo>
                      <a:pt x="31" y="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6928483" y="5508920"/>
              <a:ext cx="1838740" cy="627858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Responsive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9587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1815453"/>
            <a:ext cx="11653523" cy="2136222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PWA </a:t>
            </a:r>
            <a:r>
              <a:rPr lang="en-US" dirty="0">
                <a:solidFill>
                  <a:schemeClr val="tx1"/>
                </a:solidFill>
              </a:rPr>
              <a:t>is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5457796" y="543459"/>
            <a:ext cx="2062425" cy="2224670"/>
            <a:chOff x="9510310" y="1167206"/>
            <a:chExt cx="2103781" cy="2269279"/>
          </a:xfrm>
        </p:grpSpPr>
        <p:grpSp>
          <p:nvGrpSpPr>
            <p:cNvPr id="43" name="Group 42"/>
            <p:cNvGrpSpPr/>
            <p:nvPr/>
          </p:nvGrpSpPr>
          <p:grpSpPr>
            <a:xfrm>
              <a:off x="9791339" y="1167206"/>
              <a:ext cx="1638921" cy="1449774"/>
              <a:chOff x="4565984" y="252429"/>
              <a:chExt cx="2389399" cy="2194815"/>
            </a:xfrm>
          </p:grpSpPr>
          <p:sp>
            <p:nvSpPr>
              <p:cNvPr id="8" name="Freeform 5"/>
              <p:cNvSpPr>
                <a:spLocks noEditPoints="1"/>
              </p:cNvSpPr>
              <p:nvPr/>
            </p:nvSpPr>
            <p:spPr bwMode="auto">
              <a:xfrm>
                <a:off x="4565984" y="571213"/>
                <a:ext cx="2389399" cy="1412683"/>
              </a:xfrm>
              <a:custGeom>
                <a:avLst/>
                <a:gdLst>
                  <a:gd name="T0" fmla="*/ 443 w 538"/>
                  <a:gd name="T1" fmla="*/ 316 h 316"/>
                  <a:gd name="T2" fmla="*/ 95 w 538"/>
                  <a:gd name="T3" fmla="*/ 316 h 316"/>
                  <a:gd name="T4" fmla="*/ 0 w 538"/>
                  <a:gd name="T5" fmla="*/ 220 h 316"/>
                  <a:gd name="T6" fmla="*/ 95 w 538"/>
                  <a:gd name="T7" fmla="*/ 125 h 316"/>
                  <a:gd name="T8" fmla="*/ 118 w 538"/>
                  <a:gd name="T9" fmla="*/ 128 h 316"/>
                  <a:gd name="T10" fmla="*/ 211 w 538"/>
                  <a:gd name="T11" fmla="*/ 50 h 316"/>
                  <a:gd name="T12" fmla="*/ 268 w 538"/>
                  <a:gd name="T13" fmla="*/ 69 h 316"/>
                  <a:gd name="T14" fmla="*/ 360 w 538"/>
                  <a:gd name="T15" fmla="*/ 0 h 316"/>
                  <a:gd name="T16" fmla="*/ 452 w 538"/>
                  <a:gd name="T17" fmla="*/ 96 h 316"/>
                  <a:gd name="T18" fmla="*/ 449 w 538"/>
                  <a:gd name="T19" fmla="*/ 125 h 316"/>
                  <a:gd name="T20" fmla="*/ 538 w 538"/>
                  <a:gd name="T21" fmla="*/ 220 h 316"/>
                  <a:gd name="T22" fmla="*/ 443 w 538"/>
                  <a:gd name="T23" fmla="*/ 316 h 316"/>
                  <a:gd name="T24" fmla="*/ 95 w 538"/>
                  <a:gd name="T25" fmla="*/ 143 h 316"/>
                  <a:gd name="T26" fmla="*/ 19 w 538"/>
                  <a:gd name="T27" fmla="*/ 220 h 316"/>
                  <a:gd name="T28" fmla="*/ 95 w 538"/>
                  <a:gd name="T29" fmla="*/ 298 h 316"/>
                  <a:gd name="T30" fmla="*/ 443 w 538"/>
                  <a:gd name="T31" fmla="*/ 298 h 316"/>
                  <a:gd name="T32" fmla="*/ 520 w 538"/>
                  <a:gd name="T33" fmla="*/ 220 h 316"/>
                  <a:gd name="T34" fmla="*/ 442 w 538"/>
                  <a:gd name="T35" fmla="*/ 143 h 316"/>
                  <a:gd name="T36" fmla="*/ 442 w 538"/>
                  <a:gd name="T37" fmla="*/ 143 h 316"/>
                  <a:gd name="T38" fmla="*/ 431 w 538"/>
                  <a:gd name="T39" fmla="*/ 143 h 316"/>
                  <a:gd name="T40" fmla="*/ 428 w 538"/>
                  <a:gd name="T41" fmla="*/ 133 h 316"/>
                  <a:gd name="T42" fmla="*/ 434 w 538"/>
                  <a:gd name="T43" fmla="*/ 96 h 316"/>
                  <a:gd name="T44" fmla="*/ 360 w 538"/>
                  <a:gd name="T45" fmla="*/ 19 h 316"/>
                  <a:gd name="T46" fmla="*/ 283 w 538"/>
                  <a:gd name="T47" fmla="*/ 88 h 316"/>
                  <a:gd name="T48" fmla="*/ 277 w 538"/>
                  <a:gd name="T49" fmla="*/ 95 h 316"/>
                  <a:gd name="T50" fmla="*/ 267 w 538"/>
                  <a:gd name="T51" fmla="*/ 93 h 316"/>
                  <a:gd name="T52" fmla="*/ 211 w 538"/>
                  <a:gd name="T53" fmla="*/ 68 h 316"/>
                  <a:gd name="T54" fmla="*/ 135 w 538"/>
                  <a:gd name="T55" fmla="*/ 141 h 316"/>
                  <a:gd name="T56" fmla="*/ 130 w 538"/>
                  <a:gd name="T57" fmla="*/ 149 h 316"/>
                  <a:gd name="T58" fmla="*/ 121 w 538"/>
                  <a:gd name="T59" fmla="*/ 149 h 316"/>
                  <a:gd name="T60" fmla="*/ 95 w 538"/>
                  <a:gd name="T61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38" h="316">
                    <a:moveTo>
                      <a:pt x="443" y="316"/>
                    </a:moveTo>
                    <a:cubicBezTo>
                      <a:pt x="95" y="316"/>
                      <a:pt x="95" y="316"/>
                      <a:pt x="95" y="316"/>
                    </a:cubicBezTo>
                    <a:cubicBezTo>
                      <a:pt x="44" y="316"/>
                      <a:pt x="0" y="272"/>
                      <a:pt x="0" y="220"/>
                    </a:cubicBezTo>
                    <a:cubicBezTo>
                      <a:pt x="0" y="168"/>
                      <a:pt x="44" y="125"/>
                      <a:pt x="95" y="125"/>
                    </a:cubicBezTo>
                    <a:cubicBezTo>
                      <a:pt x="103" y="125"/>
                      <a:pt x="111" y="126"/>
                      <a:pt x="118" y="128"/>
                    </a:cubicBezTo>
                    <a:cubicBezTo>
                      <a:pt x="126" y="82"/>
                      <a:pt x="164" y="50"/>
                      <a:pt x="211" y="50"/>
                    </a:cubicBezTo>
                    <a:cubicBezTo>
                      <a:pt x="233" y="50"/>
                      <a:pt x="252" y="56"/>
                      <a:pt x="268" y="69"/>
                    </a:cubicBezTo>
                    <a:cubicBezTo>
                      <a:pt x="280" y="29"/>
                      <a:pt x="318" y="0"/>
                      <a:pt x="360" y="0"/>
                    </a:cubicBezTo>
                    <a:cubicBezTo>
                      <a:pt x="411" y="0"/>
                      <a:pt x="452" y="43"/>
                      <a:pt x="452" y="96"/>
                    </a:cubicBezTo>
                    <a:cubicBezTo>
                      <a:pt x="452" y="106"/>
                      <a:pt x="451" y="116"/>
                      <a:pt x="449" y="125"/>
                    </a:cubicBezTo>
                    <a:cubicBezTo>
                      <a:pt x="499" y="128"/>
                      <a:pt x="538" y="170"/>
                      <a:pt x="538" y="220"/>
                    </a:cubicBezTo>
                    <a:cubicBezTo>
                      <a:pt x="538" y="273"/>
                      <a:pt x="495" y="316"/>
                      <a:pt x="443" y="316"/>
                    </a:cubicBezTo>
                    <a:close/>
                    <a:moveTo>
                      <a:pt x="95" y="143"/>
                    </a:moveTo>
                    <a:cubicBezTo>
                      <a:pt x="54" y="143"/>
                      <a:pt x="19" y="178"/>
                      <a:pt x="19" y="220"/>
                    </a:cubicBezTo>
                    <a:cubicBezTo>
                      <a:pt x="19" y="262"/>
                      <a:pt x="54" y="298"/>
                      <a:pt x="95" y="298"/>
                    </a:cubicBezTo>
                    <a:cubicBezTo>
                      <a:pt x="443" y="298"/>
                      <a:pt x="443" y="298"/>
                      <a:pt x="443" y="298"/>
                    </a:cubicBezTo>
                    <a:cubicBezTo>
                      <a:pt x="485" y="298"/>
                      <a:pt x="520" y="263"/>
                      <a:pt x="520" y="220"/>
                    </a:cubicBezTo>
                    <a:cubicBezTo>
                      <a:pt x="520" y="177"/>
                      <a:pt x="485" y="143"/>
                      <a:pt x="442" y="143"/>
                    </a:cubicBezTo>
                    <a:cubicBezTo>
                      <a:pt x="442" y="143"/>
                      <a:pt x="442" y="143"/>
                      <a:pt x="442" y="143"/>
                    </a:cubicBezTo>
                    <a:cubicBezTo>
                      <a:pt x="439" y="145"/>
                      <a:pt x="435" y="146"/>
                      <a:pt x="431" y="143"/>
                    </a:cubicBezTo>
                    <a:cubicBezTo>
                      <a:pt x="428" y="141"/>
                      <a:pt x="426" y="137"/>
                      <a:pt x="428" y="133"/>
                    </a:cubicBezTo>
                    <a:cubicBezTo>
                      <a:pt x="432" y="122"/>
                      <a:pt x="434" y="109"/>
                      <a:pt x="434" y="96"/>
                    </a:cubicBezTo>
                    <a:cubicBezTo>
                      <a:pt x="434" y="53"/>
                      <a:pt x="401" y="19"/>
                      <a:pt x="360" y="19"/>
                    </a:cubicBezTo>
                    <a:cubicBezTo>
                      <a:pt x="321" y="19"/>
                      <a:pt x="287" y="49"/>
                      <a:pt x="283" y="88"/>
                    </a:cubicBezTo>
                    <a:cubicBezTo>
                      <a:pt x="283" y="91"/>
                      <a:pt x="280" y="94"/>
                      <a:pt x="277" y="95"/>
                    </a:cubicBezTo>
                    <a:cubicBezTo>
                      <a:pt x="273" y="97"/>
                      <a:pt x="269" y="96"/>
                      <a:pt x="267" y="93"/>
                    </a:cubicBezTo>
                    <a:cubicBezTo>
                      <a:pt x="252" y="76"/>
                      <a:pt x="234" y="68"/>
                      <a:pt x="211" y="68"/>
                    </a:cubicBezTo>
                    <a:cubicBezTo>
                      <a:pt x="170" y="68"/>
                      <a:pt x="137" y="99"/>
                      <a:pt x="135" y="141"/>
                    </a:cubicBezTo>
                    <a:cubicBezTo>
                      <a:pt x="134" y="144"/>
                      <a:pt x="133" y="147"/>
                      <a:pt x="130" y="149"/>
                    </a:cubicBezTo>
                    <a:cubicBezTo>
                      <a:pt x="127" y="150"/>
                      <a:pt x="124" y="150"/>
                      <a:pt x="121" y="149"/>
                    </a:cubicBezTo>
                    <a:cubicBezTo>
                      <a:pt x="113" y="145"/>
                      <a:pt x="105" y="143"/>
                      <a:pt x="95" y="1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765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 rot="2400000">
                <a:off x="5760684" y="252429"/>
                <a:ext cx="0" cy="2194815"/>
                <a:chOff x="8455459" y="596880"/>
                <a:chExt cx="0" cy="2194815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8455459" y="696644"/>
                  <a:ext cx="0" cy="1995286"/>
                </a:xfrm>
                <a:prstGeom prst="line">
                  <a:avLst/>
                </a:prstGeom>
                <a:ln w="212725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8455459" y="596880"/>
                  <a:ext cx="0" cy="2194815"/>
                </a:xfrm>
                <a:prstGeom prst="line">
                  <a:avLst/>
                </a:prstGeom>
                <a:ln w="762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TextBox 50"/>
            <p:cNvSpPr txBox="1"/>
            <p:nvPr/>
          </p:nvSpPr>
          <p:spPr>
            <a:xfrm>
              <a:off x="9510310" y="2476222"/>
              <a:ext cx="2103781" cy="960263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Network</a:t>
              </a:r>
              <a:b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</a:b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Independent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34427" y="828153"/>
            <a:ext cx="1875543" cy="1604742"/>
            <a:chOff x="1013281" y="3816376"/>
            <a:chExt cx="1913152" cy="1636920"/>
          </a:xfrm>
        </p:grpSpPr>
        <p:sp>
          <p:nvSpPr>
            <p:cNvPr id="57" name="Freeform 56"/>
            <p:cNvSpPr/>
            <p:nvPr/>
          </p:nvSpPr>
          <p:spPr bwMode="auto">
            <a:xfrm rot="2700000">
              <a:off x="1498238" y="3586769"/>
              <a:ext cx="1180752" cy="1639966"/>
            </a:xfrm>
            <a:custGeom>
              <a:avLst/>
              <a:gdLst>
                <a:gd name="connsiteX0" fmla="*/ 219849 w 2329245"/>
                <a:gd name="connsiteY0" fmla="*/ 3078205 h 3273880"/>
                <a:gd name="connsiteX1" fmla="*/ 2133570 w 2329245"/>
                <a:gd name="connsiteY1" fmla="*/ 1164484 h 3273880"/>
                <a:gd name="connsiteX2" fmla="*/ 2329245 w 2329245"/>
                <a:gd name="connsiteY2" fmla="*/ 1360159 h 3273880"/>
                <a:gd name="connsiteX3" fmla="*/ 415524 w 2329245"/>
                <a:gd name="connsiteY3" fmla="*/ 3273880 h 3273880"/>
                <a:gd name="connsiteX4" fmla="*/ 967445 w 2329245"/>
                <a:gd name="connsiteY4" fmla="*/ 0 h 3273880"/>
                <a:gd name="connsiteX5" fmla="*/ 1243892 w 2329245"/>
                <a:gd name="connsiteY5" fmla="*/ 361507 h 3273880"/>
                <a:gd name="connsiteX6" fmla="*/ 1115363 w 2329245"/>
                <a:gd name="connsiteY6" fmla="*/ 361507 h 3273880"/>
                <a:gd name="connsiteX7" fmla="*/ 1115363 w 2329245"/>
                <a:gd name="connsiteY7" fmla="*/ 1687691 h 3273880"/>
                <a:gd name="connsiteX8" fmla="*/ 1109292 w 2329245"/>
                <a:gd name="connsiteY8" fmla="*/ 1687691 h 3273880"/>
                <a:gd name="connsiteX9" fmla="*/ 1109292 w 2329245"/>
                <a:gd name="connsiteY9" fmla="*/ 1693762 h 3273880"/>
                <a:gd name="connsiteX10" fmla="*/ 780721 w 2329245"/>
                <a:gd name="connsiteY10" fmla="*/ 1693761 h 3273880"/>
                <a:gd name="connsiteX11" fmla="*/ 780721 w 2329245"/>
                <a:gd name="connsiteY11" fmla="*/ 1694580 h 3273880"/>
                <a:gd name="connsiteX12" fmla="*/ 288759 w 2329245"/>
                <a:gd name="connsiteY12" fmla="*/ 1694580 h 3273880"/>
                <a:gd name="connsiteX13" fmla="*/ 288758 w 2329245"/>
                <a:gd name="connsiteY13" fmla="*/ 2789748 h 3273880"/>
                <a:gd name="connsiteX14" fmla="*/ 290625 w 2329245"/>
                <a:gd name="connsiteY14" fmla="*/ 2799340 h 3273880"/>
                <a:gd name="connsiteX15" fmla="*/ 288758 w 2329245"/>
                <a:gd name="connsiteY15" fmla="*/ 2808933 h 3273880"/>
                <a:gd name="connsiteX16" fmla="*/ 288758 w 2329245"/>
                <a:gd name="connsiteY16" fmla="*/ 2819588 h 3273880"/>
                <a:gd name="connsiteX17" fmla="*/ 286685 w 2329245"/>
                <a:gd name="connsiteY17" fmla="*/ 2819588 h 3273880"/>
                <a:gd name="connsiteX18" fmla="*/ 280074 w 2329245"/>
                <a:gd name="connsiteY18" fmla="*/ 2853563 h 3273880"/>
                <a:gd name="connsiteX19" fmla="*/ 248420 w 2329245"/>
                <a:gd name="connsiteY19" fmla="*/ 2901230 h 3273880"/>
                <a:gd name="connsiteX20" fmla="*/ 44641 w 2329245"/>
                <a:gd name="connsiteY20" fmla="*/ 2901230 h 3273880"/>
                <a:gd name="connsiteX21" fmla="*/ 12987 w 2329245"/>
                <a:gd name="connsiteY21" fmla="*/ 2853563 h 3273880"/>
                <a:gd name="connsiteX22" fmla="*/ 6376 w 2329245"/>
                <a:gd name="connsiteY22" fmla="*/ 2819588 h 3273880"/>
                <a:gd name="connsiteX23" fmla="*/ 1 w 2329245"/>
                <a:gd name="connsiteY23" fmla="*/ 2819588 h 3273880"/>
                <a:gd name="connsiteX24" fmla="*/ 0 w 2329245"/>
                <a:gd name="connsiteY24" fmla="*/ 1411893 h 3273880"/>
                <a:gd name="connsiteX25" fmla="*/ 6072 w 2329245"/>
                <a:gd name="connsiteY25" fmla="*/ 1411892 h 3273880"/>
                <a:gd name="connsiteX26" fmla="*/ 6071 w 2329245"/>
                <a:gd name="connsiteY26" fmla="*/ 1405822 h 3273880"/>
                <a:gd name="connsiteX27" fmla="*/ 334645 w 2329245"/>
                <a:gd name="connsiteY27" fmla="*/ 1405822 h 3273880"/>
                <a:gd name="connsiteX28" fmla="*/ 334644 w 2329245"/>
                <a:gd name="connsiteY28" fmla="*/ 1405003 h 3273880"/>
                <a:gd name="connsiteX29" fmla="*/ 826605 w 2329245"/>
                <a:gd name="connsiteY29" fmla="*/ 1405005 h 3273880"/>
                <a:gd name="connsiteX30" fmla="*/ 826605 w 2329245"/>
                <a:gd name="connsiteY30" fmla="*/ 361507 h 3273880"/>
                <a:gd name="connsiteX31" fmla="*/ 690998 w 2329245"/>
                <a:gd name="connsiteY31" fmla="*/ 361507 h 327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29245" h="3273880">
                  <a:moveTo>
                    <a:pt x="219849" y="3078205"/>
                  </a:moveTo>
                  <a:lnTo>
                    <a:pt x="2133570" y="1164484"/>
                  </a:lnTo>
                  <a:lnTo>
                    <a:pt x="2329245" y="1360159"/>
                  </a:lnTo>
                  <a:lnTo>
                    <a:pt x="415524" y="3273880"/>
                  </a:lnTo>
                  <a:close/>
                  <a:moveTo>
                    <a:pt x="967445" y="0"/>
                  </a:moveTo>
                  <a:lnTo>
                    <a:pt x="1243892" y="361507"/>
                  </a:lnTo>
                  <a:lnTo>
                    <a:pt x="1115363" y="361507"/>
                  </a:lnTo>
                  <a:lnTo>
                    <a:pt x="1115363" y="1687691"/>
                  </a:lnTo>
                  <a:lnTo>
                    <a:pt x="1109292" y="1687691"/>
                  </a:lnTo>
                  <a:lnTo>
                    <a:pt x="1109292" y="1693762"/>
                  </a:lnTo>
                  <a:lnTo>
                    <a:pt x="780721" y="1693761"/>
                  </a:lnTo>
                  <a:lnTo>
                    <a:pt x="780721" y="1694580"/>
                  </a:lnTo>
                  <a:lnTo>
                    <a:pt x="288759" y="1694580"/>
                  </a:lnTo>
                  <a:lnTo>
                    <a:pt x="288758" y="2789748"/>
                  </a:lnTo>
                  <a:lnTo>
                    <a:pt x="290625" y="2799340"/>
                  </a:lnTo>
                  <a:lnTo>
                    <a:pt x="288758" y="2808933"/>
                  </a:lnTo>
                  <a:lnTo>
                    <a:pt x="288758" y="2819588"/>
                  </a:lnTo>
                  <a:lnTo>
                    <a:pt x="286685" y="2819588"/>
                  </a:lnTo>
                  <a:lnTo>
                    <a:pt x="280074" y="2853563"/>
                  </a:lnTo>
                  <a:cubicBezTo>
                    <a:pt x="273040" y="2870909"/>
                    <a:pt x="262489" y="2887162"/>
                    <a:pt x="248420" y="2901230"/>
                  </a:cubicBezTo>
                  <a:cubicBezTo>
                    <a:pt x="192148" y="2957502"/>
                    <a:pt x="100913" y="2957502"/>
                    <a:pt x="44641" y="2901230"/>
                  </a:cubicBezTo>
                  <a:cubicBezTo>
                    <a:pt x="30572" y="2887162"/>
                    <a:pt x="20021" y="2870909"/>
                    <a:pt x="12987" y="2853563"/>
                  </a:cubicBezTo>
                  <a:lnTo>
                    <a:pt x="6376" y="2819588"/>
                  </a:lnTo>
                  <a:lnTo>
                    <a:pt x="1" y="2819588"/>
                  </a:lnTo>
                  <a:lnTo>
                    <a:pt x="0" y="1411893"/>
                  </a:lnTo>
                  <a:lnTo>
                    <a:pt x="6072" y="1411892"/>
                  </a:lnTo>
                  <a:lnTo>
                    <a:pt x="6071" y="1405822"/>
                  </a:lnTo>
                  <a:lnTo>
                    <a:pt x="334645" y="1405822"/>
                  </a:lnTo>
                  <a:lnTo>
                    <a:pt x="334644" y="1405003"/>
                  </a:lnTo>
                  <a:lnTo>
                    <a:pt x="826605" y="1405005"/>
                  </a:lnTo>
                  <a:lnTo>
                    <a:pt x="826605" y="361507"/>
                  </a:lnTo>
                  <a:lnTo>
                    <a:pt x="690998" y="3615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13281" y="4825432"/>
              <a:ext cx="1913152" cy="627864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Progressive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010442" y="563315"/>
            <a:ext cx="1802594" cy="1873596"/>
            <a:chOff x="6928483" y="4225613"/>
            <a:chExt cx="1838740" cy="1911165"/>
          </a:xfrm>
        </p:grpSpPr>
        <p:grpSp>
          <p:nvGrpSpPr>
            <p:cNvPr id="68" name="Group 67"/>
            <p:cNvGrpSpPr/>
            <p:nvPr/>
          </p:nvGrpSpPr>
          <p:grpSpPr>
            <a:xfrm>
              <a:off x="7226301" y="4225613"/>
              <a:ext cx="1288278" cy="1288278"/>
              <a:chOff x="7226301" y="4212594"/>
              <a:chExt cx="1288278" cy="1288278"/>
            </a:xfrm>
          </p:grpSpPr>
          <p:sp>
            <p:nvSpPr>
              <p:cNvPr id="67" name="Freeform 5"/>
              <p:cNvSpPr>
                <a:spLocks noEditPoints="1"/>
              </p:cNvSpPr>
              <p:nvPr/>
            </p:nvSpPr>
            <p:spPr bwMode="auto">
              <a:xfrm rot="5400000" flipH="1">
                <a:off x="7508915" y="4495208"/>
                <a:ext cx="723050" cy="1288278"/>
              </a:xfrm>
              <a:custGeom>
                <a:avLst/>
                <a:gdLst>
                  <a:gd name="T0" fmla="*/ 31 w 34"/>
                  <a:gd name="T1" fmla="*/ 0 h 63"/>
                  <a:gd name="T2" fmla="*/ 3 w 34"/>
                  <a:gd name="T3" fmla="*/ 0 h 63"/>
                  <a:gd name="T4" fmla="*/ 0 w 34"/>
                  <a:gd name="T5" fmla="*/ 3 h 63"/>
                  <a:gd name="T6" fmla="*/ 0 w 34"/>
                  <a:gd name="T7" fmla="*/ 60 h 63"/>
                  <a:gd name="T8" fmla="*/ 3 w 34"/>
                  <a:gd name="T9" fmla="*/ 63 h 63"/>
                  <a:gd name="T10" fmla="*/ 31 w 34"/>
                  <a:gd name="T11" fmla="*/ 63 h 63"/>
                  <a:gd name="T12" fmla="*/ 34 w 34"/>
                  <a:gd name="T13" fmla="*/ 60 h 63"/>
                  <a:gd name="T14" fmla="*/ 34 w 34"/>
                  <a:gd name="T15" fmla="*/ 3 h 63"/>
                  <a:gd name="T16" fmla="*/ 31 w 34"/>
                  <a:gd name="T17" fmla="*/ 0 h 63"/>
                  <a:gd name="T18" fmla="*/ 14 w 34"/>
                  <a:gd name="T19" fmla="*/ 1 h 63"/>
                  <a:gd name="T20" fmla="*/ 20 w 34"/>
                  <a:gd name="T21" fmla="*/ 1 h 63"/>
                  <a:gd name="T22" fmla="*/ 20 w 34"/>
                  <a:gd name="T23" fmla="*/ 2 h 63"/>
                  <a:gd name="T24" fmla="*/ 14 w 34"/>
                  <a:gd name="T25" fmla="*/ 2 h 63"/>
                  <a:gd name="T26" fmla="*/ 14 w 34"/>
                  <a:gd name="T27" fmla="*/ 1 h 63"/>
                  <a:gd name="T28" fmla="*/ 31 w 34"/>
                  <a:gd name="T29" fmla="*/ 55 h 63"/>
                  <a:gd name="T30" fmla="*/ 3 w 34"/>
                  <a:gd name="T31" fmla="*/ 55 h 63"/>
                  <a:gd name="T32" fmla="*/ 3 w 34"/>
                  <a:gd name="T33" fmla="*/ 4 h 63"/>
                  <a:gd name="T34" fmla="*/ 31 w 34"/>
                  <a:gd name="T35" fmla="*/ 4 h 63"/>
                  <a:gd name="T36" fmla="*/ 31 w 34"/>
                  <a:gd name="T37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63">
                    <a:moveTo>
                      <a:pt x="31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1"/>
                      <a:pt x="1" y="63"/>
                      <a:pt x="3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3" y="63"/>
                      <a:pt x="34" y="61"/>
                      <a:pt x="34" y="60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1"/>
                      <a:pt x="33" y="0"/>
                      <a:pt x="31" y="0"/>
                    </a:cubicBezTo>
                    <a:close/>
                    <a:moveTo>
                      <a:pt x="14" y="1"/>
                    </a:move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4" y="2"/>
                      <a:pt x="14" y="2"/>
                      <a:pt x="14" y="2"/>
                    </a:cubicBezTo>
                    <a:lnTo>
                      <a:pt x="14" y="1"/>
                    </a:lnTo>
                    <a:close/>
                    <a:moveTo>
                      <a:pt x="31" y="55"/>
                    </a:moveTo>
                    <a:cubicBezTo>
                      <a:pt x="3" y="55"/>
                      <a:pt x="3" y="55"/>
                      <a:pt x="3" y="5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1" y="4"/>
                      <a:pt x="31" y="4"/>
                      <a:pt x="31" y="4"/>
                    </a:cubicBezTo>
                    <a:lnTo>
                      <a:pt x="31" y="5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6" name="Freeform 5"/>
              <p:cNvSpPr>
                <a:spLocks noEditPoints="1"/>
              </p:cNvSpPr>
              <p:nvPr/>
            </p:nvSpPr>
            <p:spPr bwMode="auto">
              <a:xfrm flipH="1">
                <a:off x="7227298" y="4212594"/>
                <a:ext cx="723050" cy="1288278"/>
              </a:xfrm>
              <a:custGeom>
                <a:avLst/>
                <a:gdLst>
                  <a:gd name="T0" fmla="*/ 31 w 34"/>
                  <a:gd name="T1" fmla="*/ 0 h 63"/>
                  <a:gd name="T2" fmla="*/ 3 w 34"/>
                  <a:gd name="T3" fmla="*/ 0 h 63"/>
                  <a:gd name="T4" fmla="*/ 0 w 34"/>
                  <a:gd name="T5" fmla="*/ 3 h 63"/>
                  <a:gd name="T6" fmla="*/ 0 w 34"/>
                  <a:gd name="T7" fmla="*/ 60 h 63"/>
                  <a:gd name="T8" fmla="*/ 3 w 34"/>
                  <a:gd name="T9" fmla="*/ 63 h 63"/>
                  <a:gd name="T10" fmla="*/ 31 w 34"/>
                  <a:gd name="T11" fmla="*/ 63 h 63"/>
                  <a:gd name="T12" fmla="*/ 34 w 34"/>
                  <a:gd name="T13" fmla="*/ 60 h 63"/>
                  <a:gd name="T14" fmla="*/ 34 w 34"/>
                  <a:gd name="T15" fmla="*/ 3 h 63"/>
                  <a:gd name="T16" fmla="*/ 31 w 34"/>
                  <a:gd name="T17" fmla="*/ 0 h 63"/>
                  <a:gd name="T18" fmla="*/ 14 w 34"/>
                  <a:gd name="T19" fmla="*/ 1 h 63"/>
                  <a:gd name="T20" fmla="*/ 20 w 34"/>
                  <a:gd name="T21" fmla="*/ 1 h 63"/>
                  <a:gd name="T22" fmla="*/ 20 w 34"/>
                  <a:gd name="T23" fmla="*/ 2 h 63"/>
                  <a:gd name="T24" fmla="*/ 14 w 34"/>
                  <a:gd name="T25" fmla="*/ 2 h 63"/>
                  <a:gd name="T26" fmla="*/ 14 w 34"/>
                  <a:gd name="T27" fmla="*/ 1 h 63"/>
                  <a:gd name="T28" fmla="*/ 31 w 34"/>
                  <a:gd name="T29" fmla="*/ 55 h 63"/>
                  <a:gd name="T30" fmla="*/ 3 w 34"/>
                  <a:gd name="T31" fmla="*/ 55 h 63"/>
                  <a:gd name="T32" fmla="*/ 3 w 34"/>
                  <a:gd name="T33" fmla="*/ 4 h 63"/>
                  <a:gd name="T34" fmla="*/ 31 w 34"/>
                  <a:gd name="T35" fmla="*/ 4 h 63"/>
                  <a:gd name="T36" fmla="*/ 31 w 34"/>
                  <a:gd name="T37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63">
                    <a:moveTo>
                      <a:pt x="31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1"/>
                      <a:pt x="1" y="63"/>
                      <a:pt x="3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3" y="63"/>
                      <a:pt x="34" y="61"/>
                      <a:pt x="34" y="60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1"/>
                      <a:pt x="33" y="0"/>
                      <a:pt x="31" y="0"/>
                    </a:cubicBezTo>
                    <a:close/>
                    <a:moveTo>
                      <a:pt x="14" y="1"/>
                    </a:move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4" y="2"/>
                      <a:pt x="14" y="2"/>
                      <a:pt x="14" y="2"/>
                    </a:cubicBezTo>
                    <a:lnTo>
                      <a:pt x="14" y="1"/>
                    </a:lnTo>
                    <a:close/>
                    <a:moveTo>
                      <a:pt x="31" y="55"/>
                    </a:moveTo>
                    <a:cubicBezTo>
                      <a:pt x="3" y="55"/>
                      <a:pt x="3" y="55"/>
                      <a:pt x="3" y="5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1" y="4"/>
                      <a:pt x="31" y="4"/>
                      <a:pt x="31" y="4"/>
                    </a:cubicBezTo>
                    <a:lnTo>
                      <a:pt x="31" y="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6928483" y="5508920"/>
              <a:ext cx="1838740" cy="627858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Responsive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120693" y="558722"/>
            <a:ext cx="1548799" cy="1881214"/>
            <a:chOff x="558169" y="2323615"/>
            <a:chExt cx="1579856" cy="1918936"/>
          </a:xfrm>
        </p:grpSpPr>
        <p:sp>
          <p:nvSpPr>
            <p:cNvPr id="44" name="Freeform 43"/>
            <p:cNvSpPr/>
            <p:nvPr/>
          </p:nvSpPr>
          <p:spPr bwMode="auto">
            <a:xfrm>
              <a:off x="748089" y="2323615"/>
              <a:ext cx="1176609" cy="1273451"/>
            </a:xfrm>
            <a:custGeom>
              <a:avLst/>
              <a:gdLst>
                <a:gd name="connsiteX0" fmla="*/ 301040 w 2755232"/>
                <a:gd name="connsiteY0" fmla="*/ 1098648 h 2982001"/>
                <a:gd name="connsiteX1" fmla="*/ 301040 w 2755232"/>
                <a:gd name="connsiteY1" fmla="*/ 2313272 h 2982001"/>
                <a:gd name="connsiteX2" fmla="*/ 657942 w 2755232"/>
                <a:gd name="connsiteY2" fmla="*/ 2670174 h 2982001"/>
                <a:gd name="connsiteX3" fmla="*/ 2085508 w 2755232"/>
                <a:gd name="connsiteY3" fmla="*/ 2670174 h 2982001"/>
                <a:gd name="connsiteX4" fmla="*/ 2442410 w 2755232"/>
                <a:gd name="connsiteY4" fmla="*/ 2313272 h 2982001"/>
                <a:gd name="connsiteX5" fmla="*/ 2442410 w 2755232"/>
                <a:gd name="connsiteY5" fmla="*/ 1098648 h 2982001"/>
                <a:gd name="connsiteX6" fmla="*/ 657942 w 2755232"/>
                <a:gd name="connsiteY6" fmla="*/ 312869 h 2982001"/>
                <a:gd name="connsiteX7" fmla="*/ 301040 w 2755232"/>
                <a:gd name="connsiteY7" fmla="*/ 669771 h 2982001"/>
                <a:gd name="connsiteX8" fmla="*/ 301040 w 2755232"/>
                <a:gd name="connsiteY8" fmla="*/ 735012 h 2982001"/>
                <a:gd name="connsiteX9" fmla="*/ 2442410 w 2755232"/>
                <a:gd name="connsiteY9" fmla="*/ 735012 h 2982001"/>
                <a:gd name="connsiteX10" fmla="*/ 2442410 w 2755232"/>
                <a:gd name="connsiteY10" fmla="*/ 669771 h 2982001"/>
                <a:gd name="connsiteX11" fmla="*/ 2085508 w 2755232"/>
                <a:gd name="connsiteY11" fmla="*/ 312869 h 2982001"/>
                <a:gd name="connsiteX12" fmla="*/ 459215 w 2755232"/>
                <a:gd name="connsiteY12" fmla="*/ 0 h 2982001"/>
                <a:gd name="connsiteX13" fmla="*/ 2296017 w 2755232"/>
                <a:gd name="connsiteY13" fmla="*/ 0 h 2982001"/>
                <a:gd name="connsiteX14" fmla="*/ 2755232 w 2755232"/>
                <a:gd name="connsiteY14" fmla="*/ 459215 h 2982001"/>
                <a:gd name="connsiteX15" fmla="*/ 2755232 w 2755232"/>
                <a:gd name="connsiteY15" fmla="*/ 2522786 h 2982001"/>
                <a:gd name="connsiteX16" fmla="*/ 2296017 w 2755232"/>
                <a:gd name="connsiteY16" fmla="*/ 2982001 h 2982001"/>
                <a:gd name="connsiteX17" fmla="*/ 459215 w 2755232"/>
                <a:gd name="connsiteY17" fmla="*/ 2982001 h 2982001"/>
                <a:gd name="connsiteX18" fmla="*/ 0 w 2755232"/>
                <a:gd name="connsiteY18" fmla="*/ 2522786 h 2982001"/>
                <a:gd name="connsiteX19" fmla="*/ 0 w 2755232"/>
                <a:gd name="connsiteY19" fmla="*/ 459215 h 2982001"/>
                <a:gd name="connsiteX20" fmla="*/ 459215 w 2755232"/>
                <a:gd name="connsiteY20" fmla="*/ 0 h 298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55232" h="2982001">
                  <a:moveTo>
                    <a:pt x="301040" y="1098648"/>
                  </a:moveTo>
                  <a:lnTo>
                    <a:pt x="301040" y="2313272"/>
                  </a:lnTo>
                  <a:cubicBezTo>
                    <a:pt x="301040" y="2510384"/>
                    <a:pt x="460830" y="2670174"/>
                    <a:pt x="657942" y="2670174"/>
                  </a:cubicBezTo>
                  <a:lnTo>
                    <a:pt x="2085508" y="2670174"/>
                  </a:lnTo>
                  <a:cubicBezTo>
                    <a:pt x="2282620" y="2670174"/>
                    <a:pt x="2442410" y="2510384"/>
                    <a:pt x="2442410" y="2313272"/>
                  </a:cubicBezTo>
                  <a:lnTo>
                    <a:pt x="2442410" y="1098648"/>
                  </a:lnTo>
                  <a:close/>
                  <a:moveTo>
                    <a:pt x="657942" y="312869"/>
                  </a:moveTo>
                  <a:cubicBezTo>
                    <a:pt x="460830" y="312869"/>
                    <a:pt x="301040" y="472659"/>
                    <a:pt x="301040" y="669771"/>
                  </a:cubicBezTo>
                  <a:lnTo>
                    <a:pt x="301040" y="735012"/>
                  </a:lnTo>
                  <a:lnTo>
                    <a:pt x="2442410" y="735012"/>
                  </a:lnTo>
                  <a:lnTo>
                    <a:pt x="2442410" y="669771"/>
                  </a:lnTo>
                  <a:cubicBezTo>
                    <a:pt x="2442410" y="472659"/>
                    <a:pt x="2282620" y="312869"/>
                    <a:pt x="2085508" y="312869"/>
                  </a:cubicBezTo>
                  <a:close/>
                  <a:moveTo>
                    <a:pt x="459215" y="0"/>
                  </a:moveTo>
                  <a:lnTo>
                    <a:pt x="2296017" y="0"/>
                  </a:lnTo>
                  <a:cubicBezTo>
                    <a:pt x="2549634" y="0"/>
                    <a:pt x="2755232" y="205598"/>
                    <a:pt x="2755232" y="459215"/>
                  </a:cubicBezTo>
                  <a:lnTo>
                    <a:pt x="2755232" y="2522786"/>
                  </a:lnTo>
                  <a:cubicBezTo>
                    <a:pt x="2755232" y="2776403"/>
                    <a:pt x="2549634" y="2982001"/>
                    <a:pt x="2296017" y="2982001"/>
                  </a:cubicBezTo>
                  <a:lnTo>
                    <a:pt x="459215" y="2982001"/>
                  </a:lnTo>
                  <a:cubicBezTo>
                    <a:pt x="205598" y="2982001"/>
                    <a:pt x="0" y="2776403"/>
                    <a:pt x="0" y="2522786"/>
                  </a:cubicBezTo>
                  <a:lnTo>
                    <a:pt x="0" y="459215"/>
                  </a:lnTo>
                  <a:cubicBezTo>
                    <a:pt x="0" y="205598"/>
                    <a:pt x="205598" y="0"/>
                    <a:pt x="459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58169" y="3614687"/>
              <a:ext cx="1579856" cy="627864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App-Like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6555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1815453"/>
            <a:ext cx="11653523" cy="2136222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PWA </a:t>
            </a:r>
            <a:r>
              <a:rPr lang="en-US" dirty="0">
                <a:solidFill>
                  <a:schemeClr val="tx1"/>
                </a:solidFill>
              </a:rPr>
              <a:t>is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5457796" y="543459"/>
            <a:ext cx="2062425" cy="2224670"/>
            <a:chOff x="9510310" y="1167206"/>
            <a:chExt cx="2103781" cy="2269279"/>
          </a:xfrm>
        </p:grpSpPr>
        <p:grpSp>
          <p:nvGrpSpPr>
            <p:cNvPr id="43" name="Group 42"/>
            <p:cNvGrpSpPr/>
            <p:nvPr/>
          </p:nvGrpSpPr>
          <p:grpSpPr>
            <a:xfrm>
              <a:off x="9791339" y="1167206"/>
              <a:ext cx="1638921" cy="1449774"/>
              <a:chOff x="4565984" y="252429"/>
              <a:chExt cx="2389399" cy="2194815"/>
            </a:xfrm>
          </p:grpSpPr>
          <p:sp>
            <p:nvSpPr>
              <p:cNvPr id="8" name="Freeform 5"/>
              <p:cNvSpPr>
                <a:spLocks noEditPoints="1"/>
              </p:cNvSpPr>
              <p:nvPr/>
            </p:nvSpPr>
            <p:spPr bwMode="auto">
              <a:xfrm>
                <a:off x="4565984" y="571213"/>
                <a:ext cx="2389399" cy="1412683"/>
              </a:xfrm>
              <a:custGeom>
                <a:avLst/>
                <a:gdLst>
                  <a:gd name="T0" fmla="*/ 443 w 538"/>
                  <a:gd name="T1" fmla="*/ 316 h 316"/>
                  <a:gd name="T2" fmla="*/ 95 w 538"/>
                  <a:gd name="T3" fmla="*/ 316 h 316"/>
                  <a:gd name="T4" fmla="*/ 0 w 538"/>
                  <a:gd name="T5" fmla="*/ 220 h 316"/>
                  <a:gd name="T6" fmla="*/ 95 w 538"/>
                  <a:gd name="T7" fmla="*/ 125 h 316"/>
                  <a:gd name="T8" fmla="*/ 118 w 538"/>
                  <a:gd name="T9" fmla="*/ 128 h 316"/>
                  <a:gd name="T10" fmla="*/ 211 w 538"/>
                  <a:gd name="T11" fmla="*/ 50 h 316"/>
                  <a:gd name="T12" fmla="*/ 268 w 538"/>
                  <a:gd name="T13" fmla="*/ 69 h 316"/>
                  <a:gd name="T14" fmla="*/ 360 w 538"/>
                  <a:gd name="T15" fmla="*/ 0 h 316"/>
                  <a:gd name="T16" fmla="*/ 452 w 538"/>
                  <a:gd name="T17" fmla="*/ 96 h 316"/>
                  <a:gd name="T18" fmla="*/ 449 w 538"/>
                  <a:gd name="T19" fmla="*/ 125 h 316"/>
                  <a:gd name="T20" fmla="*/ 538 w 538"/>
                  <a:gd name="T21" fmla="*/ 220 h 316"/>
                  <a:gd name="T22" fmla="*/ 443 w 538"/>
                  <a:gd name="T23" fmla="*/ 316 h 316"/>
                  <a:gd name="T24" fmla="*/ 95 w 538"/>
                  <a:gd name="T25" fmla="*/ 143 h 316"/>
                  <a:gd name="T26" fmla="*/ 19 w 538"/>
                  <a:gd name="T27" fmla="*/ 220 h 316"/>
                  <a:gd name="T28" fmla="*/ 95 w 538"/>
                  <a:gd name="T29" fmla="*/ 298 h 316"/>
                  <a:gd name="T30" fmla="*/ 443 w 538"/>
                  <a:gd name="T31" fmla="*/ 298 h 316"/>
                  <a:gd name="T32" fmla="*/ 520 w 538"/>
                  <a:gd name="T33" fmla="*/ 220 h 316"/>
                  <a:gd name="T34" fmla="*/ 442 w 538"/>
                  <a:gd name="T35" fmla="*/ 143 h 316"/>
                  <a:gd name="T36" fmla="*/ 442 w 538"/>
                  <a:gd name="T37" fmla="*/ 143 h 316"/>
                  <a:gd name="T38" fmla="*/ 431 w 538"/>
                  <a:gd name="T39" fmla="*/ 143 h 316"/>
                  <a:gd name="T40" fmla="*/ 428 w 538"/>
                  <a:gd name="T41" fmla="*/ 133 h 316"/>
                  <a:gd name="T42" fmla="*/ 434 w 538"/>
                  <a:gd name="T43" fmla="*/ 96 h 316"/>
                  <a:gd name="T44" fmla="*/ 360 w 538"/>
                  <a:gd name="T45" fmla="*/ 19 h 316"/>
                  <a:gd name="T46" fmla="*/ 283 w 538"/>
                  <a:gd name="T47" fmla="*/ 88 h 316"/>
                  <a:gd name="T48" fmla="*/ 277 w 538"/>
                  <a:gd name="T49" fmla="*/ 95 h 316"/>
                  <a:gd name="T50" fmla="*/ 267 w 538"/>
                  <a:gd name="T51" fmla="*/ 93 h 316"/>
                  <a:gd name="T52" fmla="*/ 211 w 538"/>
                  <a:gd name="T53" fmla="*/ 68 h 316"/>
                  <a:gd name="T54" fmla="*/ 135 w 538"/>
                  <a:gd name="T55" fmla="*/ 141 h 316"/>
                  <a:gd name="T56" fmla="*/ 130 w 538"/>
                  <a:gd name="T57" fmla="*/ 149 h 316"/>
                  <a:gd name="T58" fmla="*/ 121 w 538"/>
                  <a:gd name="T59" fmla="*/ 149 h 316"/>
                  <a:gd name="T60" fmla="*/ 95 w 538"/>
                  <a:gd name="T61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38" h="316">
                    <a:moveTo>
                      <a:pt x="443" y="316"/>
                    </a:moveTo>
                    <a:cubicBezTo>
                      <a:pt x="95" y="316"/>
                      <a:pt x="95" y="316"/>
                      <a:pt x="95" y="316"/>
                    </a:cubicBezTo>
                    <a:cubicBezTo>
                      <a:pt x="44" y="316"/>
                      <a:pt x="0" y="272"/>
                      <a:pt x="0" y="220"/>
                    </a:cubicBezTo>
                    <a:cubicBezTo>
                      <a:pt x="0" y="168"/>
                      <a:pt x="44" y="125"/>
                      <a:pt x="95" y="125"/>
                    </a:cubicBezTo>
                    <a:cubicBezTo>
                      <a:pt x="103" y="125"/>
                      <a:pt x="111" y="126"/>
                      <a:pt x="118" y="128"/>
                    </a:cubicBezTo>
                    <a:cubicBezTo>
                      <a:pt x="126" y="82"/>
                      <a:pt x="164" y="50"/>
                      <a:pt x="211" y="50"/>
                    </a:cubicBezTo>
                    <a:cubicBezTo>
                      <a:pt x="233" y="50"/>
                      <a:pt x="252" y="56"/>
                      <a:pt x="268" y="69"/>
                    </a:cubicBezTo>
                    <a:cubicBezTo>
                      <a:pt x="280" y="29"/>
                      <a:pt x="318" y="0"/>
                      <a:pt x="360" y="0"/>
                    </a:cubicBezTo>
                    <a:cubicBezTo>
                      <a:pt x="411" y="0"/>
                      <a:pt x="452" y="43"/>
                      <a:pt x="452" y="96"/>
                    </a:cubicBezTo>
                    <a:cubicBezTo>
                      <a:pt x="452" y="106"/>
                      <a:pt x="451" y="116"/>
                      <a:pt x="449" y="125"/>
                    </a:cubicBezTo>
                    <a:cubicBezTo>
                      <a:pt x="499" y="128"/>
                      <a:pt x="538" y="170"/>
                      <a:pt x="538" y="220"/>
                    </a:cubicBezTo>
                    <a:cubicBezTo>
                      <a:pt x="538" y="273"/>
                      <a:pt x="495" y="316"/>
                      <a:pt x="443" y="316"/>
                    </a:cubicBezTo>
                    <a:close/>
                    <a:moveTo>
                      <a:pt x="95" y="143"/>
                    </a:moveTo>
                    <a:cubicBezTo>
                      <a:pt x="54" y="143"/>
                      <a:pt x="19" y="178"/>
                      <a:pt x="19" y="220"/>
                    </a:cubicBezTo>
                    <a:cubicBezTo>
                      <a:pt x="19" y="262"/>
                      <a:pt x="54" y="298"/>
                      <a:pt x="95" y="298"/>
                    </a:cubicBezTo>
                    <a:cubicBezTo>
                      <a:pt x="443" y="298"/>
                      <a:pt x="443" y="298"/>
                      <a:pt x="443" y="298"/>
                    </a:cubicBezTo>
                    <a:cubicBezTo>
                      <a:pt x="485" y="298"/>
                      <a:pt x="520" y="263"/>
                      <a:pt x="520" y="220"/>
                    </a:cubicBezTo>
                    <a:cubicBezTo>
                      <a:pt x="520" y="177"/>
                      <a:pt x="485" y="143"/>
                      <a:pt x="442" y="143"/>
                    </a:cubicBezTo>
                    <a:cubicBezTo>
                      <a:pt x="442" y="143"/>
                      <a:pt x="442" y="143"/>
                      <a:pt x="442" y="143"/>
                    </a:cubicBezTo>
                    <a:cubicBezTo>
                      <a:pt x="439" y="145"/>
                      <a:pt x="435" y="146"/>
                      <a:pt x="431" y="143"/>
                    </a:cubicBezTo>
                    <a:cubicBezTo>
                      <a:pt x="428" y="141"/>
                      <a:pt x="426" y="137"/>
                      <a:pt x="428" y="133"/>
                    </a:cubicBezTo>
                    <a:cubicBezTo>
                      <a:pt x="432" y="122"/>
                      <a:pt x="434" y="109"/>
                      <a:pt x="434" y="96"/>
                    </a:cubicBezTo>
                    <a:cubicBezTo>
                      <a:pt x="434" y="53"/>
                      <a:pt x="401" y="19"/>
                      <a:pt x="360" y="19"/>
                    </a:cubicBezTo>
                    <a:cubicBezTo>
                      <a:pt x="321" y="19"/>
                      <a:pt x="287" y="49"/>
                      <a:pt x="283" y="88"/>
                    </a:cubicBezTo>
                    <a:cubicBezTo>
                      <a:pt x="283" y="91"/>
                      <a:pt x="280" y="94"/>
                      <a:pt x="277" y="95"/>
                    </a:cubicBezTo>
                    <a:cubicBezTo>
                      <a:pt x="273" y="97"/>
                      <a:pt x="269" y="96"/>
                      <a:pt x="267" y="93"/>
                    </a:cubicBezTo>
                    <a:cubicBezTo>
                      <a:pt x="252" y="76"/>
                      <a:pt x="234" y="68"/>
                      <a:pt x="211" y="68"/>
                    </a:cubicBezTo>
                    <a:cubicBezTo>
                      <a:pt x="170" y="68"/>
                      <a:pt x="137" y="99"/>
                      <a:pt x="135" y="141"/>
                    </a:cubicBezTo>
                    <a:cubicBezTo>
                      <a:pt x="134" y="144"/>
                      <a:pt x="133" y="147"/>
                      <a:pt x="130" y="149"/>
                    </a:cubicBezTo>
                    <a:cubicBezTo>
                      <a:pt x="127" y="150"/>
                      <a:pt x="124" y="150"/>
                      <a:pt x="121" y="149"/>
                    </a:cubicBezTo>
                    <a:cubicBezTo>
                      <a:pt x="113" y="145"/>
                      <a:pt x="105" y="143"/>
                      <a:pt x="95" y="1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765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 rot="2400000">
                <a:off x="5760684" y="252429"/>
                <a:ext cx="0" cy="2194815"/>
                <a:chOff x="8455459" y="596880"/>
                <a:chExt cx="0" cy="2194815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8455459" y="696644"/>
                  <a:ext cx="0" cy="1995286"/>
                </a:xfrm>
                <a:prstGeom prst="line">
                  <a:avLst/>
                </a:prstGeom>
                <a:ln w="212725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8455459" y="596880"/>
                  <a:ext cx="0" cy="2194815"/>
                </a:xfrm>
                <a:prstGeom prst="line">
                  <a:avLst/>
                </a:prstGeom>
                <a:ln w="762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TextBox 50"/>
            <p:cNvSpPr txBox="1"/>
            <p:nvPr/>
          </p:nvSpPr>
          <p:spPr>
            <a:xfrm>
              <a:off x="9510310" y="2476222"/>
              <a:ext cx="2103781" cy="960263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Network</a:t>
              </a:r>
              <a:b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</a:b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Independent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34427" y="828153"/>
            <a:ext cx="1875543" cy="1604742"/>
            <a:chOff x="1013281" y="3816376"/>
            <a:chExt cx="1913152" cy="1636920"/>
          </a:xfrm>
        </p:grpSpPr>
        <p:sp>
          <p:nvSpPr>
            <p:cNvPr id="57" name="Freeform 56"/>
            <p:cNvSpPr/>
            <p:nvPr/>
          </p:nvSpPr>
          <p:spPr bwMode="auto">
            <a:xfrm rot="2700000">
              <a:off x="1498238" y="3586769"/>
              <a:ext cx="1180752" cy="1639966"/>
            </a:xfrm>
            <a:custGeom>
              <a:avLst/>
              <a:gdLst>
                <a:gd name="connsiteX0" fmla="*/ 219849 w 2329245"/>
                <a:gd name="connsiteY0" fmla="*/ 3078205 h 3273880"/>
                <a:gd name="connsiteX1" fmla="*/ 2133570 w 2329245"/>
                <a:gd name="connsiteY1" fmla="*/ 1164484 h 3273880"/>
                <a:gd name="connsiteX2" fmla="*/ 2329245 w 2329245"/>
                <a:gd name="connsiteY2" fmla="*/ 1360159 h 3273880"/>
                <a:gd name="connsiteX3" fmla="*/ 415524 w 2329245"/>
                <a:gd name="connsiteY3" fmla="*/ 3273880 h 3273880"/>
                <a:gd name="connsiteX4" fmla="*/ 967445 w 2329245"/>
                <a:gd name="connsiteY4" fmla="*/ 0 h 3273880"/>
                <a:gd name="connsiteX5" fmla="*/ 1243892 w 2329245"/>
                <a:gd name="connsiteY5" fmla="*/ 361507 h 3273880"/>
                <a:gd name="connsiteX6" fmla="*/ 1115363 w 2329245"/>
                <a:gd name="connsiteY6" fmla="*/ 361507 h 3273880"/>
                <a:gd name="connsiteX7" fmla="*/ 1115363 w 2329245"/>
                <a:gd name="connsiteY7" fmla="*/ 1687691 h 3273880"/>
                <a:gd name="connsiteX8" fmla="*/ 1109292 w 2329245"/>
                <a:gd name="connsiteY8" fmla="*/ 1687691 h 3273880"/>
                <a:gd name="connsiteX9" fmla="*/ 1109292 w 2329245"/>
                <a:gd name="connsiteY9" fmla="*/ 1693762 h 3273880"/>
                <a:gd name="connsiteX10" fmla="*/ 780721 w 2329245"/>
                <a:gd name="connsiteY10" fmla="*/ 1693761 h 3273880"/>
                <a:gd name="connsiteX11" fmla="*/ 780721 w 2329245"/>
                <a:gd name="connsiteY11" fmla="*/ 1694580 h 3273880"/>
                <a:gd name="connsiteX12" fmla="*/ 288759 w 2329245"/>
                <a:gd name="connsiteY12" fmla="*/ 1694580 h 3273880"/>
                <a:gd name="connsiteX13" fmla="*/ 288758 w 2329245"/>
                <a:gd name="connsiteY13" fmla="*/ 2789748 h 3273880"/>
                <a:gd name="connsiteX14" fmla="*/ 290625 w 2329245"/>
                <a:gd name="connsiteY14" fmla="*/ 2799340 h 3273880"/>
                <a:gd name="connsiteX15" fmla="*/ 288758 w 2329245"/>
                <a:gd name="connsiteY15" fmla="*/ 2808933 h 3273880"/>
                <a:gd name="connsiteX16" fmla="*/ 288758 w 2329245"/>
                <a:gd name="connsiteY16" fmla="*/ 2819588 h 3273880"/>
                <a:gd name="connsiteX17" fmla="*/ 286685 w 2329245"/>
                <a:gd name="connsiteY17" fmla="*/ 2819588 h 3273880"/>
                <a:gd name="connsiteX18" fmla="*/ 280074 w 2329245"/>
                <a:gd name="connsiteY18" fmla="*/ 2853563 h 3273880"/>
                <a:gd name="connsiteX19" fmla="*/ 248420 w 2329245"/>
                <a:gd name="connsiteY19" fmla="*/ 2901230 h 3273880"/>
                <a:gd name="connsiteX20" fmla="*/ 44641 w 2329245"/>
                <a:gd name="connsiteY20" fmla="*/ 2901230 h 3273880"/>
                <a:gd name="connsiteX21" fmla="*/ 12987 w 2329245"/>
                <a:gd name="connsiteY21" fmla="*/ 2853563 h 3273880"/>
                <a:gd name="connsiteX22" fmla="*/ 6376 w 2329245"/>
                <a:gd name="connsiteY22" fmla="*/ 2819588 h 3273880"/>
                <a:gd name="connsiteX23" fmla="*/ 1 w 2329245"/>
                <a:gd name="connsiteY23" fmla="*/ 2819588 h 3273880"/>
                <a:gd name="connsiteX24" fmla="*/ 0 w 2329245"/>
                <a:gd name="connsiteY24" fmla="*/ 1411893 h 3273880"/>
                <a:gd name="connsiteX25" fmla="*/ 6072 w 2329245"/>
                <a:gd name="connsiteY25" fmla="*/ 1411892 h 3273880"/>
                <a:gd name="connsiteX26" fmla="*/ 6071 w 2329245"/>
                <a:gd name="connsiteY26" fmla="*/ 1405822 h 3273880"/>
                <a:gd name="connsiteX27" fmla="*/ 334645 w 2329245"/>
                <a:gd name="connsiteY27" fmla="*/ 1405822 h 3273880"/>
                <a:gd name="connsiteX28" fmla="*/ 334644 w 2329245"/>
                <a:gd name="connsiteY28" fmla="*/ 1405003 h 3273880"/>
                <a:gd name="connsiteX29" fmla="*/ 826605 w 2329245"/>
                <a:gd name="connsiteY29" fmla="*/ 1405005 h 3273880"/>
                <a:gd name="connsiteX30" fmla="*/ 826605 w 2329245"/>
                <a:gd name="connsiteY30" fmla="*/ 361507 h 3273880"/>
                <a:gd name="connsiteX31" fmla="*/ 690998 w 2329245"/>
                <a:gd name="connsiteY31" fmla="*/ 361507 h 327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29245" h="3273880">
                  <a:moveTo>
                    <a:pt x="219849" y="3078205"/>
                  </a:moveTo>
                  <a:lnTo>
                    <a:pt x="2133570" y="1164484"/>
                  </a:lnTo>
                  <a:lnTo>
                    <a:pt x="2329245" y="1360159"/>
                  </a:lnTo>
                  <a:lnTo>
                    <a:pt x="415524" y="3273880"/>
                  </a:lnTo>
                  <a:close/>
                  <a:moveTo>
                    <a:pt x="967445" y="0"/>
                  </a:moveTo>
                  <a:lnTo>
                    <a:pt x="1243892" y="361507"/>
                  </a:lnTo>
                  <a:lnTo>
                    <a:pt x="1115363" y="361507"/>
                  </a:lnTo>
                  <a:lnTo>
                    <a:pt x="1115363" y="1687691"/>
                  </a:lnTo>
                  <a:lnTo>
                    <a:pt x="1109292" y="1687691"/>
                  </a:lnTo>
                  <a:lnTo>
                    <a:pt x="1109292" y="1693762"/>
                  </a:lnTo>
                  <a:lnTo>
                    <a:pt x="780721" y="1693761"/>
                  </a:lnTo>
                  <a:lnTo>
                    <a:pt x="780721" y="1694580"/>
                  </a:lnTo>
                  <a:lnTo>
                    <a:pt x="288759" y="1694580"/>
                  </a:lnTo>
                  <a:lnTo>
                    <a:pt x="288758" y="2789748"/>
                  </a:lnTo>
                  <a:lnTo>
                    <a:pt x="290625" y="2799340"/>
                  </a:lnTo>
                  <a:lnTo>
                    <a:pt x="288758" y="2808933"/>
                  </a:lnTo>
                  <a:lnTo>
                    <a:pt x="288758" y="2819588"/>
                  </a:lnTo>
                  <a:lnTo>
                    <a:pt x="286685" y="2819588"/>
                  </a:lnTo>
                  <a:lnTo>
                    <a:pt x="280074" y="2853563"/>
                  </a:lnTo>
                  <a:cubicBezTo>
                    <a:pt x="273040" y="2870909"/>
                    <a:pt x="262489" y="2887162"/>
                    <a:pt x="248420" y="2901230"/>
                  </a:cubicBezTo>
                  <a:cubicBezTo>
                    <a:pt x="192148" y="2957502"/>
                    <a:pt x="100913" y="2957502"/>
                    <a:pt x="44641" y="2901230"/>
                  </a:cubicBezTo>
                  <a:cubicBezTo>
                    <a:pt x="30572" y="2887162"/>
                    <a:pt x="20021" y="2870909"/>
                    <a:pt x="12987" y="2853563"/>
                  </a:cubicBezTo>
                  <a:lnTo>
                    <a:pt x="6376" y="2819588"/>
                  </a:lnTo>
                  <a:lnTo>
                    <a:pt x="1" y="2819588"/>
                  </a:lnTo>
                  <a:lnTo>
                    <a:pt x="0" y="1411893"/>
                  </a:lnTo>
                  <a:lnTo>
                    <a:pt x="6072" y="1411892"/>
                  </a:lnTo>
                  <a:lnTo>
                    <a:pt x="6071" y="1405822"/>
                  </a:lnTo>
                  <a:lnTo>
                    <a:pt x="334645" y="1405822"/>
                  </a:lnTo>
                  <a:lnTo>
                    <a:pt x="334644" y="1405003"/>
                  </a:lnTo>
                  <a:lnTo>
                    <a:pt x="826605" y="1405005"/>
                  </a:lnTo>
                  <a:lnTo>
                    <a:pt x="826605" y="361507"/>
                  </a:lnTo>
                  <a:lnTo>
                    <a:pt x="690998" y="3615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13281" y="4825432"/>
              <a:ext cx="1913152" cy="627864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Progressive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010442" y="563315"/>
            <a:ext cx="1802594" cy="1873596"/>
            <a:chOff x="6928483" y="4225613"/>
            <a:chExt cx="1838740" cy="1911165"/>
          </a:xfrm>
        </p:grpSpPr>
        <p:grpSp>
          <p:nvGrpSpPr>
            <p:cNvPr id="68" name="Group 67"/>
            <p:cNvGrpSpPr/>
            <p:nvPr/>
          </p:nvGrpSpPr>
          <p:grpSpPr>
            <a:xfrm>
              <a:off x="7226301" y="4225613"/>
              <a:ext cx="1288278" cy="1288278"/>
              <a:chOff x="7226301" y="4212594"/>
              <a:chExt cx="1288278" cy="1288278"/>
            </a:xfrm>
          </p:grpSpPr>
          <p:sp>
            <p:nvSpPr>
              <p:cNvPr id="67" name="Freeform 5"/>
              <p:cNvSpPr>
                <a:spLocks noEditPoints="1"/>
              </p:cNvSpPr>
              <p:nvPr/>
            </p:nvSpPr>
            <p:spPr bwMode="auto">
              <a:xfrm rot="5400000" flipH="1">
                <a:off x="7508915" y="4495208"/>
                <a:ext cx="723050" cy="1288278"/>
              </a:xfrm>
              <a:custGeom>
                <a:avLst/>
                <a:gdLst>
                  <a:gd name="T0" fmla="*/ 31 w 34"/>
                  <a:gd name="T1" fmla="*/ 0 h 63"/>
                  <a:gd name="T2" fmla="*/ 3 w 34"/>
                  <a:gd name="T3" fmla="*/ 0 h 63"/>
                  <a:gd name="T4" fmla="*/ 0 w 34"/>
                  <a:gd name="T5" fmla="*/ 3 h 63"/>
                  <a:gd name="T6" fmla="*/ 0 w 34"/>
                  <a:gd name="T7" fmla="*/ 60 h 63"/>
                  <a:gd name="T8" fmla="*/ 3 w 34"/>
                  <a:gd name="T9" fmla="*/ 63 h 63"/>
                  <a:gd name="T10" fmla="*/ 31 w 34"/>
                  <a:gd name="T11" fmla="*/ 63 h 63"/>
                  <a:gd name="T12" fmla="*/ 34 w 34"/>
                  <a:gd name="T13" fmla="*/ 60 h 63"/>
                  <a:gd name="T14" fmla="*/ 34 w 34"/>
                  <a:gd name="T15" fmla="*/ 3 h 63"/>
                  <a:gd name="T16" fmla="*/ 31 w 34"/>
                  <a:gd name="T17" fmla="*/ 0 h 63"/>
                  <a:gd name="T18" fmla="*/ 14 w 34"/>
                  <a:gd name="T19" fmla="*/ 1 h 63"/>
                  <a:gd name="T20" fmla="*/ 20 w 34"/>
                  <a:gd name="T21" fmla="*/ 1 h 63"/>
                  <a:gd name="T22" fmla="*/ 20 w 34"/>
                  <a:gd name="T23" fmla="*/ 2 h 63"/>
                  <a:gd name="T24" fmla="*/ 14 w 34"/>
                  <a:gd name="T25" fmla="*/ 2 h 63"/>
                  <a:gd name="T26" fmla="*/ 14 w 34"/>
                  <a:gd name="T27" fmla="*/ 1 h 63"/>
                  <a:gd name="T28" fmla="*/ 31 w 34"/>
                  <a:gd name="T29" fmla="*/ 55 h 63"/>
                  <a:gd name="T30" fmla="*/ 3 w 34"/>
                  <a:gd name="T31" fmla="*/ 55 h 63"/>
                  <a:gd name="T32" fmla="*/ 3 w 34"/>
                  <a:gd name="T33" fmla="*/ 4 h 63"/>
                  <a:gd name="T34" fmla="*/ 31 w 34"/>
                  <a:gd name="T35" fmla="*/ 4 h 63"/>
                  <a:gd name="T36" fmla="*/ 31 w 34"/>
                  <a:gd name="T37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63">
                    <a:moveTo>
                      <a:pt x="31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1"/>
                      <a:pt x="1" y="63"/>
                      <a:pt x="3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3" y="63"/>
                      <a:pt x="34" y="61"/>
                      <a:pt x="34" y="60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1"/>
                      <a:pt x="33" y="0"/>
                      <a:pt x="31" y="0"/>
                    </a:cubicBezTo>
                    <a:close/>
                    <a:moveTo>
                      <a:pt x="14" y="1"/>
                    </a:move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4" y="2"/>
                      <a:pt x="14" y="2"/>
                      <a:pt x="14" y="2"/>
                    </a:cubicBezTo>
                    <a:lnTo>
                      <a:pt x="14" y="1"/>
                    </a:lnTo>
                    <a:close/>
                    <a:moveTo>
                      <a:pt x="31" y="55"/>
                    </a:moveTo>
                    <a:cubicBezTo>
                      <a:pt x="3" y="55"/>
                      <a:pt x="3" y="55"/>
                      <a:pt x="3" y="5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1" y="4"/>
                      <a:pt x="31" y="4"/>
                      <a:pt x="31" y="4"/>
                    </a:cubicBezTo>
                    <a:lnTo>
                      <a:pt x="31" y="5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6" name="Freeform 5"/>
              <p:cNvSpPr>
                <a:spLocks noEditPoints="1"/>
              </p:cNvSpPr>
              <p:nvPr/>
            </p:nvSpPr>
            <p:spPr bwMode="auto">
              <a:xfrm flipH="1">
                <a:off x="7227298" y="4212594"/>
                <a:ext cx="723050" cy="1288278"/>
              </a:xfrm>
              <a:custGeom>
                <a:avLst/>
                <a:gdLst>
                  <a:gd name="T0" fmla="*/ 31 w 34"/>
                  <a:gd name="T1" fmla="*/ 0 h 63"/>
                  <a:gd name="T2" fmla="*/ 3 w 34"/>
                  <a:gd name="T3" fmla="*/ 0 h 63"/>
                  <a:gd name="T4" fmla="*/ 0 w 34"/>
                  <a:gd name="T5" fmla="*/ 3 h 63"/>
                  <a:gd name="T6" fmla="*/ 0 w 34"/>
                  <a:gd name="T7" fmla="*/ 60 h 63"/>
                  <a:gd name="T8" fmla="*/ 3 w 34"/>
                  <a:gd name="T9" fmla="*/ 63 h 63"/>
                  <a:gd name="T10" fmla="*/ 31 w 34"/>
                  <a:gd name="T11" fmla="*/ 63 h 63"/>
                  <a:gd name="T12" fmla="*/ 34 w 34"/>
                  <a:gd name="T13" fmla="*/ 60 h 63"/>
                  <a:gd name="T14" fmla="*/ 34 w 34"/>
                  <a:gd name="T15" fmla="*/ 3 h 63"/>
                  <a:gd name="T16" fmla="*/ 31 w 34"/>
                  <a:gd name="T17" fmla="*/ 0 h 63"/>
                  <a:gd name="T18" fmla="*/ 14 w 34"/>
                  <a:gd name="T19" fmla="*/ 1 h 63"/>
                  <a:gd name="T20" fmla="*/ 20 w 34"/>
                  <a:gd name="T21" fmla="*/ 1 h 63"/>
                  <a:gd name="T22" fmla="*/ 20 w 34"/>
                  <a:gd name="T23" fmla="*/ 2 h 63"/>
                  <a:gd name="T24" fmla="*/ 14 w 34"/>
                  <a:gd name="T25" fmla="*/ 2 h 63"/>
                  <a:gd name="T26" fmla="*/ 14 w 34"/>
                  <a:gd name="T27" fmla="*/ 1 h 63"/>
                  <a:gd name="T28" fmla="*/ 31 w 34"/>
                  <a:gd name="T29" fmla="*/ 55 h 63"/>
                  <a:gd name="T30" fmla="*/ 3 w 34"/>
                  <a:gd name="T31" fmla="*/ 55 h 63"/>
                  <a:gd name="T32" fmla="*/ 3 w 34"/>
                  <a:gd name="T33" fmla="*/ 4 h 63"/>
                  <a:gd name="T34" fmla="*/ 31 w 34"/>
                  <a:gd name="T35" fmla="*/ 4 h 63"/>
                  <a:gd name="T36" fmla="*/ 31 w 34"/>
                  <a:gd name="T37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63">
                    <a:moveTo>
                      <a:pt x="31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1"/>
                      <a:pt x="1" y="63"/>
                      <a:pt x="3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3" y="63"/>
                      <a:pt x="34" y="61"/>
                      <a:pt x="34" y="60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1"/>
                      <a:pt x="33" y="0"/>
                      <a:pt x="31" y="0"/>
                    </a:cubicBezTo>
                    <a:close/>
                    <a:moveTo>
                      <a:pt x="14" y="1"/>
                    </a:move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4" y="2"/>
                      <a:pt x="14" y="2"/>
                      <a:pt x="14" y="2"/>
                    </a:cubicBezTo>
                    <a:lnTo>
                      <a:pt x="14" y="1"/>
                    </a:lnTo>
                    <a:close/>
                    <a:moveTo>
                      <a:pt x="31" y="55"/>
                    </a:moveTo>
                    <a:cubicBezTo>
                      <a:pt x="3" y="55"/>
                      <a:pt x="3" y="55"/>
                      <a:pt x="3" y="5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1" y="4"/>
                      <a:pt x="31" y="4"/>
                      <a:pt x="31" y="4"/>
                    </a:cubicBezTo>
                    <a:lnTo>
                      <a:pt x="31" y="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6928483" y="5508920"/>
              <a:ext cx="1838740" cy="627858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Responsive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120693" y="558722"/>
            <a:ext cx="1548799" cy="1881214"/>
            <a:chOff x="558169" y="2323615"/>
            <a:chExt cx="1579856" cy="1918936"/>
          </a:xfrm>
        </p:grpSpPr>
        <p:sp>
          <p:nvSpPr>
            <p:cNvPr id="44" name="Freeform 43"/>
            <p:cNvSpPr/>
            <p:nvPr/>
          </p:nvSpPr>
          <p:spPr bwMode="auto">
            <a:xfrm>
              <a:off x="748089" y="2323615"/>
              <a:ext cx="1176609" cy="1273451"/>
            </a:xfrm>
            <a:custGeom>
              <a:avLst/>
              <a:gdLst>
                <a:gd name="connsiteX0" fmla="*/ 301040 w 2755232"/>
                <a:gd name="connsiteY0" fmla="*/ 1098648 h 2982001"/>
                <a:gd name="connsiteX1" fmla="*/ 301040 w 2755232"/>
                <a:gd name="connsiteY1" fmla="*/ 2313272 h 2982001"/>
                <a:gd name="connsiteX2" fmla="*/ 657942 w 2755232"/>
                <a:gd name="connsiteY2" fmla="*/ 2670174 h 2982001"/>
                <a:gd name="connsiteX3" fmla="*/ 2085508 w 2755232"/>
                <a:gd name="connsiteY3" fmla="*/ 2670174 h 2982001"/>
                <a:gd name="connsiteX4" fmla="*/ 2442410 w 2755232"/>
                <a:gd name="connsiteY4" fmla="*/ 2313272 h 2982001"/>
                <a:gd name="connsiteX5" fmla="*/ 2442410 w 2755232"/>
                <a:gd name="connsiteY5" fmla="*/ 1098648 h 2982001"/>
                <a:gd name="connsiteX6" fmla="*/ 657942 w 2755232"/>
                <a:gd name="connsiteY6" fmla="*/ 312869 h 2982001"/>
                <a:gd name="connsiteX7" fmla="*/ 301040 w 2755232"/>
                <a:gd name="connsiteY7" fmla="*/ 669771 h 2982001"/>
                <a:gd name="connsiteX8" fmla="*/ 301040 w 2755232"/>
                <a:gd name="connsiteY8" fmla="*/ 735012 h 2982001"/>
                <a:gd name="connsiteX9" fmla="*/ 2442410 w 2755232"/>
                <a:gd name="connsiteY9" fmla="*/ 735012 h 2982001"/>
                <a:gd name="connsiteX10" fmla="*/ 2442410 w 2755232"/>
                <a:gd name="connsiteY10" fmla="*/ 669771 h 2982001"/>
                <a:gd name="connsiteX11" fmla="*/ 2085508 w 2755232"/>
                <a:gd name="connsiteY11" fmla="*/ 312869 h 2982001"/>
                <a:gd name="connsiteX12" fmla="*/ 459215 w 2755232"/>
                <a:gd name="connsiteY12" fmla="*/ 0 h 2982001"/>
                <a:gd name="connsiteX13" fmla="*/ 2296017 w 2755232"/>
                <a:gd name="connsiteY13" fmla="*/ 0 h 2982001"/>
                <a:gd name="connsiteX14" fmla="*/ 2755232 w 2755232"/>
                <a:gd name="connsiteY14" fmla="*/ 459215 h 2982001"/>
                <a:gd name="connsiteX15" fmla="*/ 2755232 w 2755232"/>
                <a:gd name="connsiteY15" fmla="*/ 2522786 h 2982001"/>
                <a:gd name="connsiteX16" fmla="*/ 2296017 w 2755232"/>
                <a:gd name="connsiteY16" fmla="*/ 2982001 h 2982001"/>
                <a:gd name="connsiteX17" fmla="*/ 459215 w 2755232"/>
                <a:gd name="connsiteY17" fmla="*/ 2982001 h 2982001"/>
                <a:gd name="connsiteX18" fmla="*/ 0 w 2755232"/>
                <a:gd name="connsiteY18" fmla="*/ 2522786 h 2982001"/>
                <a:gd name="connsiteX19" fmla="*/ 0 w 2755232"/>
                <a:gd name="connsiteY19" fmla="*/ 459215 h 2982001"/>
                <a:gd name="connsiteX20" fmla="*/ 459215 w 2755232"/>
                <a:gd name="connsiteY20" fmla="*/ 0 h 298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55232" h="2982001">
                  <a:moveTo>
                    <a:pt x="301040" y="1098648"/>
                  </a:moveTo>
                  <a:lnTo>
                    <a:pt x="301040" y="2313272"/>
                  </a:lnTo>
                  <a:cubicBezTo>
                    <a:pt x="301040" y="2510384"/>
                    <a:pt x="460830" y="2670174"/>
                    <a:pt x="657942" y="2670174"/>
                  </a:cubicBezTo>
                  <a:lnTo>
                    <a:pt x="2085508" y="2670174"/>
                  </a:lnTo>
                  <a:cubicBezTo>
                    <a:pt x="2282620" y="2670174"/>
                    <a:pt x="2442410" y="2510384"/>
                    <a:pt x="2442410" y="2313272"/>
                  </a:cubicBezTo>
                  <a:lnTo>
                    <a:pt x="2442410" y="1098648"/>
                  </a:lnTo>
                  <a:close/>
                  <a:moveTo>
                    <a:pt x="657942" y="312869"/>
                  </a:moveTo>
                  <a:cubicBezTo>
                    <a:pt x="460830" y="312869"/>
                    <a:pt x="301040" y="472659"/>
                    <a:pt x="301040" y="669771"/>
                  </a:cubicBezTo>
                  <a:lnTo>
                    <a:pt x="301040" y="735012"/>
                  </a:lnTo>
                  <a:lnTo>
                    <a:pt x="2442410" y="735012"/>
                  </a:lnTo>
                  <a:lnTo>
                    <a:pt x="2442410" y="669771"/>
                  </a:lnTo>
                  <a:cubicBezTo>
                    <a:pt x="2442410" y="472659"/>
                    <a:pt x="2282620" y="312869"/>
                    <a:pt x="2085508" y="312869"/>
                  </a:cubicBezTo>
                  <a:close/>
                  <a:moveTo>
                    <a:pt x="459215" y="0"/>
                  </a:moveTo>
                  <a:lnTo>
                    <a:pt x="2296017" y="0"/>
                  </a:lnTo>
                  <a:cubicBezTo>
                    <a:pt x="2549634" y="0"/>
                    <a:pt x="2755232" y="205598"/>
                    <a:pt x="2755232" y="459215"/>
                  </a:cubicBezTo>
                  <a:lnTo>
                    <a:pt x="2755232" y="2522786"/>
                  </a:lnTo>
                  <a:cubicBezTo>
                    <a:pt x="2755232" y="2776403"/>
                    <a:pt x="2549634" y="2982001"/>
                    <a:pt x="2296017" y="2982001"/>
                  </a:cubicBezTo>
                  <a:lnTo>
                    <a:pt x="459215" y="2982001"/>
                  </a:lnTo>
                  <a:cubicBezTo>
                    <a:pt x="205598" y="2982001"/>
                    <a:pt x="0" y="2776403"/>
                    <a:pt x="0" y="2522786"/>
                  </a:cubicBezTo>
                  <a:lnTo>
                    <a:pt x="0" y="459215"/>
                  </a:lnTo>
                  <a:cubicBezTo>
                    <a:pt x="0" y="205598"/>
                    <a:pt x="205598" y="0"/>
                    <a:pt x="459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58169" y="3614687"/>
              <a:ext cx="1579856" cy="627864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App-Like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269965" y="565314"/>
            <a:ext cx="1228984" cy="1876757"/>
            <a:chOff x="10406799" y="487557"/>
            <a:chExt cx="1253628" cy="1914390"/>
          </a:xfrm>
        </p:grpSpPr>
        <p:sp>
          <p:nvSpPr>
            <p:cNvPr id="52" name="Freeform 122"/>
            <p:cNvSpPr>
              <a:spLocks/>
            </p:cNvSpPr>
            <p:nvPr/>
          </p:nvSpPr>
          <p:spPr bwMode="auto">
            <a:xfrm>
              <a:off x="10406799" y="487557"/>
              <a:ext cx="1253628" cy="1264430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489458" y="1774083"/>
              <a:ext cx="1088311" cy="627864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Fresh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3456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1815453"/>
            <a:ext cx="11653523" cy="2136222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PWA </a:t>
            </a:r>
            <a:r>
              <a:rPr lang="en-US" dirty="0">
                <a:solidFill>
                  <a:schemeClr val="tx1"/>
                </a:solidFill>
              </a:rPr>
              <a:t>is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5457796" y="543459"/>
            <a:ext cx="2062425" cy="2224670"/>
            <a:chOff x="9510310" y="1167206"/>
            <a:chExt cx="2103781" cy="2269279"/>
          </a:xfrm>
        </p:grpSpPr>
        <p:grpSp>
          <p:nvGrpSpPr>
            <p:cNvPr id="43" name="Group 42"/>
            <p:cNvGrpSpPr/>
            <p:nvPr/>
          </p:nvGrpSpPr>
          <p:grpSpPr>
            <a:xfrm>
              <a:off x="9791339" y="1167206"/>
              <a:ext cx="1638921" cy="1449774"/>
              <a:chOff x="4565984" y="252429"/>
              <a:chExt cx="2389399" cy="2194815"/>
            </a:xfrm>
          </p:grpSpPr>
          <p:sp>
            <p:nvSpPr>
              <p:cNvPr id="8" name="Freeform 5"/>
              <p:cNvSpPr>
                <a:spLocks noEditPoints="1"/>
              </p:cNvSpPr>
              <p:nvPr/>
            </p:nvSpPr>
            <p:spPr bwMode="auto">
              <a:xfrm>
                <a:off x="4565984" y="571213"/>
                <a:ext cx="2389399" cy="1412683"/>
              </a:xfrm>
              <a:custGeom>
                <a:avLst/>
                <a:gdLst>
                  <a:gd name="T0" fmla="*/ 443 w 538"/>
                  <a:gd name="T1" fmla="*/ 316 h 316"/>
                  <a:gd name="T2" fmla="*/ 95 w 538"/>
                  <a:gd name="T3" fmla="*/ 316 h 316"/>
                  <a:gd name="T4" fmla="*/ 0 w 538"/>
                  <a:gd name="T5" fmla="*/ 220 h 316"/>
                  <a:gd name="T6" fmla="*/ 95 w 538"/>
                  <a:gd name="T7" fmla="*/ 125 h 316"/>
                  <a:gd name="T8" fmla="*/ 118 w 538"/>
                  <a:gd name="T9" fmla="*/ 128 h 316"/>
                  <a:gd name="T10" fmla="*/ 211 w 538"/>
                  <a:gd name="T11" fmla="*/ 50 h 316"/>
                  <a:gd name="T12" fmla="*/ 268 w 538"/>
                  <a:gd name="T13" fmla="*/ 69 h 316"/>
                  <a:gd name="T14" fmla="*/ 360 w 538"/>
                  <a:gd name="T15" fmla="*/ 0 h 316"/>
                  <a:gd name="T16" fmla="*/ 452 w 538"/>
                  <a:gd name="T17" fmla="*/ 96 h 316"/>
                  <a:gd name="T18" fmla="*/ 449 w 538"/>
                  <a:gd name="T19" fmla="*/ 125 h 316"/>
                  <a:gd name="T20" fmla="*/ 538 w 538"/>
                  <a:gd name="T21" fmla="*/ 220 h 316"/>
                  <a:gd name="T22" fmla="*/ 443 w 538"/>
                  <a:gd name="T23" fmla="*/ 316 h 316"/>
                  <a:gd name="T24" fmla="*/ 95 w 538"/>
                  <a:gd name="T25" fmla="*/ 143 h 316"/>
                  <a:gd name="T26" fmla="*/ 19 w 538"/>
                  <a:gd name="T27" fmla="*/ 220 h 316"/>
                  <a:gd name="T28" fmla="*/ 95 w 538"/>
                  <a:gd name="T29" fmla="*/ 298 h 316"/>
                  <a:gd name="T30" fmla="*/ 443 w 538"/>
                  <a:gd name="T31" fmla="*/ 298 h 316"/>
                  <a:gd name="T32" fmla="*/ 520 w 538"/>
                  <a:gd name="T33" fmla="*/ 220 h 316"/>
                  <a:gd name="T34" fmla="*/ 442 w 538"/>
                  <a:gd name="T35" fmla="*/ 143 h 316"/>
                  <a:gd name="T36" fmla="*/ 442 w 538"/>
                  <a:gd name="T37" fmla="*/ 143 h 316"/>
                  <a:gd name="T38" fmla="*/ 431 w 538"/>
                  <a:gd name="T39" fmla="*/ 143 h 316"/>
                  <a:gd name="T40" fmla="*/ 428 w 538"/>
                  <a:gd name="T41" fmla="*/ 133 h 316"/>
                  <a:gd name="T42" fmla="*/ 434 w 538"/>
                  <a:gd name="T43" fmla="*/ 96 h 316"/>
                  <a:gd name="T44" fmla="*/ 360 w 538"/>
                  <a:gd name="T45" fmla="*/ 19 h 316"/>
                  <a:gd name="T46" fmla="*/ 283 w 538"/>
                  <a:gd name="T47" fmla="*/ 88 h 316"/>
                  <a:gd name="T48" fmla="*/ 277 w 538"/>
                  <a:gd name="T49" fmla="*/ 95 h 316"/>
                  <a:gd name="T50" fmla="*/ 267 w 538"/>
                  <a:gd name="T51" fmla="*/ 93 h 316"/>
                  <a:gd name="T52" fmla="*/ 211 w 538"/>
                  <a:gd name="T53" fmla="*/ 68 h 316"/>
                  <a:gd name="T54" fmla="*/ 135 w 538"/>
                  <a:gd name="T55" fmla="*/ 141 h 316"/>
                  <a:gd name="T56" fmla="*/ 130 w 538"/>
                  <a:gd name="T57" fmla="*/ 149 h 316"/>
                  <a:gd name="T58" fmla="*/ 121 w 538"/>
                  <a:gd name="T59" fmla="*/ 149 h 316"/>
                  <a:gd name="T60" fmla="*/ 95 w 538"/>
                  <a:gd name="T61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38" h="316">
                    <a:moveTo>
                      <a:pt x="443" y="316"/>
                    </a:moveTo>
                    <a:cubicBezTo>
                      <a:pt x="95" y="316"/>
                      <a:pt x="95" y="316"/>
                      <a:pt x="95" y="316"/>
                    </a:cubicBezTo>
                    <a:cubicBezTo>
                      <a:pt x="44" y="316"/>
                      <a:pt x="0" y="272"/>
                      <a:pt x="0" y="220"/>
                    </a:cubicBezTo>
                    <a:cubicBezTo>
                      <a:pt x="0" y="168"/>
                      <a:pt x="44" y="125"/>
                      <a:pt x="95" y="125"/>
                    </a:cubicBezTo>
                    <a:cubicBezTo>
                      <a:pt x="103" y="125"/>
                      <a:pt x="111" y="126"/>
                      <a:pt x="118" y="128"/>
                    </a:cubicBezTo>
                    <a:cubicBezTo>
                      <a:pt x="126" y="82"/>
                      <a:pt x="164" y="50"/>
                      <a:pt x="211" y="50"/>
                    </a:cubicBezTo>
                    <a:cubicBezTo>
                      <a:pt x="233" y="50"/>
                      <a:pt x="252" y="56"/>
                      <a:pt x="268" y="69"/>
                    </a:cubicBezTo>
                    <a:cubicBezTo>
                      <a:pt x="280" y="29"/>
                      <a:pt x="318" y="0"/>
                      <a:pt x="360" y="0"/>
                    </a:cubicBezTo>
                    <a:cubicBezTo>
                      <a:pt x="411" y="0"/>
                      <a:pt x="452" y="43"/>
                      <a:pt x="452" y="96"/>
                    </a:cubicBezTo>
                    <a:cubicBezTo>
                      <a:pt x="452" y="106"/>
                      <a:pt x="451" y="116"/>
                      <a:pt x="449" y="125"/>
                    </a:cubicBezTo>
                    <a:cubicBezTo>
                      <a:pt x="499" y="128"/>
                      <a:pt x="538" y="170"/>
                      <a:pt x="538" y="220"/>
                    </a:cubicBezTo>
                    <a:cubicBezTo>
                      <a:pt x="538" y="273"/>
                      <a:pt x="495" y="316"/>
                      <a:pt x="443" y="316"/>
                    </a:cubicBezTo>
                    <a:close/>
                    <a:moveTo>
                      <a:pt x="95" y="143"/>
                    </a:moveTo>
                    <a:cubicBezTo>
                      <a:pt x="54" y="143"/>
                      <a:pt x="19" y="178"/>
                      <a:pt x="19" y="220"/>
                    </a:cubicBezTo>
                    <a:cubicBezTo>
                      <a:pt x="19" y="262"/>
                      <a:pt x="54" y="298"/>
                      <a:pt x="95" y="298"/>
                    </a:cubicBezTo>
                    <a:cubicBezTo>
                      <a:pt x="443" y="298"/>
                      <a:pt x="443" y="298"/>
                      <a:pt x="443" y="298"/>
                    </a:cubicBezTo>
                    <a:cubicBezTo>
                      <a:pt x="485" y="298"/>
                      <a:pt x="520" y="263"/>
                      <a:pt x="520" y="220"/>
                    </a:cubicBezTo>
                    <a:cubicBezTo>
                      <a:pt x="520" y="177"/>
                      <a:pt x="485" y="143"/>
                      <a:pt x="442" y="143"/>
                    </a:cubicBezTo>
                    <a:cubicBezTo>
                      <a:pt x="442" y="143"/>
                      <a:pt x="442" y="143"/>
                      <a:pt x="442" y="143"/>
                    </a:cubicBezTo>
                    <a:cubicBezTo>
                      <a:pt x="439" y="145"/>
                      <a:pt x="435" y="146"/>
                      <a:pt x="431" y="143"/>
                    </a:cubicBezTo>
                    <a:cubicBezTo>
                      <a:pt x="428" y="141"/>
                      <a:pt x="426" y="137"/>
                      <a:pt x="428" y="133"/>
                    </a:cubicBezTo>
                    <a:cubicBezTo>
                      <a:pt x="432" y="122"/>
                      <a:pt x="434" y="109"/>
                      <a:pt x="434" y="96"/>
                    </a:cubicBezTo>
                    <a:cubicBezTo>
                      <a:pt x="434" y="53"/>
                      <a:pt x="401" y="19"/>
                      <a:pt x="360" y="19"/>
                    </a:cubicBezTo>
                    <a:cubicBezTo>
                      <a:pt x="321" y="19"/>
                      <a:pt x="287" y="49"/>
                      <a:pt x="283" y="88"/>
                    </a:cubicBezTo>
                    <a:cubicBezTo>
                      <a:pt x="283" y="91"/>
                      <a:pt x="280" y="94"/>
                      <a:pt x="277" y="95"/>
                    </a:cubicBezTo>
                    <a:cubicBezTo>
                      <a:pt x="273" y="97"/>
                      <a:pt x="269" y="96"/>
                      <a:pt x="267" y="93"/>
                    </a:cubicBezTo>
                    <a:cubicBezTo>
                      <a:pt x="252" y="76"/>
                      <a:pt x="234" y="68"/>
                      <a:pt x="211" y="68"/>
                    </a:cubicBezTo>
                    <a:cubicBezTo>
                      <a:pt x="170" y="68"/>
                      <a:pt x="137" y="99"/>
                      <a:pt x="135" y="141"/>
                    </a:cubicBezTo>
                    <a:cubicBezTo>
                      <a:pt x="134" y="144"/>
                      <a:pt x="133" y="147"/>
                      <a:pt x="130" y="149"/>
                    </a:cubicBezTo>
                    <a:cubicBezTo>
                      <a:pt x="127" y="150"/>
                      <a:pt x="124" y="150"/>
                      <a:pt x="121" y="149"/>
                    </a:cubicBezTo>
                    <a:cubicBezTo>
                      <a:pt x="113" y="145"/>
                      <a:pt x="105" y="143"/>
                      <a:pt x="95" y="1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765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 rot="2400000">
                <a:off x="5760684" y="252429"/>
                <a:ext cx="0" cy="2194815"/>
                <a:chOff x="8455459" y="596880"/>
                <a:chExt cx="0" cy="2194815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8455459" y="696644"/>
                  <a:ext cx="0" cy="1995286"/>
                </a:xfrm>
                <a:prstGeom prst="line">
                  <a:avLst/>
                </a:prstGeom>
                <a:ln w="212725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8455459" y="596880"/>
                  <a:ext cx="0" cy="2194815"/>
                </a:xfrm>
                <a:prstGeom prst="line">
                  <a:avLst/>
                </a:prstGeom>
                <a:ln w="762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TextBox 50"/>
            <p:cNvSpPr txBox="1"/>
            <p:nvPr/>
          </p:nvSpPr>
          <p:spPr>
            <a:xfrm>
              <a:off x="9510310" y="2476222"/>
              <a:ext cx="2103781" cy="960263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Network</a:t>
              </a:r>
              <a:b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</a:b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Independent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46621" y="4413977"/>
            <a:ext cx="1136623" cy="1863275"/>
            <a:chOff x="7656023" y="4714831"/>
            <a:chExt cx="1159415" cy="1900638"/>
          </a:xfrm>
        </p:grpSpPr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7656023" y="4714831"/>
              <a:ext cx="1159415" cy="1272774"/>
            </a:xfrm>
            <a:custGeom>
              <a:avLst/>
              <a:gdLst>
                <a:gd name="connsiteX0" fmla="*/ 671962 w 1342613"/>
                <a:gd name="connsiteY0" fmla="*/ 451283 h 1524532"/>
                <a:gd name="connsiteX1" fmla="*/ 485615 w 1342613"/>
                <a:gd name="connsiteY1" fmla="*/ 637630 h 1524532"/>
                <a:gd name="connsiteX2" fmla="*/ 540195 w 1342613"/>
                <a:gd name="connsiteY2" fmla="*/ 769397 h 1524532"/>
                <a:gd name="connsiteX3" fmla="*/ 580648 w 1342613"/>
                <a:gd name="connsiteY3" fmla="*/ 796671 h 1524532"/>
                <a:gd name="connsiteX4" fmla="*/ 525619 w 1342613"/>
                <a:gd name="connsiteY4" fmla="*/ 1087555 h 1524532"/>
                <a:gd name="connsiteX5" fmla="*/ 818303 w 1342613"/>
                <a:gd name="connsiteY5" fmla="*/ 1087555 h 1524532"/>
                <a:gd name="connsiteX6" fmla="*/ 763275 w 1342613"/>
                <a:gd name="connsiteY6" fmla="*/ 796673 h 1524532"/>
                <a:gd name="connsiteX7" fmla="*/ 803729 w 1342613"/>
                <a:gd name="connsiteY7" fmla="*/ 769397 h 1524532"/>
                <a:gd name="connsiteX8" fmla="*/ 858309 w 1342613"/>
                <a:gd name="connsiteY8" fmla="*/ 637630 h 1524532"/>
                <a:gd name="connsiteX9" fmla="*/ 671962 w 1342613"/>
                <a:gd name="connsiteY9" fmla="*/ 451283 h 1524532"/>
                <a:gd name="connsiteX10" fmla="*/ 665941 w 1342613"/>
                <a:gd name="connsiteY10" fmla="*/ 0 h 1524532"/>
                <a:gd name="connsiteX11" fmla="*/ 677983 w 1342613"/>
                <a:gd name="connsiteY11" fmla="*/ 12004 h 1524532"/>
                <a:gd name="connsiteX12" fmla="*/ 1015160 w 1342613"/>
                <a:gd name="connsiteY12" fmla="*/ 156055 h 1524532"/>
                <a:gd name="connsiteX13" fmla="*/ 1292127 w 1342613"/>
                <a:gd name="connsiteY13" fmla="*/ 84029 h 1524532"/>
                <a:gd name="connsiteX14" fmla="*/ 665941 w 1342613"/>
                <a:gd name="connsiteY14" fmla="*/ 1524532 h 1524532"/>
                <a:gd name="connsiteX15" fmla="*/ 51797 w 1342613"/>
                <a:gd name="connsiteY15" fmla="*/ 84029 h 1524532"/>
                <a:gd name="connsiteX16" fmla="*/ 328763 w 1342613"/>
                <a:gd name="connsiteY16" fmla="*/ 156055 h 1524532"/>
                <a:gd name="connsiteX17" fmla="*/ 665941 w 1342613"/>
                <a:gd name="connsiteY17" fmla="*/ 12004 h 1524532"/>
                <a:gd name="connsiteX18" fmla="*/ 665941 w 1342613"/>
                <a:gd name="connsiteY18" fmla="*/ 0 h 1524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2613" h="1524532">
                  <a:moveTo>
                    <a:pt x="671962" y="451283"/>
                  </a:moveTo>
                  <a:cubicBezTo>
                    <a:pt x="569045" y="451283"/>
                    <a:pt x="485615" y="534713"/>
                    <a:pt x="485615" y="637630"/>
                  </a:cubicBezTo>
                  <a:cubicBezTo>
                    <a:pt x="485615" y="689089"/>
                    <a:pt x="506472" y="735675"/>
                    <a:pt x="540195" y="769397"/>
                  </a:cubicBezTo>
                  <a:lnTo>
                    <a:pt x="580648" y="796671"/>
                  </a:lnTo>
                  <a:lnTo>
                    <a:pt x="525619" y="1087555"/>
                  </a:lnTo>
                  <a:lnTo>
                    <a:pt x="818303" y="1087555"/>
                  </a:lnTo>
                  <a:lnTo>
                    <a:pt x="763275" y="796673"/>
                  </a:lnTo>
                  <a:lnTo>
                    <a:pt x="803729" y="769397"/>
                  </a:lnTo>
                  <a:cubicBezTo>
                    <a:pt x="837452" y="735675"/>
                    <a:pt x="858309" y="689089"/>
                    <a:pt x="858309" y="637630"/>
                  </a:cubicBezTo>
                  <a:cubicBezTo>
                    <a:pt x="858309" y="534713"/>
                    <a:pt x="774879" y="451283"/>
                    <a:pt x="671962" y="451283"/>
                  </a:cubicBezTo>
                  <a:close/>
                  <a:moveTo>
                    <a:pt x="665941" y="0"/>
                  </a:moveTo>
                  <a:cubicBezTo>
                    <a:pt x="677983" y="0"/>
                    <a:pt x="677983" y="0"/>
                    <a:pt x="677983" y="12004"/>
                  </a:cubicBezTo>
                  <a:cubicBezTo>
                    <a:pt x="750235" y="72025"/>
                    <a:pt x="858613" y="156055"/>
                    <a:pt x="1015160" y="156055"/>
                  </a:cubicBezTo>
                  <a:cubicBezTo>
                    <a:pt x="1099454" y="156055"/>
                    <a:pt x="1195790" y="132046"/>
                    <a:pt x="1292127" y="84029"/>
                  </a:cubicBezTo>
                  <a:cubicBezTo>
                    <a:pt x="1460715" y="624218"/>
                    <a:pt x="1195790" y="1248436"/>
                    <a:pt x="665941" y="1524532"/>
                  </a:cubicBezTo>
                  <a:cubicBezTo>
                    <a:pt x="136091" y="1248436"/>
                    <a:pt x="-116792" y="624218"/>
                    <a:pt x="51797" y="84029"/>
                  </a:cubicBezTo>
                  <a:cubicBezTo>
                    <a:pt x="148133" y="132046"/>
                    <a:pt x="244469" y="156055"/>
                    <a:pt x="328763" y="156055"/>
                  </a:cubicBezTo>
                  <a:cubicBezTo>
                    <a:pt x="485310" y="156055"/>
                    <a:pt x="593688" y="72025"/>
                    <a:pt x="665941" y="12004"/>
                  </a:cubicBezTo>
                  <a:cubicBezTo>
                    <a:pt x="665941" y="0"/>
                    <a:pt x="665941" y="0"/>
                    <a:pt x="665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045" tIns="74436" rIns="93045" bIns="7443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7439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2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62525" y="5987605"/>
              <a:ext cx="946413" cy="627864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Safe</a:t>
              </a:r>
              <a:endParaRPr lang="en-US" sz="2353" dirty="0" err="1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34427" y="828153"/>
            <a:ext cx="1875543" cy="1604742"/>
            <a:chOff x="1013281" y="3816376"/>
            <a:chExt cx="1913152" cy="1636920"/>
          </a:xfrm>
        </p:grpSpPr>
        <p:sp>
          <p:nvSpPr>
            <p:cNvPr id="57" name="Freeform 56"/>
            <p:cNvSpPr/>
            <p:nvPr/>
          </p:nvSpPr>
          <p:spPr bwMode="auto">
            <a:xfrm rot="2700000">
              <a:off x="1498238" y="3586769"/>
              <a:ext cx="1180752" cy="1639966"/>
            </a:xfrm>
            <a:custGeom>
              <a:avLst/>
              <a:gdLst>
                <a:gd name="connsiteX0" fmla="*/ 219849 w 2329245"/>
                <a:gd name="connsiteY0" fmla="*/ 3078205 h 3273880"/>
                <a:gd name="connsiteX1" fmla="*/ 2133570 w 2329245"/>
                <a:gd name="connsiteY1" fmla="*/ 1164484 h 3273880"/>
                <a:gd name="connsiteX2" fmla="*/ 2329245 w 2329245"/>
                <a:gd name="connsiteY2" fmla="*/ 1360159 h 3273880"/>
                <a:gd name="connsiteX3" fmla="*/ 415524 w 2329245"/>
                <a:gd name="connsiteY3" fmla="*/ 3273880 h 3273880"/>
                <a:gd name="connsiteX4" fmla="*/ 967445 w 2329245"/>
                <a:gd name="connsiteY4" fmla="*/ 0 h 3273880"/>
                <a:gd name="connsiteX5" fmla="*/ 1243892 w 2329245"/>
                <a:gd name="connsiteY5" fmla="*/ 361507 h 3273880"/>
                <a:gd name="connsiteX6" fmla="*/ 1115363 w 2329245"/>
                <a:gd name="connsiteY6" fmla="*/ 361507 h 3273880"/>
                <a:gd name="connsiteX7" fmla="*/ 1115363 w 2329245"/>
                <a:gd name="connsiteY7" fmla="*/ 1687691 h 3273880"/>
                <a:gd name="connsiteX8" fmla="*/ 1109292 w 2329245"/>
                <a:gd name="connsiteY8" fmla="*/ 1687691 h 3273880"/>
                <a:gd name="connsiteX9" fmla="*/ 1109292 w 2329245"/>
                <a:gd name="connsiteY9" fmla="*/ 1693762 h 3273880"/>
                <a:gd name="connsiteX10" fmla="*/ 780721 w 2329245"/>
                <a:gd name="connsiteY10" fmla="*/ 1693761 h 3273880"/>
                <a:gd name="connsiteX11" fmla="*/ 780721 w 2329245"/>
                <a:gd name="connsiteY11" fmla="*/ 1694580 h 3273880"/>
                <a:gd name="connsiteX12" fmla="*/ 288759 w 2329245"/>
                <a:gd name="connsiteY12" fmla="*/ 1694580 h 3273880"/>
                <a:gd name="connsiteX13" fmla="*/ 288758 w 2329245"/>
                <a:gd name="connsiteY13" fmla="*/ 2789748 h 3273880"/>
                <a:gd name="connsiteX14" fmla="*/ 290625 w 2329245"/>
                <a:gd name="connsiteY14" fmla="*/ 2799340 h 3273880"/>
                <a:gd name="connsiteX15" fmla="*/ 288758 w 2329245"/>
                <a:gd name="connsiteY15" fmla="*/ 2808933 h 3273880"/>
                <a:gd name="connsiteX16" fmla="*/ 288758 w 2329245"/>
                <a:gd name="connsiteY16" fmla="*/ 2819588 h 3273880"/>
                <a:gd name="connsiteX17" fmla="*/ 286685 w 2329245"/>
                <a:gd name="connsiteY17" fmla="*/ 2819588 h 3273880"/>
                <a:gd name="connsiteX18" fmla="*/ 280074 w 2329245"/>
                <a:gd name="connsiteY18" fmla="*/ 2853563 h 3273880"/>
                <a:gd name="connsiteX19" fmla="*/ 248420 w 2329245"/>
                <a:gd name="connsiteY19" fmla="*/ 2901230 h 3273880"/>
                <a:gd name="connsiteX20" fmla="*/ 44641 w 2329245"/>
                <a:gd name="connsiteY20" fmla="*/ 2901230 h 3273880"/>
                <a:gd name="connsiteX21" fmla="*/ 12987 w 2329245"/>
                <a:gd name="connsiteY21" fmla="*/ 2853563 h 3273880"/>
                <a:gd name="connsiteX22" fmla="*/ 6376 w 2329245"/>
                <a:gd name="connsiteY22" fmla="*/ 2819588 h 3273880"/>
                <a:gd name="connsiteX23" fmla="*/ 1 w 2329245"/>
                <a:gd name="connsiteY23" fmla="*/ 2819588 h 3273880"/>
                <a:gd name="connsiteX24" fmla="*/ 0 w 2329245"/>
                <a:gd name="connsiteY24" fmla="*/ 1411893 h 3273880"/>
                <a:gd name="connsiteX25" fmla="*/ 6072 w 2329245"/>
                <a:gd name="connsiteY25" fmla="*/ 1411892 h 3273880"/>
                <a:gd name="connsiteX26" fmla="*/ 6071 w 2329245"/>
                <a:gd name="connsiteY26" fmla="*/ 1405822 h 3273880"/>
                <a:gd name="connsiteX27" fmla="*/ 334645 w 2329245"/>
                <a:gd name="connsiteY27" fmla="*/ 1405822 h 3273880"/>
                <a:gd name="connsiteX28" fmla="*/ 334644 w 2329245"/>
                <a:gd name="connsiteY28" fmla="*/ 1405003 h 3273880"/>
                <a:gd name="connsiteX29" fmla="*/ 826605 w 2329245"/>
                <a:gd name="connsiteY29" fmla="*/ 1405005 h 3273880"/>
                <a:gd name="connsiteX30" fmla="*/ 826605 w 2329245"/>
                <a:gd name="connsiteY30" fmla="*/ 361507 h 3273880"/>
                <a:gd name="connsiteX31" fmla="*/ 690998 w 2329245"/>
                <a:gd name="connsiteY31" fmla="*/ 361507 h 327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29245" h="3273880">
                  <a:moveTo>
                    <a:pt x="219849" y="3078205"/>
                  </a:moveTo>
                  <a:lnTo>
                    <a:pt x="2133570" y="1164484"/>
                  </a:lnTo>
                  <a:lnTo>
                    <a:pt x="2329245" y="1360159"/>
                  </a:lnTo>
                  <a:lnTo>
                    <a:pt x="415524" y="3273880"/>
                  </a:lnTo>
                  <a:close/>
                  <a:moveTo>
                    <a:pt x="967445" y="0"/>
                  </a:moveTo>
                  <a:lnTo>
                    <a:pt x="1243892" y="361507"/>
                  </a:lnTo>
                  <a:lnTo>
                    <a:pt x="1115363" y="361507"/>
                  </a:lnTo>
                  <a:lnTo>
                    <a:pt x="1115363" y="1687691"/>
                  </a:lnTo>
                  <a:lnTo>
                    <a:pt x="1109292" y="1687691"/>
                  </a:lnTo>
                  <a:lnTo>
                    <a:pt x="1109292" y="1693762"/>
                  </a:lnTo>
                  <a:lnTo>
                    <a:pt x="780721" y="1693761"/>
                  </a:lnTo>
                  <a:lnTo>
                    <a:pt x="780721" y="1694580"/>
                  </a:lnTo>
                  <a:lnTo>
                    <a:pt x="288759" y="1694580"/>
                  </a:lnTo>
                  <a:lnTo>
                    <a:pt x="288758" y="2789748"/>
                  </a:lnTo>
                  <a:lnTo>
                    <a:pt x="290625" y="2799340"/>
                  </a:lnTo>
                  <a:lnTo>
                    <a:pt x="288758" y="2808933"/>
                  </a:lnTo>
                  <a:lnTo>
                    <a:pt x="288758" y="2819588"/>
                  </a:lnTo>
                  <a:lnTo>
                    <a:pt x="286685" y="2819588"/>
                  </a:lnTo>
                  <a:lnTo>
                    <a:pt x="280074" y="2853563"/>
                  </a:lnTo>
                  <a:cubicBezTo>
                    <a:pt x="273040" y="2870909"/>
                    <a:pt x="262489" y="2887162"/>
                    <a:pt x="248420" y="2901230"/>
                  </a:cubicBezTo>
                  <a:cubicBezTo>
                    <a:pt x="192148" y="2957502"/>
                    <a:pt x="100913" y="2957502"/>
                    <a:pt x="44641" y="2901230"/>
                  </a:cubicBezTo>
                  <a:cubicBezTo>
                    <a:pt x="30572" y="2887162"/>
                    <a:pt x="20021" y="2870909"/>
                    <a:pt x="12987" y="2853563"/>
                  </a:cubicBezTo>
                  <a:lnTo>
                    <a:pt x="6376" y="2819588"/>
                  </a:lnTo>
                  <a:lnTo>
                    <a:pt x="1" y="2819588"/>
                  </a:lnTo>
                  <a:lnTo>
                    <a:pt x="0" y="1411893"/>
                  </a:lnTo>
                  <a:lnTo>
                    <a:pt x="6072" y="1411892"/>
                  </a:lnTo>
                  <a:lnTo>
                    <a:pt x="6071" y="1405822"/>
                  </a:lnTo>
                  <a:lnTo>
                    <a:pt x="334645" y="1405822"/>
                  </a:lnTo>
                  <a:lnTo>
                    <a:pt x="334644" y="1405003"/>
                  </a:lnTo>
                  <a:lnTo>
                    <a:pt x="826605" y="1405005"/>
                  </a:lnTo>
                  <a:lnTo>
                    <a:pt x="826605" y="361507"/>
                  </a:lnTo>
                  <a:lnTo>
                    <a:pt x="690998" y="3615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13281" y="4825432"/>
              <a:ext cx="1913152" cy="627864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Progressive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010442" y="563315"/>
            <a:ext cx="1802594" cy="1873596"/>
            <a:chOff x="6928483" y="4225613"/>
            <a:chExt cx="1838740" cy="1911165"/>
          </a:xfrm>
        </p:grpSpPr>
        <p:grpSp>
          <p:nvGrpSpPr>
            <p:cNvPr id="68" name="Group 67"/>
            <p:cNvGrpSpPr/>
            <p:nvPr/>
          </p:nvGrpSpPr>
          <p:grpSpPr>
            <a:xfrm>
              <a:off x="7226301" y="4225613"/>
              <a:ext cx="1288278" cy="1288278"/>
              <a:chOff x="7226301" y="4212594"/>
              <a:chExt cx="1288278" cy="1288278"/>
            </a:xfrm>
          </p:grpSpPr>
          <p:sp>
            <p:nvSpPr>
              <p:cNvPr id="67" name="Freeform 5"/>
              <p:cNvSpPr>
                <a:spLocks noEditPoints="1"/>
              </p:cNvSpPr>
              <p:nvPr/>
            </p:nvSpPr>
            <p:spPr bwMode="auto">
              <a:xfrm rot="5400000" flipH="1">
                <a:off x="7508915" y="4495208"/>
                <a:ext cx="723050" cy="1288278"/>
              </a:xfrm>
              <a:custGeom>
                <a:avLst/>
                <a:gdLst>
                  <a:gd name="T0" fmla="*/ 31 w 34"/>
                  <a:gd name="T1" fmla="*/ 0 h 63"/>
                  <a:gd name="T2" fmla="*/ 3 w 34"/>
                  <a:gd name="T3" fmla="*/ 0 h 63"/>
                  <a:gd name="T4" fmla="*/ 0 w 34"/>
                  <a:gd name="T5" fmla="*/ 3 h 63"/>
                  <a:gd name="T6" fmla="*/ 0 w 34"/>
                  <a:gd name="T7" fmla="*/ 60 h 63"/>
                  <a:gd name="T8" fmla="*/ 3 w 34"/>
                  <a:gd name="T9" fmla="*/ 63 h 63"/>
                  <a:gd name="T10" fmla="*/ 31 w 34"/>
                  <a:gd name="T11" fmla="*/ 63 h 63"/>
                  <a:gd name="T12" fmla="*/ 34 w 34"/>
                  <a:gd name="T13" fmla="*/ 60 h 63"/>
                  <a:gd name="T14" fmla="*/ 34 w 34"/>
                  <a:gd name="T15" fmla="*/ 3 h 63"/>
                  <a:gd name="T16" fmla="*/ 31 w 34"/>
                  <a:gd name="T17" fmla="*/ 0 h 63"/>
                  <a:gd name="T18" fmla="*/ 14 w 34"/>
                  <a:gd name="T19" fmla="*/ 1 h 63"/>
                  <a:gd name="T20" fmla="*/ 20 w 34"/>
                  <a:gd name="T21" fmla="*/ 1 h 63"/>
                  <a:gd name="T22" fmla="*/ 20 w 34"/>
                  <a:gd name="T23" fmla="*/ 2 h 63"/>
                  <a:gd name="T24" fmla="*/ 14 w 34"/>
                  <a:gd name="T25" fmla="*/ 2 h 63"/>
                  <a:gd name="T26" fmla="*/ 14 w 34"/>
                  <a:gd name="T27" fmla="*/ 1 h 63"/>
                  <a:gd name="T28" fmla="*/ 31 w 34"/>
                  <a:gd name="T29" fmla="*/ 55 h 63"/>
                  <a:gd name="T30" fmla="*/ 3 w 34"/>
                  <a:gd name="T31" fmla="*/ 55 h 63"/>
                  <a:gd name="T32" fmla="*/ 3 w 34"/>
                  <a:gd name="T33" fmla="*/ 4 h 63"/>
                  <a:gd name="T34" fmla="*/ 31 w 34"/>
                  <a:gd name="T35" fmla="*/ 4 h 63"/>
                  <a:gd name="T36" fmla="*/ 31 w 34"/>
                  <a:gd name="T37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63">
                    <a:moveTo>
                      <a:pt x="31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1"/>
                      <a:pt x="1" y="63"/>
                      <a:pt x="3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3" y="63"/>
                      <a:pt x="34" y="61"/>
                      <a:pt x="34" y="60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1"/>
                      <a:pt x="33" y="0"/>
                      <a:pt x="31" y="0"/>
                    </a:cubicBezTo>
                    <a:close/>
                    <a:moveTo>
                      <a:pt x="14" y="1"/>
                    </a:move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4" y="2"/>
                      <a:pt x="14" y="2"/>
                      <a:pt x="14" y="2"/>
                    </a:cubicBezTo>
                    <a:lnTo>
                      <a:pt x="14" y="1"/>
                    </a:lnTo>
                    <a:close/>
                    <a:moveTo>
                      <a:pt x="31" y="55"/>
                    </a:moveTo>
                    <a:cubicBezTo>
                      <a:pt x="3" y="55"/>
                      <a:pt x="3" y="55"/>
                      <a:pt x="3" y="5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1" y="4"/>
                      <a:pt x="31" y="4"/>
                      <a:pt x="31" y="4"/>
                    </a:cubicBezTo>
                    <a:lnTo>
                      <a:pt x="31" y="5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6" name="Freeform 5"/>
              <p:cNvSpPr>
                <a:spLocks noEditPoints="1"/>
              </p:cNvSpPr>
              <p:nvPr/>
            </p:nvSpPr>
            <p:spPr bwMode="auto">
              <a:xfrm flipH="1">
                <a:off x="7227298" y="4212594"/>
                <a:ext cx="723050" cy="1288278"/>
              </a:xfrm>
              <a:custGeom>
                <a:avLst/>
                <a:gdLst>
                  <a:gd name="T0" fmla="*/ 31 w 34"/>
                  <a:gd name="T1" fmla="*/ 0 h 63"/>
                  <a:gd name="T2" fmla="*/ 3 w 34"/>
                  <a:gd name="T3" fmla="*/ 0 h 63"/>
                  <a:gd name="T4" fmla="*/ 0 w 34"/>
                  <a:gd name="T5" fmla="*/ 3 h 63"/>
                  <a:gd name="T6" fmla="*/ 0 w 34"/>
                  <a:gd name="T7" fmla="*/ 60 h 63"/>
                  <a:gd name="T8" fmla="*/ 3 w 34"/>
                  <a:gd name="T9" fmla="*/ 63 h 63"/>
                  <a:gd name="T10" fmla="*/ 31 w 34"/>
                  <a:gd name="T11" fmla="*/ 63 h 63"/>
                  <a:gd name="T12" fmla="*/ 34 w 34"/>
                  <a:gd name="T13" fmla="*/ 60 h 63"/>
                  <a:gd name="T14" fmla="*/ 34 w 34"/>
                  <a:gd name="T15" fmla="*/ 3 h 63"/>
                  <a:gd name="T16" fmla="*/ 31 w 34"/>
                  <a:gd name="T17" fmla="*/ 0 h 63"/>
                  <a:gd name="T18" fmla="*/ 14 w 34"/>
                  <a:gd name="T19" fmla="*/ 1 h 63"/>
                  <a:gd name="T20" fmla="*/ 20 w 34"/>
                  <a:gd name="T21" fmla="*/ 1 h 63"/>
                  <a:gd name="T22" fmla="*/ 20 w 34"/>
                  <a:gd name="T23" fmla="*/ 2 h 63"/>
                  <a:gd name="T24" fmla="*/ 14 w 34"/>
                  <a:gd name="T25" fmla="*/ 2 h 63"/>
                  <a:gd name="T26" fmla="*/ 14 w 34"/>
                  <a:gd name="T27" fmla="*/ 1 h 63"/>
                  <a:gd name="T28" fmla="*/ 31 w 34"/>
                  <a:gd name="T29" fmla="*/ 55 h 63"/>
                  <a:gd name="T30" fmla="*/ 3 w 34"/>
                  <a:gd name="T31" fmla="*/ 55 h 63"/>
                  <a:gd name="T32" fmla="*/ 3 w 34"/>
                  <a:gd name="T33" fmla="*/ 4 h 63"/>
                  <a:gd name="T34" fmla="*/ 31 w 34"/>
                  <a:gd name="T35" fmla="*/ 4 h 63"/>
                  <a:gd name="T36" fmla="*/ 31 w 34"/>
                  <a:gd name="T37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63">
                    <a:moveTo>
                      <a:pt x="31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1"/>
                      <a:pt x="1" y="63"/>
                      <a:pt x="3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3" y="63"/>
                      <a:pt x="34" y="61"/>
                      <a:pt x="34" y="60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1"/>
                      <a:pt x="33" y="0"/>
                      <a:pt x="31" y="0"/>
                    </a:cubicBezTo>
                    <a:close/>
                    <a:moveTo>
                      <a:pt x="14" y="1"/>
                    </a:move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4" y="2"/>
                      <a:pt x="14" y="2"/>
                      <a:pt x="14" y="2"/>
                    </a:cubicBezTo>
                    <a:lnTo>
                      <a:pt x="14" y="1"/>
                    </a:lnTo>
                    <a:close/>
                    <a:moveTo>
                      <a:pt x="31" y="55"/>
                    </a:moveTo>
                    <a:cubicBezTo>
                      <a:pt x="3" y="55"/>
                      <a:pt x="3" y="55"/>
                      <a:pt x="3" y="5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1" y="4"/>
                      <a:pt x="31" y="4"/>
                      <a:pt x="31" y="4"/>
                    </a:cubicBezTo>
                    <a:lnTo>
                      <a:pt x="31" y="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6928483" y="5508920"/>
              <a:ext cx="1838740" cy="627858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Responsive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120693" y="558722"/>
            <a:ext cx="1548799" cy="1881214"/>
            <a:chOff x="558169" y="2323615"/>
            <a:chExt cx="1579856" cy="1918936"/>
          </a:xfrm>
        </p:grpSpPr>
        <p:sp>
          <p:nvSpPr>
            <p:cNvPr id="44" name="Freeform 43"/>
            <p:cNvSpPr/>
            <p:nvPr/>
          </p:nvSpPr>
          <p:spPr bwMode="auto">
            <a:xfrm>
              <a:off x="748089" y="2323615"/>
              <a:ext cx="1176609" cy="1273451"/>
            </a:xfrm>
            <a:custGeom>
              <a:avLst/>
              <a:gdLst>
                <a:gd name="connsiteX0" fmla="*/ 301040 w 2755232"/>
                <a:gd name="connsiteY0" fmla="*/ 1098648 h 2982001"/>
                <a:gd name="connsiteX1" fmla="*/ 301040 w 2755232"/>
                <a:gd name="connsiteY1" fmla="*/ 2313272 h 2982001"/>
                <a:gd name="connsiteX2" fmla="*/ 657942 w 2755232"/>
                <a:gd name="connsiteY2" fmla="*/ 2670174 h 2982001"/>
                <a:gd name="connsiteX3" fmla="*/ 2085508 w 2755232"/>
                <a:gd name="connsiteY3" fmla="*/ 2670174 h 2982001"/>
                <a:gd name="connsiteX4" fmla="*/ 2442410 w 2755232"/>
                <a:gd name="connsiteY4" fmla="*/ 2313272 h 2982001"/>
                <a:gd name="connsiteX5" fmla="*/ 2442410 w 2755232"/>
                <a:gd name="connsiteY5" fmla="*/ 1098648 h 2982001"/>
                <a:gd name="connsiteX6" fmla="*/ 657942 w 2755232"/>
                <a:gd name="connsiteY6" fmla="*/ 312869 h 2982001"/>
                <a:gd name="connsiteX7" fmla="*/ 301040 w 2755232"/>
                <a:gd name="connsiteY7" fmla="*/ 669771 h 2982001"/>
                <a:gd name="connsiteX8" fmla="*/ 301040 w 2755232"/>
                <a:gd name="connsiteY8" fmla="*/ 735012 h 2982001"/>
                <a:gd name="connsiteX9" fmla="*/ 2442410 w 2755232"/>
                <a:gd name="connsiteY9" fmla="*/ 735012 h 2982001"/>
                <a:gd name="connsiteX10" fmla="*/ 2442410 w 2755232"/>
                <a:gd name="connsiteY10" fmla="*/ 669771 h 2982001"/>
                <a:gd name="connsiteX11" fmla="*/ 2085508 w 2755232"/>
                <a:gd name="connsiteY11" fmla="*/ 312869 h 2982001"/>
                <a:gd name="connsiteX12" fmla="*/ 459215 w 2755232"/>
                <a:gd name="connsiteY12" fmla="*/ 0 h 2982001"/>
                <a:gd name="connsiteX13" fmla="*/ 2296017 w 2755232"/>
                <a:gd name="connsiteY13" fmla="*/ 0 h 2982001"/>
                <a:gd name="connsiteX14" fmla="*/ 2755232 w 2755232"/>
                <a:gd name="connsiteY14" fmla="*/ 459215 h 2982001"/>
                <a:gd name="connsiteX15" fmla="*/ 2755232 w 2755232"/>
                <a:gd name="connsiteY15" fmla="*/ 2522786 h 2982001"/>
                <a:gd name="connsiteX16" fmla="*/ 2296017 w 2755232"/>
                <a:gd name="connsiteY16" fmla="*/ 2982001 h 2982001"/>
                <a:gd name="connsiteX17" fmla="*/ 459215 w 2755232"/>
                <a:gd name="connsiteY17" fmla="*/ 2982001 h 2982001"/>
                <a:gd name="connsiteX18" fmla="*/ 0 w 2755232"/>
                <a:gd name="connsiteY18" fmla="*/ 2522786 h 2982001"/>
                <a:gd name="connsiteX19" fmla="*/ 0 w 2755232"/>
                <a:gd name="connsiteY19" fmla="*/ 459215 h 2982001"/>
                <a:gd name="connsiteX20" fmla="*/ 459215 w 2755232"/>
                <a:gd name="connsiteY20" fmla="*/ 0 h 298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55232" h="2982001">
                  <a:moveTo>
                    <a:pt x="301040" y="1098648"/>
                  </a:moveTo>
                  <a:lnTo>
                    <a:pt x="301040" y="2313272"/>
                  </a:lnTo>
                  <a:cubicBezTo>
                    <a:pt x="301040" y="2510384"/>
                    <a:pt x="460830" y="2670174"/>
                    <a:pt x="657942" y="2670174"/>
                  </a:cubicBezTo>
                  <a:lnTo>
                    <a:pt x="2085508" y="2670174"/>
                  </a:lnTo>
                  <a:cubicBezTo>
                    <a:pt x="2282620" y="2670174"/>
                    <a:pt x="2442410" y="2510384"/>
                    <a:pt x="2442410" y="2313272"/>
                  </a:cubicBezTo>
                  <a:lnTo>
                    <a:pt x="2442410" y="1098648"/>
                  </a:lnTo>
                  <a:close/>
                  <a:moveTo>
                    <a:pt x="657942" y="312869"/>
                  </a:moveTo>
                  <a:cubicBezTo>
                    <a:pt x="460830" y="312869"/>
                    <a:pt x="301040" y="472659"/>
                    <a:pt x="301040" y="669771"/>
                  </a:cubicBezTo>
                  <a:lnTo>
                    <a:pt x="301040" y="735012"/>
                  </a:lnTo>
                  <a:lnTo>
                    <a:pt x="2442410" y="735012"/>
                  </a:lnTo>
                  <a:lnTo>
                    <a:pt x="2442410" y="669771"/>
                  </a:lnTo>
                  <a:cubicBezTo>
                    <a:pt x="2442410" y="472659"/>
                    <a:pt x="2282620" y="312869"/>
                    <a:pt x="2085508" y="312869"/>
                  </a:cubicBezTo>
                  <a:close/>
                  <a:moveTo>
                    <a:pt x="459215" y="0"/>
                  </a:moveTo>
                  <a:lnTo>
                    <a:pt x="2296017" y="0"/>
                  </a:lnTo>
                  <a:cubicBezTo>
                    <a:pt x="2549634" y="0"/>
                    <a:pt x="2755232" y="205598"/>
                    <a:pt x="2755232" y="459215"/>
                  </a:cubicBezTo>
                  <a:lnTo>
                    <a:pt x="2755232" y="2522786"/>
                  </a:lnTo>
                  <a:cubicBezTo>
                    <a:pt x="2755232" y="2776403"/>
                    <a:pt x="2549634" y="2982001"/>
                    <a:pt x="2296017" y="2982001"/>
                  </a:cubicBezTo>
                  <a:lnTo>
                    <a:pt x="459215" y="2982001"/>
                  </a:lnTo>
                  <a:cubicBezTo>
                    <a:pt x="205598" y="2982001"/>
                    <a:pt x="0" y="2776403"/>
                    <a:pt x="0" y="2522786"/>
                  </a:cubicBezTo>
                  <a:lnTo>
                    <a:pt x="0" y="459215"/>
                  </a:lnTo>
                  <a:cubicBezTo>
                    <a:pt x="0" y="205598"/>
                    <a:pt x="205598" y="0"/>
                    <a:pt x="459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58169" y="3614687"/>
              <a:ext cx="1579856" cy="627864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App-Like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269965" y="565314"/>
            <a:ext cx="1228984" cy="1876757"/>
            <a:chOff x="10406799" y="487557"/>
            <a:chExt cx="1253628" cy="1914390"/>
          </a:xfrm>
        </p:grpSpPr>
        <p:sp>
          <p:nvSpPr>
            <p:cNvPr id="52" name="Freeform 122"/>
            <p:cNvSpPr>
              <a:spLocks/>
            </p:cNvSpPr>
            <p:nvPr/>
          </p:nvSpPr>
          <p:spPr bwMode="auto">
            <a:xfrm>
              <a:off x="10406799" y="487557"/>
              <a:ext cx="1253628" cy="1264430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489458" y="1774083"/>
              <a:ext cx="1088311" cy="627864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Fresh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471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1815453"/>
            <a:ext cx="11653523" cy="2136222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PWA </a:t>
            </a:r>
            <a:r>
              <a:rPr lang="en-US" dirty="0">
                <a:solidFill>
                  <a:schemeClr val="tx1"/>
                </a:solidFill>
              </a:rPr>
              <a:t>is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387457" y="4537557"/>
            <a:ext cx="2011369" cy="1739690"/>
            <a:chOff x="567738" y="834446"/>
            <a:chExt cx="2051701" cy="1774574"/>
          </a:xfrm>
        </p:grpSpPr>
        <p:sp>
          <p:nvSpPr>
            <p:cNvPr id="3" name="Freeform 17"/>
            <p:cNvSpPr>
              <a:spLocks noChangeAspect="1" noEditPoints="1"/>
            </p:cNvSpPr>
            <p:nvPr/>
          </p:nvSpPr>
          <p:spPr bwMode="black">
            <a:xfrm>
              <a:off x="1000077" y="834446"/>
              <a:ext cx="1181138" cy="1133195"/>
            </a:xfrm>
            <a:custGeom>
              <a:avLst/>
              <a:gdLst>
                <a:gd name="T0" fmla="*/ 169 w 459"/>
                <a:gd name="T1" fmla="*/ 64 h 440"/>
                <a:gd name="T2" fmla="*/ 275 w 459"/>
                <a:gd name="T3" fmla="*/ 169 h 440"/>
                <a:gd name="T4" fmla="*/ 169 w 459"/>
                <a:gd name="T5" fmla="*/ 275 h 440"/>
                <a:gd name="T6" fmla="*/ 64 w 459"/>
                <a:gd name="T7" fmla="*/ 169 h 440"/>
                <a:gd name="T8" fmla="*/ 169 w 459"/>
                <a:gd name="T9" fmla="*/ 64 h 440"/>
                <a:gd name="T10" fmla="*/ 169 w 459"/>
                <a:gd name="T11" fmla="*/ 0 h 440"/>
                <a:gd name="T12" fmla="*/ 0 w 459"/>
                <a:gd name="T13" fmla="*/ 169 h 440"/>
                <a:gd name="T14" fmla="*/ 169 w 459"/>
                <a:gd name="T15" fmla="*/ 339 h 440"/>
                <a:gd name="T16" fmla="*/ 279 w 459"/>
                <a:gd name="T17" fmla="*/ 299 h 440"/>
                <a:gd name="T18" fmla="*/ 410 w 459"/>
                <a:gd name="T19" fmla="*/ 430 h 440"/>
                <a:gd name="T20" fmla="*/ 449 w 459"/>
                <a:gd name="T21" fmla="*/ 430 h 440"/>
                <a:gd name="T22" fmla="*/ 449 w 459"/>
                <a:gd name="T23" fmla="*/ 430 h 440"/>
                <a:gd name="T24" fmla="*/ 449 w 459"/>
                <a:gd name="T25" fmla="*/ 391 h 440"/>
                <a:gd name="T26" fmla="*/ 314 w 459"/>
                <a:gd name="T27" fmla="*/ 257 h 440"/>
                <a:gd name="T28" fmla="*/ 339 w 459"/>
                <a:gd name="T29" fmla="*/ 169 h 440"/>
                <a:gd name="T30" fmla="*/ 169 w 459"/>
                <a:gd name="T31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9" h="440">
                  <a:moveTo>
                    <a:pt x="169" y="64"/>
                  </a:moveTo>
                  <a:cubicBezTo>
                    <a:pt x="228" y="64"/>
                    <a:pt x="275" y="111"/>
                    <a:pt x="275" y="169"/>
                  </a:cubicBezTo>
                  <a:cubicBezTo>
                    <a:pt x="275" y="227"/>
                    <a:pt x="228" y="275"/>
                    <a:pt x="169" y="275"/>
                  </a:cubicBezTo>
                  <a:cubicBezTo>
                    <a:pt x="111" y="275"/>
                    <a:pt x="64" y="227"/>
                    <a:pt x="64" y="169"/>
                  </a:cubicBezTo>
                  <a:cubicBezTo>
                    <a:pt x="64" y="111"/>
                    <a:pt x="111" y="64"/>
                    <a:pt x="169" y="64"/>
                  </a:cubicBezTo>
                  <a:close/>
                  <a:moveTo>
                    <a:pt x="169" y="0"/>
                  </a:moveTo>
                  <a:cubicBezTo>
                    <a:pt x="76" y="0"/>
                    <a:pt x="0" y="76"/>
                    <a:pt x="0" y="169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11" y="339"/>
                    <a:pt x="249" y="324"/>
                    <a:pt x="279" y="299"/>
                  </a:cubicBezTo>
                  <a:cubicBezTo>
                    <a:pt x="410" y="430"/>
                    <a:pt x="410" y="430"/>
                    <a:pt x="410" y="430"/>
                  </a:cubicBezTo>
                  <a:cubicBezTo>
                    <a:pt x="421" y="440"/>
                    <a:pt x="438" y="440"/>
                    <a:pt x="449" y="430"/>
                  </a:cubicBezTo>
                  <a:cubicBezTo>
                    <a:pt x="449" y="430"/>
                    <a:pt x="449" y="430"/>
                    <a:pt x="449" y="430"/>
                  </a:cubicBezTo>
                  <a:cubicBezTo>
                    <a:pt x="459" y="419"/>
                    <a:pt x="459" y="402"/>
                    <a:pt x="449" y="391"/>
                  </a:cubicBezTo>
                  <a:cubicBezTo>
                    <a:pt x="314" y="257"/>
                    <a:pt x="314" y="257"/>
                    <a:pt x="314" y="257"/>
                  </a:cubicBezTo>
                  <a:cubicBezTo>
                    <a:pt x="330" y="232"/>
                    <a:pt x="339" y="201"/>
                    <a:pt x="339" y="169"/>
                  </a:cubicBezTo>
                  <a:cubicBezTo>
                    <a:pt x="339" y="76"/>
                    <a:pt x="263" y="0"/>
                    <a:pt x="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7738" y="1981162"/>
              <a:ext cx="2051701" cy="627858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Discoverable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457796" y="543459"/>
            <a:ext cx="2062425" cy="2224670"/>
            <a:chOff x="9510310" y="1167206"/>
            <a:chExt cx="2103781" cy="2269279"/>
          </a:xfrm>
        </p:grpSpPr>
        <p:grpSp>
          <p:nvGrpSpPr>
            <p:cNvPr id="43" name="Group 42"/>
            <p:cNvGrpSpPr/>
            <p:nvPr/>
          </p:nvGrpSpPr>
          <p:grpSpPr>
            <a:xfrm>
              <a:off x="9791339" y="1167206"/>
              <a:ext cx="1638921" cy="1449774"/>
              <a:chOff x="4565984" y="252429"/>
              <a:chExt cx="2389399" cy="2194815"/>
            </a:xfrm>
          </p:grpSpPr>
          <p:sp>
            <p:nvSpPr>
              <p:cNvPr id="8" name="Freeform 5"/>
              <p:cNvSpPr>
                <a:spLocks noEditPoints="1"/>
              </p:cNvSpPr>
              <p:nvPr/>
            </p:nvSpPr>
            <p:spPr bwMode="auto">
              <a:xfrm>
                <a:off x="4565984" y="571213"/>
                <a:ext cx="2389399" cy="1412683"/>
              </a:xfrm>
              <a:custGeom>
                <a:avLst/>
                <a:gdLst>
                  <a:gd name="T0" fmla="*/ 443 w 538"/>
                  <a:gd name="T1" fmla="*/ 316 h 316"/>
                  <a:gd name="T2" fmla="*/ 95 w 538"/>
                  <a:gd name="T3" fmla="*/ 316 h 316"/>
                  <a:gd name="T4" fmla="*/ 0 w 538"/>
                  <a:gd name="T5" fmla="*/ 220 h 316"/>
                  <a:gd name="T6" fmla="*/ 95 w 538"/>
                  <a:gd name="T7" fmla="*/ 125 h 316"/>
                  <a:gd name="T8" fmla="*/ 118 w 538"/>
                  <a:gd name="T9" fmla="*/ 128 h 316"/>
                  <a:gd name="T10" fmla="*/ 211 w 538"/>
                  <a:gd name="T11" fmla="*/ 50 h 316"/>
                  <a:gd name="T12" fmla="*/ 268 w 538"/>
                  <a:gd name="T13" fmla="*/ 69 h 316"/>
                  <a:gd name="T14" fmla="*/ 360 w 538"/>
                  <a:gd name="T15" fmla="*/ 0 h 316"/>
                  <a:gd name="T16" fmla="*/ 452 w 538"/>
                  <a:gd name="T17" fmla="*/ 96 h 316"/>
                  <a:gd name="T18" fmla="*/ 449 w 538"/>
                  <a:gd name="T19" fmla="*/ 125 h 316"/>
                  <a:gd name="T20" fmla="*/ 538 w 538"/>
                  <a:gd name="T21" fmla="*/ 220 h 316"/>
                  <a:gd name="T22" fmla="*/ 443 w 538"/>
                  <a:gd name="T23" fmla="*/ 316 h 316"/>
                  <a:gd name="T24" fmla="*/ 95 w 538"/>
                  <a:gd name="T25" fmla="*/ 143 h 316"/>
                  <a:gd name="T26" fmla="*/ 19 w 538"/>
                  <a:gd name="T27" fmla="*/ 220 h 316"/>
                  <a:gd name="T28" fmla="*/ 95 w 538"/>
                  <a:gd name="T29" fmla="*/ 298 h 316"/>
                  <a:gd name="T30" fmla="*/ 443 w 538"/>
                  <a:gd name="T31" fmla="*/ 298 h 316"/>
                  <a:gd name="T32" fmla="*/ 520 w 538"/>
                  <a:gd name="T33" fmla="*/ 220 h 316"/>
                  <a:gd name="T34" fmla="*/ 442 w 538"/>
                  <a:gd name="T35" fmla="*/ 143 h 316"/>
                  <a:gd name="T36" fmla="*/ 442 w 538"/>
                  <a:gd name="T37" fmla="*/ 143 h 316"/>
                  <a:gd name="T38" fmla="*/ 431 w 538"/>
                  <a:gd name="T39" fmla="*/ 143 h 316"/>
                  <a:gd name="T40" fmla="*/ 428 w 538"/>
                  <a:gd name="T41" fmla="*/ 133 h 316"/>
                  <a:gd name="T42" fmla="*/ 434 w 538"/>
                  <a:gd name="T43" fmla="*/ 96 h 316"/>
                  <a:gd name="T44" fmla="*/ 360 w 538"/>
                  <a:gd name="T45" fmla="*/ 19 h 316"/>
                  <a:gd name="T46" fmla="*/ 283 w 538"/>
                  <a:gd name="T47" fmla="*/ 88 h 316"/>
                  <a:gd name="T48" fmla="*/ 277 w 538"/>
                  <a:gd name="T49" fmla="*/ 95 h 316"/>
                  <a:gd name="T50" fmla="*/ 267 w 538"/>
                  <a:gd name="T51" fmla="*/ 93 h 316"/>
                  <a:gd name="T52" fmla="*/ 211 w 538"/>
                  <a:gd name="T53" fmla="*/ 68 h 316"/>
                  <a:gd name="T54" fmla="*/ 135 w 538"/>
                  <a:gd name="T55" fmla="*/ 141 h 316"/>
                  <a:gd name="T56" fmla="*/ 130 w 538"/>
                  <a:gd name="T57" fmla="*/ 149 h 316"/>
                  <a:gd name="T58" fmla="*/ 121 w 538"/>
                  <a:gd name="T59" fmla="*/ 149 h 316"/>
                  <a:gd name="T60" fmla="*/ 95 w 538"/>
                  <a:gd name="T61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38" h="316">
                    <a:moveTo>
                      <a:pt x="443" y="316"/>
                    </a:moveTo>
                    <a:cubicBezTo>
                      <a:pt x="95" y="316"/>
                      <a:pt x="95" y="316"/>
                      <a:pt x="95" y="316"/>
                    </a:cubicBezTo>
                    <a:cubicBezTo>
                      <a:pt x="44" y="316"/>
                      <a:pt x="0" y="272"/>
                      <a:pt x="0" y="220"/>
                    </a:cubicBezTo>
                    <a:cubicBezTo>
                      <a:pt x="0" y="168"/>
                      <a:pt x="44" y="125"/>
                      <a:pt x="95" y="125"/>
                    </a:cubicBezTo>
                    <a:cubicBezTo>
                      <a:pt x="103" y="125"/>
                      <a:pt x="111" y="126"/>
                      <a:pt x="118" y="128"/>
                    </a:cubicBezTo>
                    <a:cubicBezTo>
                      <a:pt x="126" y="82"/>
                      <a:pt x="164" y="50"/>
                      <a:pt x="211" y="50"/>
                    </a:cubicBezTo>
                    <a:cubicBezTo>
                      <a:pt x="233" y="50"/>
                      <a:pt x="252" y="56"/>
                      <a:pt x="268" y="69"/>
                    </a:cubicBezTo>
                    <a:cubicBezTo>
                      <a:pt x="280" y="29"/>
                      <a:pt x="318" y="0"/>
                      <a:pt x="360" y="0"/>
                    </a:cubicBezTo>
                    <a:cubicBezTo>
                      <a:pt x="411" y="0"/>
                      <a:pt x="452" y="43"/>
                      <a:pt x="452" y="96"/>
                    </a:cubicBezTo>
                    <a:cubicBezTo>
                      <a:pt x="452" y="106"/>
                      <a:pt x="451" y="116"/>
                      <a:pt x="449" y="125"/>
                    </a:cubicBezTo>
                    <a:cubicBezTo>
                      <a:pt x="499" y="128"/>
                      <a:pt x="538" y="170"/>
                      <a:pt x="538" y="220"/>
                    </a:cubicBezTo>
                    <a:cubicBezTo>
                      <a:pt x="538" y="273"/>
                      <a:pt x="495" y="316"/>
                      <a:pt x="443" y="316"/>
                    </a:cubicBezTo>
                    <a:close/>
                    <a:moveTo>
                      <a:pt x="95" y="143"/>
                    </a:moveTo>
                    <a:cubicBezTo>
                      <a:pt x="54" y="143"/>
                      <a:pt x="19" y="178"/>
                      <a:pt x="19" y="220"/>
                    </a:cubicBezTo>
                    <a:cubicBezTo>
                      <a:pt x="19" y="262"/>
                      <a:pt x="54" y="298"/>
                      <a:pt x="95" y="298"/>
                    </a:cubicBezTo>
                    <a:cubicBezTo>
                      <a:pt x="443" y="298"/>
                      <a:pt x="443" y="298"/>
                      <a:pt x="443" y="298"/>
                    </a:cubicBezTo>
                    <a:cubicBezTo>
                      <a:pt x="485" y="298"/>
                      <a:pt x="520" y="263"/>
                      <a:pt x="520" y="220"/>
                    </a:cubicBezTo>
                    <a:cubicBezTo>
                      <a:pt x="520" y="177"/>
                      <a:pt x="485" y="143"/>
                      <a:pt x="442" y="143"/>
                    </a:cubicBezTo>
                    <a:cubicBezTo>
                      <a:pt x="442" y="143"/>
                      <a:pt x="442" y="143"/>
                      <a:pt x="442" y="143"/>
                    </a:cubicBezTo>
                    <a:cubicBezTo>
                      <a:pt x="439" y="145"/>
                      <a:pt x="435" y="146"/>
                      <a:pt x="431" y="143"/>
                    </a:cubicBezTo>
                    <a:cubicBezTo>
                      <a:pt x="428" y="141"/>
                      <a:pt x="426" y="137"/>
                      <a:pt x="428" y="133"/>
                    </a:cubicBezTo>
                    <a:cubicBezTo>
                      <a:pt x="432" y="122"/>
                      <a:pt x="434" y="109"/>
                      <a:pt x="434" y="96"/>
                    </a:cubicBezTo>
                    <a:cubicBezTo>
                      <a:pt x="434" y="53"/>
                      <a:pt x="401" y="19"/>
                      <a:pt x="360" y="19"/>
                    </a:cubicBezTo>
                    <a:cubicBezTo>
                      <a:pt x="321" y="19"/>
                      <a:pt x="287" y="49"/>
                      <a:pt x="283" y="88"/>
                    </a:cubicBezTo>
                    <a:cubicBezTo>
                      <a:pt x="283" y="91"/>
                      <a:pt x="280" y="94"/>
                      <a:pt x="277" y="95"/>
                    </a:cubicBezTo>
                    <a:cubicBezTo>
                      <a:pt x="273" y="97"/>
                      <a:pt x="269" y="96"/>
                      <a:pt x="267" y="93"/>
                    </a:cubicBezTo>
                    <a:cubicBezTo>
                      <a:pt x="252" y="76"/>
                      <a:pt x="234" y="68"/>
                      <a:pt x="211" y="68"/>
                    </a:cubicBezTo>
                    <a:cubicBezTo>
                      <a:pt x="170" y="68"/>
                      <a:pt x="137" y="99"/>
                      <a:pt x="135" y="141"/>
                    </a:cubicBezTo>
                    <a:cubicBezTo>
                      <a:pt x="134" y="144"/>
                      <a:pt x="133" y="147"/>
                      <a:pt x="130" y="149"/>
                    </a:cubicBezTo>
                    <a:cubicBezTo>
                      <a:pt x="127" y="150"/>
                      <a:pt x="124" y="150"/>
                      <a:pt x="121" y="149"/>
                    </a:cubicBezTo>
                    <a:cubicBezTo>
                      <a:pt x="113" y="145"/>
                      <a:pt x="105" y="143"/>
                      <a:pt x="95" y="1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765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 rot="2400000">
                <a:off x="5760684" y="252429"/>
                <a:ext cx="0" cy="2194815"/>
                <a:chOff x="8455459" y="596880"/>
                <a:chExt cx="0" cy="2194815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8455459" y="696644"/>
                  <a:ext cx="0" cy="1995286"/>
                </a:xfrm>
                <a:prstGeom prst="line">
                  <a:avLst/>
                </a:prstGeom>
                <a:ln w="212725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8455459" y="596880"/>
                  <a:ext cx="0" cy="2194815"/>
                </a:xfrm>
                <a:prstGeom prst="line">
                  <a:avLst/>
                </a:prstGeom>
                <a:ln w="762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TextBox 50"/>
            <p:cNvSpPr txBox="1"/>
            <p:nvPr/>
          </p:nvSpPr>
          <p:spPr>
            <a:xfrm>
              <a:off x="9510310" y="2476222"/>
              <a:ext cx="2103781" cy="960263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Network</a:t>
              </a:r>
              <a:b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</a:b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Independent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46621" y="4413977"/>
            <a:ext cx="1136623" cy="1863275"/>
            <a:chOff x="7656023" y="4714831"/>
            <a:chExt cx="1159415" cy="1900638"/>
          </a:xfrm>
        </p:grpSpPr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7656023" y="4714831"/>
              <a:ext cx="1159415" cy="1272774"/>
            </a:xfrm>
            <a:custGeom>
              <a:avLst/>
              <a:gdLst>
                <a:gd name="connsiteX0" fmla="*/ 671962 w 1342613"/>
                <a:gd name="connsiteY0" fmla="*/ 451283 h 1524532"/>
                <a:gd name="connsiteX1" fmla="*/ 485615 w 1342613"/>
                <a:gd name="connsiteY1" fmla="*/ 637630 h 1524532"/>
                <a:gd name="connsiteX2" fmla="*/ 540195 w 1342613"/>
                <a:gd name="connsiteY2" fmla="*/ 769397 h 1524532"/>
                <a:gd name="connsiteX3" fmla="*/ 580648 w 1342613"/>
                <a:gd name="connsiteY3" fmla="*/ 796671 h 1524532"/>
                <a:gd name="connsiteX4" fmla="*/ 525619 w 1342613"/>
                <a:gd name="connsiteY4" fmla="*/ 1087555 h 1524532"/>
                <a:gd name="connsiteX5" fmla="*/ 818303 w 1342613"/>
                <a:gd name="connsiteY5" fmla="*/ 1087555 h 1524532"/>
                <a:gd name="connsiteX6" fmla="*/ 763275 w 1342613"/>
                <a:gd name="connsiteY6" fmla="*/ 796673 h 1524532"/>
                <a:gd name="connsiteX7" fmla="*/ 803729 w 1342613"/>
                <a:gd name="connsiteY7" fmla="*/ 769397 h 1524532"/>
                <a:gd name="connsiteX8" fmla="*/ 858309 w 1342613"/>
                <a:gd name="connsiteY8" fmla="*/ 637630 h 1524532"/>
                <a:gd name="connsiteX9" fmla="*/ 671962 w 1342613"/>
                <a:gd name="connsiteY9" fmla="*/ 451283 h 1524532"/>
                <a:gd name="connsiteX10" fmla="*/ 665941 w 1342613"/>
                <a:gd name="connsiteY10" fmla="*/ 0 h 1524532"/>
                <a:gd name="connsiteX11" fmla="*/ 677983 w 1342613"/>
                <a:gd name="connsiteY11" fmla="*/ 12004 h 1524532"/>
                <a:gd name="connsiteX12" fmla="*/ 1015160 w 1342613"/>
                <a:gd name="connsiteY12" fmla="*/ 156055 h 1524532"/>
                <a:gd name="connsiteX13" fmla="*/ 1292127 w 1342613"/>
                <a:gd name="connsiteY13" fmla="*/ 84029 h 1524532"/>
                <a:gd name="connsiteX14" fmla="*/ 665941 w 1342613"/>
                <a:gd name="connsiteY14" fmla="*/ 1524532 h 1524532"/>
                <a:gd name="connsiteX15" fmla="*/ 51797 w 1342613"/>
                <a:gd name="connsiteY15" fmla="*/ 84029 h 1524532"/>
                <a:gd name="connsiteX16" fmla="*/ 328763 w 1342613"/>
                <a:gd name="connsiteY16" fmla="*/ 156055 h 1524532"/>
                <a:gd name="connsiteX17" fmla="*/ 665941 w 1342613"/>
                <a:gd name="connsiteY17" fmla="*/ 12004 h 1524532"/>
                <a:gd name="connsiteX18" fmla="*/ 665941 w 1342613"/>
                <a:gd name="connsiteY18" fmla="*/ 0 h 1524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2613" h="1524532">
                  <a:moveTo>
                    <a:pt x="671962" y="451283"/>
                  </a:moveTo>
                  <a:cubicBezTo>
                    <a:pt x="569045" y="451283"/>
                    <a:pt x="485615" y="534713"/>
                    <a:pt x="485615" y="637630"/>
                  </a:cubicBezTo>
                  <a:cubicBezTo>
                    <a:pt x="485615" y="689089"/>
                    <a:pt x="506472" y="735675"/>
                    <a:pt x="540195" y="769397"/>
                  </a:cubicBezTo>
                  <a:lnTo>
                    <a:pt x="580648" y="796671"/>
                  </a:lnTo>
                  <a:lnTo>
                    <a:pt x="525619" y="1087555"/>
                  </a:lnTo>
                  <a:lnTo>
                    <a:pt x="818303" y="1087555"/>
                  </a:lnTo>
                  <a:lnTo>
                    <a:pt x="763275" y="796673"/>
                  </a:lnTo>
                  <a:lnTo>
                    <a:pt x="803729" y="769397"/>
                  </a:lnTo>
                  <a:cubicBezTo>
                    <a:pt x="837452" y="735675"/>
                    <a:pt x="858309" y="689089"/>
                    <a:pt x="858309" y="637630"/>
                  </a:cubicBezTo>
                  <a:cubicBezTo>
                    <a:pt x="858309" y="534713"/>
                    <a:pt x="774879" y="451283"/>
                    <a:pt x="671962" y="451283"/>
                  </a:cubicBezTo>
                  <a:close/>
                  <a:moveTo>
                    <a:pt x="665941" y="0"/>
                  </a:moveTo>
                  <a:cubicBezTo>
                    <a:pt x="677983" y="0"/>
                    <a:pt x="677983" y="0"/>
                    <a:pt x="677983" y="12004"/>
                  </a:cubicBezTo>
                  <a:cubicBezTo>
                    <a:pt x="750235" y="72025"/>
                    <a:pt x="858613" y="156055"/>
                    <a:pt x="1015160" y="156055"/>
                  </a:cubicBezTo>
                  <a:cubicBezTo>
                    <a:pt x="1099454" y="156055"/>
                    <a:pt x="1195790" y="132046"/>
                    <a:pt x="1292127" y="84029"/>
                  </a:cubicBezTo>
                  <a:cubicBezTo>
                    <a:pt x="1460715" y="624218"/>
                    <a:pt x="1195790" y="1248436"/>
                    <a:pt x="665941" y="1524532"/>
                  </a:cubicBezTo>
                  <a:cubicBezTo>
                    <a:pt x="136091" y="1248436"/>
                    <a:pt x="-116792" y="624218"/>
                    <a:pt x="51797" y="84029"/>
                  </a:cubicBezTo>
                  <a:cubicBezTo>
                    <a:pt x="148133" y="132046"/>
                    <a:pt x="244469" y="156055"/>
                    <a:pt x="328763" y="156055"/>
                  </a:cubicBezTo>
                  <a:cubicBezTo>
                    <a:pt x="485310" y="156055"/>
                    <a:pt x="593688" y="72025"/>
                    <a:pt x="665941" y="12004"/>
                  </a:cubicBezTo>
                  <a:cubicBezTo>
                    <a:pt x="665941" y="0"/>
                    <a:pt x="665941" y="0"/>
                    <a:pt x="665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045" tIns="74436" rIns="93045" bIns="7443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7439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2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62525" y="5987605"/>
              <a:ext cx="946413" cy="627864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Safe</a:t>
              </a:r>
              <a:endParaRPr lang="en-US" sz="2353" dirty="0" err="1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34427" y="828153"/>
            <a:ext cx="1875543" cy="1604742"/>
            <a:chOff x="1013281" y="3816376"/>
            <a:chExt cx="1913152" cy="1636920"/>
          </a:xfrm>
        </p:grpSpPr>
        <p:sp>
          <p:nvSpPr>
            <p:cNvPr id="57" name="Freeform 56"/>
            <p:cNvSpPr/>
            <p:nvPr/>
          </p:nvSpPr>
          <p:spPr bwMode="auto">
            <a:xfrm rot="2700000">
              <a:off x="1498238" y="3586769"/>
              <a:ext cx="1180752" cy="1639966"/>
            </a:xfrm>
            <a:custGeom>
              <a:avLst/>
              <a:gdLst>
                <a:gd name="connsiteX0" fmla="*/ 219849 w 2329245"/>
                <a:gd name="connsiteY0" fmla="*/ 3078205 h 3273880"/>
                <a:gd name="connsiteX1" fmla="*/ 2133570 w 2329245"/>
                <a:gd name="connsiteY1" fmla="*/ 1164484 h 3273880"/>
                <a:gd name="connsiteX2" fmla="*/ 2329245 w 2329245"/>
                <a:gd name="connsiteY2" fmla="*/ 1360159 h 3273880"/>
                <a:gd name="connsiteX3" fmla="*/ 415524 w 2329245"/>
                <a:gd name="connsiteY3" fmla="*/ 3273880 h 3273880"/>
                <a:gd name="connsiteX4" fmla="*/ 967445 w 2329245"/>
                <a:gd name="connsiteY4" fmla="*/ 0 h 3273880"/>
                <a:gd name="connsiteX5" fmla="*/ 1243892 w 2329245"/>
                <a:gd name="connsiteY5" fmla="*/ 361507 h 3273880"/>
                <a:gd name="connsiteX6" fmla="*/ 1115363 w 2329245"/>
                <a:gd name="connsiteY6" fmla="*/ 361507 h 3273880"/>
                <a:gd name="connsiteX7" fmla="*/ 1115363 w 2329245"/>
                <a:gd name="connsiteY7" fmla="*/ 1687691 h 3273880"/>
                <a:gd name="connsiteX8" fmla="*/ 1109292 w 2329245"/>
                <a:gd name="connsiteY8" fmla="*/ 1687691 h 3273880"/>
                <a:gd name="connsiteX9" fmla="*/ 1109292 w 2329245"/>
                <a:gd name="connsiteY9" fmla="*/ 1693762 h 3273880"/>
                <a:gd name="connsiteX10" fmla="*/ 780721 w 2329245"/>
                <a:gd name="connsiteY10" fmla="*/ 1693761 h 3273880"/>
                <a:gd name="connsiteX11" fmla="*/ 780721 w 2329245"/>
                <a:gd name="connsiteY11" fmla="*/ 1694580 h 3273880"/>
                <a:gd name="connsiteX12" fmla="*/ 288759 w 2329245"/>
                <a:gd name="connsiteY12" fmla="*/ 1694580 h 3273880"/>
                <a:gd name="connsiteX13" fmla="*/ 288758 w 2329245"/>
                <a:gd name="connsiteY13" fmla="*/ 2789748 h 3273880"/>
                <a:gd name="connsiteX14" fmla="*/ 290625 w 2329245"/>
                <a:gd name="connsiteY14" fmla="*/ 2799340 h 3273880"/>
                <a:gd name="connsiteX15" fmla="*/ 288758 w 2329245"/>
                <a:gd name="connsiteY15" fmla="*/ 2808933 h 3273880"/>
                <a:gd name="connsiteX16" fmla="*/ 288758 w 2329245"/>
                <a:gd name="connsiteY16" fmla="*/ 2819588 h 3273880"/>
                <a:gd name="connsiteX17" fmla="*/ 286685 w 2329245"/>
                <a:gd name="connsiteY17" fmla="*/ 2819588 h 3273880"/>
                <a:gd name="connsiteX18" fmla="*/ 280074 w 2329245"/>
                <a:gd name="connsiteY18" fmla="*/ 2853563 h 3273880"/>
                <a:gd name="connsiteX19" fmla="*/ 248420 w 2329245"/>
                <a:gd name="connsiteY19" fmla="*/ 2901230 h 3273880"/>
                <a:gd name="connsiteX20" fmla="*/ 44641 w 2329245"/>
                <a:gd name="connsiteY20" fmla="*/ 2901230 h 3273880"/>
                <a:gd name="connsiteX21" fmla="*/ 12987 w 2329245"/>
                <a:gd name="connsiteY21" fmla="*/ 2853563 h 3273880"/>
                <a:gd name="connsiteX22" fmla="*/ 6376 w 2329245"/>
                <a:gd name="connsiteY22" fmla="*/ 2819588 h 3273880"/>
                <a:gd name="connsiteX23" fmla="*/ 1 w 2329245"/>
                <a:gd name="connsiteY23" fmla="*/ 2819588 h 3273880"/>
                <a:gd name="connsiteX24" fmla="*/ 0 w 2329245"/>
                <a:gd name="connsiteY24" fmla="*/ 1411893 h 3273880"/>
                <a:gd name="connsiteX25" fmla="*/ 6072 w 2329245"/>
                <a:gd name="connsiteY25" fmla="*/ 1411892 h 3273880"/>
                <a:gd name="connsiteX26" fmla="*/ 6071 w 2329245"/>
                <a:gd name="connsiteY26" fmla="*/ 1405822 h 3273880"/>
                <a:gd name="connsiteX27" fmla="*/ 334645 w 2329245"/>
                <a:gd name="connsiteY27" fmla="*/ 1405822 h 3273880"/>
                <a:gd name="connsiteX28" fmla="*/ 334644 w 2329245"/>
                <a:gd name="connsiteY28" fmla="*/ 1405003 h 3273880"/>
                <a:gd name="connsiteX29" fmla="*/ 826605 w 2329245"/>
                <a:gd name="connsiteY29" fmla="*/ 1405005 h 3273880"/>
                <a:gd name="connsiteX30" fmla="*/ 826605 w 2329245"/>
                <a:gd name="connsiteY30" fmla="*/ 361507 h 3273880"/>
                <a:gd name="connsiteX31" fmla="*/ 690998 w 2329245"/>
                <a:gd name="connsiteY31" fmla="*/ 361507 h 327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29245" h="3273880">
                  <a:moveTo>
                    <a:pt x="219849" y="3078205"/>
                  </a:moveTo>
                  <a:lnTo>
                    <a:pt x="2133570" y="1164484"/>
                  </a:lnTo>
                  <a:lnTo>
                    <a:pt x="2329245" y="1360159"/>
                  </a:lnTo>
                  <a:lnTo>
                    <a:pt x="415524" y="3273880"/>
                  </a:lnTo>
                  <a:close/>
                  <a:moveTo>
                    <a:pt x="967445" y="0"/>
                  </a:moveTo>
                  <a:lnTo>
                    <a:pt x="1243892" y="361507"/>
                  </a:lnTo>
                  <a:lnTo>
                    <a:pt x="1115363" y="361507"/>
                  </a:lnTo>
                  <a:lnTo>
                    <a:pt x="1115363" y="1687691"/>
                  </a:lnTo>
                  <a:lnTo>
                    <a:pt x="1109292" y="1687691"/>
                  </a:lnTo>
                  <a:lnTo>
                    <a:pt x="1109292" y="1693762"/>
                  </a:lnTo>
                  <a:lnTo>
                    <a:pt x="780721" y="1693761"/>
                  </a:lnTo>
                  <a:lnTo>
                    <a:pt x="780721" y="1694580"/>
                  </a:lnTo>
                  <a:lnTo>
                    <a:pt x="288759" y="1694580"/>
                  </a:lnTo>
                  <a:lnTo>
                    <a:pt x="288758" y="2789748"/>
                  </a:lnTo>
                  <a:lnTo>
                    <a:pt x="290625" y="2799340"/>
                  </a:lnTo>
                  <a:lnTo>
                    <a:pt x="288758" y="2808933"/>
                  </a:lnTo>
                  <a:lnTo>
                    <a:pt x="288758" y="2819588"/>
                  </a:lnTo>
                  <a:lnTo>
                    <a:pt x="286685" y="2819588"/>
                  </a:lnTo>
                  <a:lnTo>
                    <a:pt x="280074" y="2853563"/>
                  </a:lnTo>
                  <a:cubicBezTo>
                    <a:pt x="273040" y="2870909"/>
                    <a:pt x="262489" y="2887162"/>
                    <a:pt x="248420" y="2901230"/>
                  </a:cubicBezTo>
                  <a:cubicBezTo>
                    <a:pt x="192148" y="2957502"/>
                    <a:pt x="100913" y="2957502"/>
                    <a:pt x="44641" y="2901230"/>
                  </a:cubicBezTo>
                  <a:cubicBezTo>
                    <a:pt x="30572" y="2887162"/>
                    <a:pt x="20021" y="2870909"/>
                    <a:pt x="12987" y="2853563"/>
                  </a:cubicBezTo>
                  <a:lnTo>
                    <a:pt x="6376" y="2819588"/>
                  </a:lnTo>
                  <a:lnTo>
                    <a:pt x="1" y="2819588"/>
                  </a:lnTo>
                  <a:lnTo>
                    <a:pt x="0" y="1411893"/>
                  </a:lnTo>
                  <a:lnTo>
                    <a:pt x="6072" y="1411892"/>
                  </a:lnTo>
                  <a:lnTo>
                    <a:pt x="6071" y="1405822"/>
                  </a:lnTo>
                  <a:lnTo>
                    <a:pt x="334645" y="1405822"/>
                  </a:lnTo>
                  <a:lnTo>
                    <a:pt x="334644" y="1405003"/>
                  </a:lnTo>
                  <a:lnTo>
                    <a:pt x="826605" y="1405005"/>
                  </a:lnTo>
                  <a:lnTo>
                    <a:pt x="826605" y="361507"/>
                  </a:lnTo>
                  <a:lnTo>
                    <a:pt x="690998" y="3615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13281" y="4825432"/>
              <a:ext cx="1913152" cy="627864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Progressive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010442" y="563315"/>
            <a:ext cx="1802594" cy="1873596"/>
            <a:chOff x="6928483" y="4225613"/>
            <a:chExt cx="1838740" cy="1911165"/>
          </a:xfrm>
        </p:grpSpPr>
        <p:grpSp>
          <p:nvGrpSpPr>
            <p:cNvPr id="68" name="Group 67"/>
            <p:cNvGrpSpPr/>
            <p:nvPr/>
          </p:nvGrpSpPr>
          <p:grpSpPr>
            <a:xfrm>
              <a:off x="7226301" y="4225613"/>
              <a:ext cx="1288278" cy="1288278"/>
              <a:chOff x="7226301" y="4212594"/>
              <a:chExt cx="1288278" cy="1288278"/>
            </a:xfrm>
          </p:grpSpPr>
          <p:sp>
            <p:nvSpPr>
              <p:cNvPr id="67" name="Freeform 5"/>
              <p:cNvSpPr>
                <a:spLocks noEditPoints="1"/>
              </p:cNvSpPr>
              <p:nvPr/>
            </p:nvSpPr>
            <p:spPr bwMode="auto">
              <a:xfrm rot="5400000" flipH="1">
                <a:off x="7508915" y="4495208"/>
                <a:ext cx="723050" cy="1288278"/>
              </a:xfrm>
              <a:custGeom>
                <a:avLst/>
                <a:gdLst>
                  <a:gd name="T0" fmla="*/ 31 w 34"/>
                  <a:gd name="T1" fmla="*/ 0 h 63"/>
                  <a:gd name="T2" fmla="*/ 3 w 34"/>
                  <a:gd name="T3" fmla="*/ 0 h 63"/>
                  <a:gd name="T4" fmla="*/ 0 w 34"/>
                  <a:gd name="T5" fmla="*/ 3 h 63"/>
                  <a:gd name="T6" fmla="*/ 0 w 34"/>
                  <a:gd name="T7" fmla="*/ 60 h 63"/>
                  <a:gd name="T8" fmla="*/ 3 w 34"/>
                  <a:gd name="T9" fmla="*/ 63 h 63"/>
                  <a:gd name="T10" fmla="*/ 31 w 34"/>
                  <a:gd name="T11" fmla="*/ 63 h 63"/>
                  <a:gd name="T12" fmla="*/ 34 w 34"/>
                  <a:gd name="T13" fmla="*/ 60 h 63"/>
                  <a:gd name="T14" fmla="*/ 34 w 34"/>
                  <a:gd name="T15" fmla="*/ 3 h 63"/>
                  <a:gd name="T16" fmla="*/ 31 w 34"/>
                  <a:gd name="T17" fmla="*/ 0 h 63"/>
                  <a:gd name="T18" fmla="*/ 14 w 34"/>
                  <a:gd name="T19" fmla="*/ 1 h 63"/>
                  <a:gd name="T20" fmla="*/ 20 w 34"/>
                  <a:gd name="T21" fmla="*/ 1 h 63"/>
                  <a:gd name="T22" fmla="*/ 20 w 34"/>
                  <a:gd name="T23" fmla="*/ 2 h 63"/>
                  <a:gd name="T24" fmla="*/ 14 w 34"/>
                  <a:gd name="T25" fmla="*/ 2 h 63"/>
                  <a:gd name="T26" fmla="*/ 14 w 34"/>
                  <a:gd name="T27" fmla="*/ 1 h 63"/>
                  <a:gd name="T28" fmla="*/ 31 w 34"/>
                  <a:gd name="T29" fmla="*/ 55 h 63"/>
                  <a:gd name="T30" fmla="*/ 3 w 34"/>
                  <a:gd name="T31" fmla="*/ 55 h 63"/>
                  <a:gd name="T32" fmla="*/ 3 w 34"/>
                  <a:gd name="T33" fmla="*/ 4 h 63"/>
                  <a:gd name="T34" fmla="*/ 31 w 34"/>
                  <a:gd name="T35" fmla="*/ 4 h 63"/>
                  <a:gd name="T36" fmla="*/ 31 w 34"/>
                  <a:gd name="T37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63">
                    <a:moveTo>
                      <a:pt x="31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1"/>
                      <a:pt x="1" y="63"/>
                      <a:pt x="3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3" y="63"/>
                      <a:pt x="34" y="61"/>
                      <a:pt x="34" y="60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1"/>
                      <a:pt x="33" y="0"/>
                      <a:pt x="31" y="0"/>
                    </a:cubicBezTo>
                    <a:close/>
                    <a:moveTo>
                      <a:pt x="14" y="1"/>
                    </a:move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4" y="2"/>
                      <a:pt x="14" y="2"/>
                      <a:pt x="14" y="2"/>
                    </a:cubicBezTo>
                    <a:lnTo>
                      <a:pt x="14" y="1"/>
                    </a:lnTo>
                    <a:close/>
                    <a:moveTo>
                      <a:pt x="31" y="55"/>
                    </a:moveTo>
                    <a:cubicBezTo>
                      <a:pt x="3" y="55"/>
                      <a:pt x="3" y="55"/>
                      <a:pt x="3" y="5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1" y="4"/>
                      <a:pt x="31" y="4"/>
                      <a:pt x="31" y="4"/>
                    </a:cubicBezTo>
                    <a:lnTo>
                      <a:pt x="31" y="5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6" name="Freeform 5"/>
              <p:cNvSpPr>
                <a:spLocks noEditPoints="1"/>
              </p:cNvSpPr>
              <p:nvPr/>
            </p:nvSpPr>
            <p:spPr bwMode="auto">
              <a:xfrm flipH="1">
                <a:off x="7227298" y="4212594"/>
                <a:ext cx="723050" cy="1288278"/>
              </a:xfrm>
              <a:custGeom>
                <a:avLst/>
                <a:gdLst>
                  <a:gd name="T0" fmla="*/ 31 w 34"/>
                  <a:gd name="T1" fmla="*/ 0 h 63"/>
                  <a:gd name="T2" fmla="*/ 3 w 34"/>
                  <a:gd name="T3" fmla="*/ 0 h 63"/>
                  <a:gd name="T4" fmla="*/ 0 w 34"/>
                  <a:gd name="T5" fmla="*/ 3 h 63"/>
                  <a:gd name="T6" fmla="*/ 0 w 34"/>
                  <a:gd name="T7" fmla="*/ 60 h 63"/>
                  <a:gd name="T8" fmla="*/ 3 w 34"/>
                  <a:gd name="T9" fmla="*/ 63 h 63"/>
                  <a:gd name="T10" fmla="*/ 31 w 34"/>
                  <a:gd name="T11" fmla="*/ 63 h 63"/>
                  <a:gd name="T12" fmla="*/ 34 w 34"/>
                  <a:gd name="T13" fmla="*/ 60 h 63"/>
                  <a:gd name="T14" fmla="*/ 34 w 34"/>
                  <a:gd name="T15" fmla="*/ 3 h 63"/>
                  <a:gd name="T16" fmla="*/ 31 w 34"/>
                  <a:gd name="T17" fmla="*/ 0 h 63"/>
                  <a:gd name="T18" fmla="*/ 14 w 34"/>
                  <a:gd name="T19" fmla="*/ 1 h 63"/>
                  <a:gd name="T20" fmla="*/ 20 w 34"/>
                  <a:gd name="T21" fmla="*/ 1 h 63"/>
                  <a:gd name="T22" fmla="*/ 20 w 34"/>
                  <a:gd name="T23" fmla="*/ 2 h 63"/>
                  <a:gd name="T24" fmla="*/ 14 w 34"/>
                  <a:gd name="T25" fmla="*/ 2 h 63"/>
                  <a:gd name="T26" fmla="*/ 14 w 34"/>
                  <a:gd name="T27" fmla="*/ 1 h 63"/>
                  <a:gd name="T28" fmla="*/ 31 w 34"/>
                  <a:gd name="T29" fmla="*/ 55 h 63"/>
                  <a:gd name="T30" fmla="*/ 3 w 34"/>
                  <a:gd name="T31" fmla="*/ 55 h 63"/>
                  <a:gd name="T32" fmla="*/ 3 w 34"/>
                  <a:gd name="T33" fmla="*/ 4 h 63"/>
                  <a:gd name="T34" fmla="*/ 31 w 34"/>
                  <a:gd name="T35" fmla="*/ 4 h 63"/>
                  <a:gd name="T36" fmla="*/ 31 w 34"/>
                  <a:gd name="T37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63">
                    <a:moveTo>
                      <a:pt x="31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1"/>
                      <a:pt x="1" y="63"/>
                      <a:pt x="3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3" y="63"/>
                      <a:pt x="34" y="61"/>
                      <a:pt x="34" y="60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1"/>
                      <a:pt x="33" y="0"/>
                      <a:pt x="31" y="0"/>
                    </a:cubicBezTo>
                    <a:close/>
                    <a:moveTo>
                      <a:pt x="14" y="1"/>
                    </a:move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4" y="2"/>
                      <a:pt x="14" y="2"/>
                      <a:pt x="14" y="2"/>
                    </a:cubicBezTo>
                    <a:lnTo>
                      <a:pt x="14" y="1"/>
                    </a:lnTo>
                    <a:close/>
                    <a:moveTo>
                      <a:pt x="31" y="55"/>
                    </a:moveTo>
                    <a:cubicBezTo>
                      <a:pt x="3" y="55"/>
                      <a:pt x="3" y="55"/>
                      <a:pt x="3" y="5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1" y="4"/>
                      <a:pt x="31" y="4"/>
                      <a:pt x="31" y="4"/>
                    </a:cubicBezTo>
                    <a:lnTo>
                      <a:pt x="31" y="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6928483" y="5508920"/>
              <a:ext cx="1838740" cy="627858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Responsive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120693" y="558722"/>
            <a:ext cx="1548799" cy="1881214"/>
            <a:chOff x="558169" y="2323615"/>
            <a:chExt cx="1579856" cy="1918936"/>
          </a:xfrm>
        </p:grpSpPr>
        <p:sp>
          <p:nvSpPr>
            <p:cNvPr id="44" name="Freeform 43"/>
            <p:cNvSpPr/>
            <p:nvPr/>
          </p:nvSpPr>
          <p:spPr bwMode="auto">
            <a:xfrm>
              <a:off x="748089" y="2323615"/>
              <a:ext cx="1176609" cy="1273451"/>
            </a:xfrm>
            <a:custGeom>
              <a:avLst/>
              <a:gdLst>
                <a:gd name="connsiteX0" fmla="*/ 301040 w 2755232"/>
                <a:gd name="connsiteY0" fmla="*/ 1098648 h 2982001"/>
                <a:gd name="connsiteX1" fmla="*/ 301040 w 2755232"/>
                <a:gd name="connsiteY1" fmla="*/ 2313272 h 2982001"/>
                <a:gd name="connsiteX2" fmla="*/ 657942 w 2755232"/>
                <a:gd name="connsiteY2" fmla="*/ 2670174 h 2982001"/>
                <a:gd name="connsiteX3" fmla="*/ 2085508 w 2755232"/>
                <a:gd name="connsiteY3" fmla="*/ 2670174 h 2982001"/>
                <a:gd name="connsiteX4" fmla="*/ 2442410 w 2755232"/>
                <a:gd name="connsiteY4" fmla="*/ 2313272 h 2982001"/>
                <a:gd name="connsiteX5" fmla="*/ 2442410 w 2755232"/>
                <a:gd name="connsiteY5" fmla="*/ 1098648 h 2982001"/>
                <a:gd name="connsiteX6" fmla="*/ 657942 w 2755232"/>
                <a:gd name="connsiteY6" fmla="*/ 312869 h 2982001"/>
                <a:gd name="connsiteX7" fmla="*/ 301040 w 2755232"/>
                <a:gd name="connsiteY7" fmla="*/ 669771 h 2982001"/>
                <a:gd name="connsiteX8" fmla="*/ 301040 w 2755232"/>
                <a:gd name="connsiteY8" fmla="*/ 735012 h 2982001"/>
                <a:gd name="connsiteX9" fmla="*/ 2442410 w 2755232"/>
                <a:gd name="connsiteY9" fmla="*/ 735012 h 2982001"/>
                <a:gd name="connsiteX10" fmla="*/ 2442410 w 2755232"/>
                <a:gd name="connsiteY10" fmla="*/ 669771 h 2982001"/>
                <a:gd name="connsiteX11" fmla="*/ 2085508 w 2755232"/>
                <a:gd name="connsiteY11" fmla="*/ 312869 h 2982001"/>
                <a:gd name="connsiteX12" fmla="*/ 459215 w 2755232"/>
                <a:gd name="connsiteY12" fmla="*/ 0 h 2982001"/>
                <a:gd name="connsiteX13" fmla="*/ 2296017 w 2755232"/>
                <a:gd name="connsiteY13" fmla="*/ 0 h 2982001"/>
                <a:gd name="connsiteX14" fmla="*/ 2755232 w 2755232"/>
                <a:gd name="connsiteY14" fmla="*/ 459215 h 2982001"/>
                <a:gd name="connsiteX15" fmla="*/ 2755232 w 2755232"/>
                <a:gd name="connsiteY15" fmla="*/ 2522786 h 2982001"/>
                <a:gd name="connsiteX16" fmla="*/ 2296017 w 2755232"/>
                <a:gd name="connsiteY16" fmla="*/ 2982001 h 2982001"/>
                <a:gd name="connsiteX17" fmla="*/ 459215 w 2755232"/>
                <a:gd name="connsiteY17" fmla="*/ 2982001 h 2982001"/>
                <a:gd name="connsiteX18" fmla="*/ 0 w 2755232"/>
                <a:gd name="connsiteY18" fmla="*/ 2522786 h 2982001"/>
                <a:gd name="connsiteX19" fmla="*/ 0 w 2755232"/>
                <a:gd name="connsiteY19" fmla="*/ 459215 h 2982001"/>
                <a:gd name="connsiteX20" fmla="*/ 459215 w 2755232"/>
                <a:gd name="connsiteY20" fmla="*/ 0 h 298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55232" h="2982001">
                  <a:moveTo>
                    <a:pt x="301040" y="1098648"/>
                  </a:moveTo>
                  <a:lnTo>
                    <a:pt x="301040" y="2313272"/>
                  </a:lnTo>
                  <a:cubicBezTo>
                    <a:pt x="301040" y="2510384"/>
                    <a:pt x="460830" y="2670174"/>
                    <a:pt x="657942" y="2670174"/>
                  </a:cubicBezTo>
                  <a:lnTo>
                    <a:pt x="2085508" y="2670174"/>
                  </a:lnTo>
                  <a:cubicBezTo>
                    <a:pt x="2282620" y="2670174"/>
                    <a:pt x="2442410" y="2510384"/>
                    <a:pt x="2442410" y="2313272"/>
                  </a:cubicBezTo>
                  <a:lnTo>
                    <a:pt x="2442410" y="1098648"/>
                  </a:lnTo>
                  <a:close/>
                  <a:moveTo>
                    <a:pt x="657942" y="312869"/>
                  </a:moveTo>
                  <a:cubicBezTo>
                    <a:pt x="460830" y="312869"/>
                    <a:pt x="301040" y="472659"/>
                    <a:pt x="301040" y="669771"/>
                  </a:cubicBezTo>
                  <a:lnTo>
                    <a:pt x="301040" y="735012"/>
                  </a:lnTo>
                  <a:lnTo>
                    <a:pt x="2442410" y="735012"/>
                  </a:lnTo>
                  <a:lnTo>
                    <a:pt x="2442410" y="669771"/>
                  </a:lnTo>
                  <a:cubicBezTo>
                    <a:pt x="2442410" y="472659"/>
                    <a:pt x="2282620" y="312869"/>
                    <a:pt x="2085508" y="312869"/>
                  </a:cubicBezTo>
                  <a:close/>
                  <a:moveTo>
                    <a:pt x="459215" y="0"/>
                  </a:moveTo>
                  <a:lnTo>
                    <a:pt x="2296017" y="0"/>
                  </a:lnTo>
                  <a:cubicBezTo>
                    <a:pt x="2549634" y="0"/>
                    <a:pt x="2755232" y="205598"/>
                    <a:pt x="2755232" y="459215"/>
                  </a:cubicBezTo>
                  <a:lnTo>
                    <a:pt x="2755232" y="2522786"/>
                  </a:lnTo>
                  <a:cubicBezTo>
                    <a:pt x="2755232" y="2776403"/>
                    <a:pt x="2549634" y="2982001"/>
                    <a:pt x="2296017" y="2982001"/>
                  </a:cubicBezTo>
                  <a:lnTo>
                    <a:pt x="459215" y="2982001"/>
                  </a:lnTo>
                  <a:cubicBezTo>
                    <a:pt x="205598" y="2982001"/>
                    <a:pt x="0" y="2776403"/>
                    <a:pt x="0" y="2522786"/>
                  </a:cubicBezTo>
                  <a:lnTo>
                    <a:pt x="0" y="459215"/>
                  </a:lnTo>
                  <a:cubicBezTo>
                    <a:pt x="0" y="205598"/>
                    <a:pt x="205598" y="0"/>
                    <a:pt x="459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58169" y="3614687"/>
              <a:ext cx="1579856" cy="627864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App-Like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269965" y="565314"/>
            <a:ext cx="1228984" cy="1876757"/>
            <a:chOff x="10406799" y="487557"/>
            <a:chExt cx="1253628" cy="1914390"/>
          </a:xfrm>
        </p:grpSpPr>
        <p:sp>
          <p:nvSpPr>
            <p:cNvPr id="52" name="Freeform 122"/>
            <p:cNvSpPr>
              <a:spLocks/>
            </p:cNvSpPr>
            <p:nvPr/>
          </p:nvSpPr>
          <p:spPr bwMode="auto">
            <a:xfrm>
              <a:off x="10406799" y="487557"/>
              <a:ext cx="1253628" cy="1264430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489458" y="1774083"/>
              <a:ext cx="1088311" cy="627864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Fresh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8992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1815453"/>
            <a:ext cx="11653523" cy="2136222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PWA </a:t>
            </a:r>
            <a:r>
              <a:rPr lang="en-US" dirty="0">
                <a:solidFill>
                  <a:schemeClr val="tx1"/>
                </a:solidFill>
              </a:rPr>
              <a:t>is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387457" y="4537557"/>
            <a:ext cx="2011369" cy="1739690"/>
            <a:chOff x="567738" y="834446"/>
            <a:chExt cx="2051701" cy="1774574"/>
          </a:xfrm>
        </p:grpSpPr>
        <p:sp>
          <p:nvSpPr>
            <p:cNvPr id="3" name="Freeform 17"/>
            <p:cNvSpPr>
              <a:spLocks noChangeAspect="1" noEditPoints="1"/>
            </p:cNvSpPr>
            <p:nvPr/>
          </p:nvSpPr>
          <p:spPr bwMode="black">
            <a:xfrm>
              <a:off x="1000077" y="834446"/>
              <a:ext cx="1181138" cy="1133195"/>
            </a:xfrm>
            <a:custGeom>
              <a:avLst/>
              <a:gdLst>
                <a:gd name="T0" fmla="*/ 169 w 459"/>
                <a:gd name="T1" fmla="*/ 64 h 440"/>
                <a:gd name="T2" fmla="*/ 275 w 459"/>
                <a:gd name="T3" fmla="*/ 169 h 440"/>
                <a:gd name="T4" fmla="*/ 169 w 459"/>
                <a:gd name="T5" fmla="*/ 275 h 440"/>
                <a:gd name="T6" fmla="*/ 64 w 459"/>
                <a:gd name="T7" fmla="*/ 169 h 440"/>
                <a:gd name="T8" fmla="*/ 169 w 459"/>
                <a:gd name="T9" fmla="*/ 64 h 440"/>
                <a:gd name="T10" fmla="*/ 169 w 459"/>
                <a:gd name="T11" fmla="*/ 0 h 440"/>
                <a:gd name="T12" fmla="*/ 0 w 459"/>
                <a:gd name="T13" fmla="*/ 169 h 440"/>
                <a:gd name="T14" fmla="*/ 169 w 459"/>
                <a:gd name="T15" fmla="*/ 339 h 440"/>
                <a:gd name="T16" fmla="*/ 279 w 459"/>
                <a:gd name="T17" fmla="*/ 299 h 440"/>
                <a:gd name="T18" fmla="*/ 410 w 459"/>
                <a:gd name="T19" fmla="*/ 430 h 440"/>
                <a:gd name="T20" fmla="*/ 449 w 459"/>
                <a:gd name="T21" fmla="*/ 430 h 440"/>
                <a:gd name="T22" fmla="*/ 449 w 459"/>
                <a:gd name="T23" fmla="*/ 430 h 440"/>
                <a:gd name="T24" fmla="*/ 449 w 459"/>
                <a:gd name="T25" fmla="*/ 391 h 440"/>
                <a:gd name="T26" fmla="*/ 314 w 459"/>
                <a:gd name="T27" fmla="*/ 257 h 440"/>
                <a:gd name="T28" fmla="*/ 339 w 459"/>
                <a:gd name="T29" fmla="*/ 169 h 440"/>
                <a:gd name="T30" fmla="*/ 169 w 459"/>
                <a:gd name="T31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9" h="440">
                  <a:moveTo>
                    <a:pt x="169" y="64"/>
                  </a:moveTo>
                  <a:cubicBezTo>
                    <a:pt x="228" y="64"/>
                    <a:pt x="275" y="111"/>
                    <a:pt x="275" y="169"/>
                  </a:cubicBezTo>
                  <a:cubicBezTo>
                    <a:pt x="275" y="227"/>
                    <a:pt x="228" y="275"/>
                    <a:pt x="169" y="275"/>
                  </a:cubicBezTo>
                  <a:cubicBezTo>
                    <a:pt x="111" y="275"/>
                    <a:pt x="64" y="227"/>
                    <a:pt x="64" y="169"/>
                  </a:cubicBezTo>
                  <a:cubicBezTo>
                    <a:pt x="64" y="111"/>
                    <a:pt x="111" y="64"/>
                    <a:pt x="169" y="64"/>
                  </a:cubicBezTo>
                  <a:close/>
                  <a:moveTo>
                    <a:pt x="169" y="0"/>
                  </a:moveTo>
                  <a:cubicBezTo>
                    <a:pt x="76" y="0"/>
                    <a:pt x="0" y="76"/>
                    <a:pt x="0" y="169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11" y="339"/>
                    <a:pt x="249" y="324"/>
                    <a:pt x="279" y="299"/>
                  </a:cubicBezTo>
                  <a:cubicBezTo>
                    <a:pt x="410" y="430"/>
                    <a:pt x="410" y="430"/>
                    <a:pt x="410" y="430"/>
                  </a:cubicBezTo>
                  <a:cubicBezTo>
                    <a:pt x="421" y="440"/>
                    <a:pt x="438" y="440"/>
                    <a:pt x="449" y="430"/>
                  </a:cubicBezTo>
                  <a:cubicBezTo>
                    <a:pt x="449" y="430"/>
                    <a:pt x="449" y="430"/>
                    <a:pt x="449" y="430"/>
                  </a:cubicBezTo>
                  <a:cubicBezTo>
                    <a:pt x="459" y="419"/>
                    <a:pt x="459" y="402"/>
                    <a:pt x="449" y="391"/>
                  </a:cubicBezTo>
                  <a:cubicBezTo>
                    <a:pt x="314" y="257"/>
                    <a:pt x="314" y="257"/>
                    <a:pt x="314" y="257"/>
                  </a:cubicBezTo>
                  <a:cubicBezTo>
                    <a:pt x="330" y="232"/>
                    <a:pt x="339" y="201"/>
                    <a:pt x="339" y="169"/>
                  </a:cubicBezTo>
                  <a:cubicBezTo>
                    <a:pt x="339" y="76"/>
                    <a:pt x="263" y="0"/>
                    <a:pt x="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7738" y="1981162"/>
              <a:ext cx="2051701" cy="627858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Discoverable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457796" y="543459"/>
            <a:ext cx="2062425" cy="2224670"/>
            <a:chOff x="9510310" y="1167206"/>
            <a:chExt cx="2103781" cy="2269279"/>
          </a:xfrm>
        </p:grpSpPr>
        <p:grpSp>
          <p:nvGrpSpPr>
            <p:cNvPr id="43" name="Group 42"/>
            <p:cNvGrpSpPr/>
            <p:nvPr/>
          </p:nvGrpSpPr>
          <p:grpSpPr>
            <a:xfrm>
              <a:off x="9791339" y="1167206"/>
              <a:ext cx="1638921" cy="1449774"/>
              <a:chOff x="4565984" y="252429"/>
              <a:chExt cx="2389399" cy="2194815"/>
            </a:xfrm>
          </p:grpSpPr>
          <p:sp>
            <p:nvSpPr>
              <p:cNvPr id="8" name="Freeform 5"/>
              <p:cNvSpPr>
                <a:spLocks noEditPoints="1"/>
              </p:cNvSpPr>
              <p:nvPr/>
            </p:nvSpPr>
            <p:spPr bwMode="auto">
              <a:xfrm>
                <a:off x="4565984" y="571213"/>
                <a:ext cx="2389399" cy="1412683"/>
              </a:xfrm>
              <a:custGeom>
                <a:avLst/>
                <a:gdLst>
                  <a:gd name="T0" fmla="*/ 443 w 538"/>
                  <a:gd name="T1" fmla="*/ 316 h 316"/>
                  <a:gd name="T2" fmla="*/ 95 w 538"/>
                  <a:gd name="T3" fmla="*/ 316 h 316"/>
                  <a:gd name="T4" fmla="*/ 0 w 538"/>
                  <a:gd name="T5" fmla="*/ 220 h 316"/>
                  <a:gd name="T6" fmla="*/ 95 w 538"/>
                  <a:gd name="T7" fmla="*/ 125 h 316"/>
                  <a:gd name="T8" fmla="*/ 118 w 538"/>
                  <a:gd name="T9" fmla="*/ 128 h 316"/>
                  <a:gd name="T10" fmla="*/ 211 w 538"/>
                  <a:gd name="T11" fmla="*/ 50 h 316"/>
                  <a:gd name="T12" fmla="*/ 268 w 538"/>
                  <a:gd name="T13" fmla="*/ 69 h 316"/>
                  <a:gd name="T14" fmla="*/ 360 w 538"/>
                  <a:gd name="T15" fmla="*/ 0 h 316"/>
                  <a:gd name="T16" fmla="*/ 452 w 538"/>
                  <a:gd name="T17" fmla="*/ 96 h 316"/>
                  <a:gd name="T18" fmla="*/ 449 w 538"/>
                  <a:gd name="T19" fmla="*/ 125 h 316"/>
                  <a:gd name="T20" fmla="*/ 538 w 538"/>
                  <a:gd name="T21" fmla="*/ 220 h 316"/>
                  <a:gd name="T22" fmla="*/ 443 w 538"/>
                  <a:gd name="T23" fmla="*/ 316 h 316"/>
                  <a:gd name="T24" fmla="*/ 95 w 538"/>
                  <a:gd name="T25" fmla="*/ 143 h 316"/>
                  <a:gd name="T26" fmla="*/ 19 w 538"/>
                  <a:gd name="T27" fmla="*/ 220 h 316"/>
                  <a:gd name="T28" fmla="*/ 95 w 538"/>
                  <a:gd name="T29" fmla="*/ 298 h 316"/>
                  <a:gd name="T30" fmla="*/ 443 w 538"/>
                  <a:gd name="T31" fmla="*/ 298 h 316"/>
                  <a:gd name="T32" fmla="*/ 520 w 538"/>
                  <a:gd name="T33" fmla="*/ 220 h 316"/>
                  <a:gd name="T34" fmla="*/ 442 w 538"/>
                  <a:gd name="T35" fmla="*/ 143 h 316"/>
                  <a:gd name="T36" fmla="*/ 442 w 538"/>
                  <a:gd name="T37" fmla="*/ 143 h 316"/>
                  <a:gd name="T38" fmla="*/ 431 w 538"/>
                  <a:gd name="T39" fmla="*/ 143 h 316"/>
                  <a:gd name="T40" fmla="*/ 428 w 538"/>
                  <a:gd name="T41" fmla="*/ 133 h 316"/>
                  <a:gd name="T42" fmla="*/ 434 w 538"/>
                  <a:gd name="T43" fmla="*/ 96 h 316"/>
                  <a:gd name="T44" fmla="*/ 360 w 538"/>
                  <a:gd name="T45" fmla="*/ 19 h 316"/>
                  <a:gd name="T46" fmla="*/ 283 w 538"/>
                  <a:gd name="T47" fmla="*/ 88 h 316"/>
                  <a:gd name="T48" fmla="*/ 277 w 538"/>
                  <a:gd name="T49" fmla="*/ 95 h 316"/>
                  <a:gd name="T50" fmla="*/ 267 w 538"/>
                  <a:gd name="T51" fmla="*/ 93 h 316"/>
                  <a:gd name="T52" fmla="*/ 211 w 538"/>
                  <a:gd name="T53" fmla="*/ 68 h 316"/>
                  <a:gd name="T54" fmla="*/ 135 w 538"/>
                  <a:gd name="T55" fmla="*/ 141 h 316"/>
                  <a:gd name="T56" fmla="*/ 130 w 538"/>
                  <a:gd name="T57" fmla="*/ 149 h 316"/>
                  <a:gd name="T58" fmla="*/ 121 w 538"/>
                  <a:gd name="T59" fmla="*/ 149 h 316"/>
                  <a:gd name="T60" fmla="*/ 95 w 538"/>
                  <a:gd name="T61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38" h="316">
                    <a:moveTo>
                      <a:pt x="443" y="316"/>
                    </a:moveTo>
                    <a:cubicBezTo>
                      <a:pt x="95" y="316"/>
                      <a:pt x="95" y="316"/>
                      <a:pt x="95" y="316"/>
                    </a:cubicBezTo>
                    <a:cubicBezTo>
                      <a:pt x="44" y="316"/>
                      <a:pt x="0" y="272"/>
                      <a:pt x="0" y="220"/>
                    </a:cubicBezTo>
                    <a:cubicBezTo>
                      <a:pt x="0" y="168"/>
                      <a:pt x="44" y="125"/>
                      <a:pt x="95" y="125"/>
                    </a:cubicBezTo>
                    <a:cubicBezTo>
                      <a:pt x="103" y="125"/>
                      <a:pt x="111" y="126"/>
                      <a:pt x="118" y="128"/>
                    </a:cubicBezTo>
                    <a:cubicBezTo>
                      <a:pt x="126" y="82"/>
                      <a:pt x="164" y="50"/>
                      <a:pt x="211" y="50"/>
                    </a:cubicBezTo>
                    <a:cubicBezTo>
                      <a:pt x="233" y="50"/>
                      <a:pt x="252" y="56"/>
                      <a:pt x="268" y="69"/>
                    </a:cubicBezTo>
                    <a:cubicBezTo>
                      <a:pt x="280" y="29"/>
                      <a:pt x="318" y="0"/>
                      <a:pt x="360" y="0"/>
                    </a:cubicBezTo>
                    <a:cubicBezTo>
                      <a:pt x="411" y="0"/>
                      <a:pt x="452" y="43"/>
                      <a:pt x="452" y="96"/>
                    </a:cubicBezTo>
                    <a:cubicBezTo>
                      <a:pt x="452" y="106"/>
                      <a:pt x="451" y="116"/>
                      <a:pt x="449" y="125"/>
                    </a:cubicBezTo>
                    <a:cubicBezTo>
                      <a:pt x="499" y="128"/>
                      <a:pt x="538" y="170"/>
                      <a:pt x="538" y="220"/>
                    </a:cubicBezTo>
                    <a:cubicBezTo>
                      <a:pt x="538" y="273"/>
                      <a:pt x="495" y="316"/>
                      <a:pt x="443" y="316"/>
                    </a:cubicBezTo>
                    <a:close/>
                    <a:moveTo>
                      <a:pt x="95" y="143"/>
                    </a:moveTo>
                    <a:cubicBezTo>
                      <a:pt x="54" y="143"/>
                      <a:pt x="19" y="178"/>
                      <a:pt x="19" y="220"/>
                    </a:cubicBezTo>
                    <a:cubicBezTo>
                      <a:pt x="19" y="262"/>
                      <a:pt x="54" y="298"/>
                      <a:pt x="95" y="298"/>
                    </a:cubicBezTo>
                    <a:cubicBezTo>
                      <a:pt x="443" y="298"/>
                      <a:pt x="443" y="298"/>
                      <a:pt x="443" y="298"/>
                    </a:cubicBezTo>
                    <a:cubicBezTo>
                      <a:pt x="485" y="298"/>
                      <a:pt x="520" y="263"/>
                      <a:pt x="520" y="220"/>
                    </a:cubicBezTo>
                    <a:cubicBezTo>
                      <a:pt x="520" y="177"/>
                      <a:pt x="485" y="143"/>
                      <a:pt x="442" y="143"/>
                    </a:cubicBezTo>
                    <a:cubicBezTo>
                      <a:pt x="442" y="143"/>
                      <a:pt x="442" y="143"/>
                      <a:pt x="442" y="143"/>
                    </a:cubicBezTo>
                    <a:cubicBezTo>
                      <a:pt x="439" y="145"/>
                      <a:pt x="435" y="146"/>
                      <a:pt x="431" y="143"/>
                    </a:cubicBezTo>
                    <a:cubicBezTo>
                      <a:pt x="428" y="141"/>
                      <a:pt x="426" y="137"/>
                      <a:pt x="428" y="133"/>
                    </a:cubicBezTo>
                    <a:cubicBezTo>
                      <a:pt x="432" y="122"/>
                      <a:pt x="434" y="109"/>
                      <a:pt x="434" y="96"/>
                    </a:cubicBezTo>
                    <a:cubicBezTo>
                      <a:pt x="434" y="53"/>
                      <a:pt x="401" y="19"/>
                      <a:pt x="360" y="19"/>
                    </a:cubicBezTo>
                    <a:cubicBezTo>
                      <a:pt x="321" y="19"/>
                      <a:pt x="287" y="49"/>
                      <a:pt x="283" y="88"/>
                    </a:cubicBezTo>
                    <a:cubicBezTo>
                      <a:pt x="283" y="91"/>
                      <a:pt x="280" y="94"/>
                      <a:pt x="277" y="95"/>
                    </a:cubicBezTo>
                    <a:cubicBezTo>
                      <a:pt x="273" y="97"/>
                      <a:pt x="269" y="96"/>
                      <a:pt x="267" y="93"/>
                    </a:cubicBezTo>
                    <a:cubicBezTo>
                      <a:pt x="252" y="76"/>
                      <a:pt x="234" y="68"/>
                      <a:pt x="211" y="68"/>
                    </a:cubicBezTo>
                    <a:cubicBezTo>
                      <a:pt x="170" y="68"/>
                      <a:pt x="137" y="99"/>
                      <a:pt x="135" y="141"/>
                    </a:cubicBezTo>
                    <a:cubicBezTo>
                      <a:pt x="134" y="144"/>
                      <a:pt x="133" y="147"/>
                      <a:pt x="130" y="149"/>
                    </a:cubicBezTo>
                    <a:cubicBezTo>
                      <a:pt x="127" y="150"/>
                      <a:pt x="124" y="150"/>
                      <a:pt x="121" y="149"/>
                    </a:cubicBezTo>
                    <a:cubicBezTo>
                      <a:pt x="113" y="145"/>
                      <a:pt x="105" y="143"/>
                      <a:pt x="95" y="1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765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 rot="2400000">
                <a:off x="5760684" y="252429"/>
                <a:ext cx="0" cy="2194815"/>
                <a:chOff x="8455459" y="596880"/>
                <a:chExt cx="0" cy="2194815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8455459" y="696644"/>
                  <a:ext cx="0" cy="1995286"/>
                </a:xfrm>
                <a:prstGeom prst="line">
                  <a:avLst/>
                </a:prstGeom>
                <a:ln w="212725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8455459" y="596880"/>
                  <a:ext cx="0" cy="2194815"/>
                </a:xfrm>
                <a:prstGeom prst="line">
                  <a:avLst/>
                </a:prstGeom>
                <a:ln w="762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TextBox 50"/>
            <p:cNvSpPr txBox="1"/>
            <p:nvPr/>
          </p:nvSpPr>
          <p:spPr>
            <a:xfrm>
              <a:off x="9510310" y="2476222"/>
              <a:ext cx="2103781" cy="960263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Network</a:t>
              </a:r>
              <a:b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</a:b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Independent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46621" y="4413977"/>
            <a:ext cx="1136623" cy="1863275"/>
            <a:chOff x="7656023" y="4714831"/>
            <a:chExt cx="1159415" cy="1900638"/>
          </a:xfrm>
        </p:grpSpPr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7656023" y="4714831"/>
              <a:ext cx="1159415" cy="1272774"/>
            </a:xfrm>
            <a:custGeom>
              <a:avLst/>
              <a:gdLst>
                <a:gd name="connsiteX0" fmla="*/ 671962 w 1342613"/>
                <a:gd name="connsiteY0" fmla="*/ 451283 h 1524532"/>
                <a:gd name="connsiteX1" fmla="*/ 485615 w 1342613"/>
                <a:gd name="connsiteY1" fmla="*/ 637630 h 1524532"/>
                <a:gd name="connsiteX2" fmla="*/ 540195 w 1342613"/>
                <a:gd name="connsiteY2" fmla="*/ 769397 h 1524532"/>
                <a:gd name="connsiteX3" fmla="*/ 580648 w 1342613"/>
                <a:gd name="connsiteY3" fmla="*/ 796671 h 1524532"/>
                <a:gd name="connsiteX4" fmla="*/ 525619 w 1342613"/>
                <a:gd name="connsiteY4" fmla="*/ 1087555 h 1524532"/>
                <a:gd name="connsiteX5" fmla="*/ 818303 w 1342613"/>
                <a:gd name="connsiteY5" fmla="*/ 1087555 h 1524532"/>
                <a:gd name="connsiteX6" fmla="*/ 763275 w 1342613"/>
                <a:gd name="connsiteY6" fmla="*/ 796673 h 1524532"/>
                <a:gd name="connsiteX7" fmla="*/ 803729 w 1342613"/>
                <a:gd name="connsiteY7" fmla="*/ 769397 h 1524532"/>
                <a:gd name="connsiteX8" fmla="*/ 858309 w 1342613"/>
                <a:gd name="connsiteY8" fmla="*/ 637630 h 1524532"/>
                <a:gd name="connsiteX9" fmla="*/ 671962 w 1342613"/>
                <a:gd name="connsiteY9" fmla="*/ 451283 h 1524532"/>
                <a:gd name="connsiteX10" fmla="*/ 665941 w 1342613"/>
                <a:gd name="connsiteY10" fmla="*/ 0 h 1524532"/>
                <a:gd name="connsiteX11" fmla="*/ 677983 w 1342613"/>
                <a:gd name="connsiteY11" fmla="*/ 12004 h 1524532"/>
                <a:gd name="connsiteX12" fmla="*/ 1015160 w 1342613"/>
                <a:gd name="connsiteY12" fmla="*/ 156055 h 1524532"/>
                <a:gd name="connsiteX13" fmla="*/ 1292127 w 1342613"/>
                <a:gd name="connsiteY13" fmla="*/ 84029 h 1524532"/>
                <a:gd name="connsiteX14" fmla="*/ 665941 w 1342613"/>
                <a:gd name="connsiteY14" fmla="*/ 1524532 h 1524532"/>
                <a:gd name="connsiteX15" fmla="*/ 51797 w 1342613"/>
                <a:gd name="connsiteY15" fmla="*/ 84029 h 1524532"/>
                <a:gd name="connsiteX16" fmla="*/ 328763 w 1342613"/>
                <a:gd name="connsiteY16" fmla="*/ 156055 h 1524532"/>
                <a:gd name="connsiteX17" fmla="*/ 665941 w 1342613"/>
                <a:gd name="connsiteY17" fmla="*/ 12004 h 1524532"/>
                <a:gd name="connsiteX18" fmla="*/ 665941 w 1342613"/>
                <a:gd name="connsiteY18" fmla="*/ 0 h 1524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2613" h="1524532">
                  <a:moveTo>
                    <a:pt x="671962" y="451283"/>
                  </a:moveTo>
                  <a:cubicBezTo>
                    <a:pt x="569045" y="451283"/>
                    <a:pt x="485615" y="534713"/>
                    <a:pt x="485615" y="637630"/>
                  </a:cubicBezTo>
                  <a:cubicBezTo>
                    <a:pt x="485615" y="689089"/>
                    <a:pt x="506472" y="735675"/>
                    <a:pt x="540195" y="769397"/>
                  </a:cubicBezTo>
                  <a:lnTo>
                    <a:pt x="580648" y="796671"/>
                  </a:lnTo>
                  <a:lnTo>
                    <a:pt x="525619" y="1087555"/>
                  </a:lnTo>
                  <a:lnTo>
                    <a:pt x="818303" y="1087555"/>
                  </a:lnTo>
                  <a:lnTo>
                    <a:pt x="763275" y="796673"/>
                  </a:lnTo>
                  <a:lnTo>
                    <a:pt x="803729" y="769397"/>
                  </a:lnTo>
                  <a:cubicBezTo>
                    <a:pt x="837452" y="735675"/>
                    <a:pt x="858309" y="689089"/>
                    <a:pt x="858309" y="637630"/>
                  </a:cubicBezTo>
                  <a:cubicBezTo>
                    <a:pt x="858309" y="534713"/>
                    <a:pt x="774879" y="451283"/>
                    <a:pt x="671962" y="451283"/>
                  </a:cubicBezTo>
                  <a:close/>
                  <a:moveTo>
                    <a:pt x="665941" y="0"/>
                  </a:moveTo>
                  <a:cubicBezTo>
                    <a:pt x="677983" y="0"/>
                    <a:pt x="677983" y="0"/>
                    <a:pt x="677983" y="12004"/>
                  </a:cubicBezTo>
                  <a:cubicBezTo>
                    <a:pt x="750235" y="72025"/>
                    <a:pt x="858613" y="156055"/>
                    <a:pt x="1015160" y="156055"/>
                  </a:cubicBezTo>
                  <a:cubicBezTo>
                    <a:pt x="1099454" y="156055"/>
                    <a:pt x="1195790" y="132046"/>
                    <a:pt x="1292127" y="84029"/>
                  </a:cubicBezTo>
                  <a:cubicBezTo>
                    <a:pt x="1460715" y="624218"/>
                    <a:pt x="1195790" y="1248436"/>
                    <a:pt x="665941" y="1524532"/>
                  </a:cubicBezTo>
                  <a:cubicBezTo>
                    <a:pt x="136091" y="1248436"/>
                    <a:pt x="-116792" y="624218"/>
                    <a:pt x="51797" y="84029"/>
                  </a:cubicBezTo>
                  <a:cubicBezTo>
                    <a:pt x="148133" y="132046"/>
                    <a:pt x="244469" y="156055"/>
                    <a:pt x="328763" y="156055"/>
                  </a:cubicBezTo>
                  <a:cubicBezTo>
                    <a:pt x="485310" y="156055"/>
                    <a:pt x="593688" y="72025"/>
                    <a:pt x="665941" y="12004"/>
                  </a:cubicBezTo>
                  <a:cubicBezTo>
                    <a:pt x="665941" y="0"/>
                    <a:pt x="665941" y="0"/>
                    <a:pt x="665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045" tIns="74436" rIns="93045" bIns="7443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7439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2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62525" y="5987605"/>
              <a:ext cx="946413" cy="627864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Safe</a:t>
              </a:r>
              <a:endParaRPr lang="en-US" sz="2353" dirty="0" err="1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952587" y="4399103"/>
            <a:ext cx="2370124" cy="1878150"/>
            <a:chOff x="3878623" y="4562289"/>
            <a:chExt cx="2417650" cy="1915811"/>
          </a:xfrm>
        </p:grpSpPr>
        <p:sp>
          <p:nvSpPr>
            <p:cNvPr id="55" name="TextBox 54"/>
            <p:cNvSpPr txBox="1"/>
            <p:nvPr/>
          </p:nvSpPr>
          <p:spPr>
            <a:xfrm>
              <a:off x="3878623" y="5850236"/>
              <a:ext cx="2417650" cy="627864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Re-</a:t>
              </a:r>
              <a:r>
                <a:rPr lang="en-US" sz="2353" dirty="0" err="1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engageable</a:t>
              </a:r>
              <a:endPara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 flipH="1">
              <a:off x="4250877" y="4562289"/>
              <a:ext cx="1746838" cy="1305914"/>
              <a:chOff x="4008507" y="7417591"/>
              <a:chExt cx="6251576" cy="4673602"/>
            </a:xfrm>
            <a:solidFill>
              <a:srgbClr val="FFFFFF"/>
            </a:solidFill>
          </p:grpSpPr>
          <p:sp>
            <p:nvSpPr>
              <p:cNvPr id="59" name="Freeform 9"/>
              <p:cNvSpPr>
                <a:spLocks noEditPoints="1"/>
              </p:cNvSpPr>
              <p:nvPr/>
            </p:nvSpPr>
            <p:spPr bwMode="auto">
              <a:xfrm>
                <a:off x="4008507" y="7417591"/>
                <a:ext cx="6251576" cy="4673602"/>
              </a:xfrm>
              <a:custGeom>
                <a:avLst/>
                <a:gdLst>
                  <a:gd name="T0" fmla="*/ 1479 w 1664"/>
                  <a:gd name="T1" fmla="*/ 0 h 1244"/>
                  <a:gd name="T2" fmla="*/ 186 w 1664"/>
                  <a:gd name="T3" fmla="*/ 0 h 1244"/>
                  <a:gd name="T4" fmla="*/ 0 w 1664"/>
                  <a:gd name="T5" fmla="*/ 186 h 1244"/>
                  <a:gd name="T6" fmla="*/ 0 w 1664"/>
                  <a:gd name="T7" fmla="*/ 767 h 1244"/>
                  <a:gd name="T8" fmla="*/ 186 w 1664"/>
                  <a:gd name="T9" fmla="*/ 952 h 1244"/>
                  <a:gd name="T10" fmla="*/ 302 w 1664"/>
                  <a:gd name="T11" fmla="*/ 952 h 1244"/>
                  <a:gd name="T12" fmla="*/ 459 w 1664"/>
                  <a:gd name="T13" fmla="*/ 1224 h 1244"/>
                  <a:gd name="T14" fmla="*/ 494 w 1664"/>
                  <a:gd name="T15" fmla="*/ 1244 h 1244"/>
                  <a:gd name="T16" fmla="*/ 529 w 1664"/>
                  <a:gd name="T17" fmla="*/ 1224 h 1244"/>
                  <a:gd name="T18" fmla="*/ 686 w 1664"/>
                  <a:gd name="T19" fmla="*/ 952 h 1244"/>
                  <a:gd name="T20" fmla="*/ 1479 w 1664"/>
                  <a:gd name="T21" fmla="*/ 952 h 1244"/>
                  <a:gd name="T22" fmla="*/ 1664 w 1664"/>
                  <a:gd name="T23" fmla="*/ 767 h 1244"/>
                  <a:gd name="T24" fmla="*/ 1664 w 1664"/>
                  <a:gd name="T25" fmla="*/ 186 h 1244"/>
                  <a:gd name="T26" fmla="*/ 1479 w 1664"/>
                  <a:gd name="T27" fmla="*/ 0 h 1244"/>
                  <a:gd name="T28" fmla="*/ 1584 w 1664"/>
                  <a:gd name="T29" fmla="*/ 767 h 1244"/>
                  <a:gd name="T30" fmla="*/ 1479 w 1664"/>
                  <a:gd name="T31" fmla="*/ 872 h 1244"/>
                  <a:gd name="T32" fmla="*/ 663 w 1664"/>
                  <a:gd name="T33" fmla="*/ 872 h 1244"/>
                  <a:gd name="T34" fmla="*/ 628 w 1664"/>
                  <a:gd name="T35" fmla="*/ 892 h 1244"/>
                  <a:gd name="T36" fmla="*/ 494 w 1664"/>
                  <a:gd name="T37" fmla="*/ 1124 h 1244"/>
                  <a:gd name="T38" fmla="*/ 359 w 1664"/>
                  <a:gd name="T39" fmla="*/ 892 h 1244"/>
                  <a:gd name="T40" fmla="*/ 325 w 1664"/>
                  <a:gd name="T41" fmla="*/ 872 h 1244"/>
                  <a:gd name="T42" fmla="*/ 186 w 1664"/>
                  <a:gd name="T43" fmla="*/ 872 h 1244"/>
                  <a:gd name="T44" fmla="*/ 80 w 1664"/>
                  <a:gd name="T45" fmla="*/ 767 h 1244"/>
                  <a:gd name="T46" fmla="*/ 80 w 1664"/>
                  <a:gd name="T47" fmla="*/ 186 h 1244"/>
                  <a:gd name="T48" fmla="*/ 186 w 1664"/>
                  <a:gd name="T49" fmla="*/ 80 h 1244"/>
                  <a:gd name="T50" fmla="*/ 1479 w 1664"/>
                  <a:gd name="T51" fmla="*/ 80 h 1244"/>
                  <a:gd name="T52" fmla="*/ 1584 w 1664"/>
                  <a:gd name="T53" fmla="*/ 186 h 1244"/>
                  <a:gd name="T54" fmla="*/ 1584 w 1664"/>
                  <a:gd name="T55" fmla="*/ 767 h 1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4" h="1244">
                    <a:moveTo>
                      <a:pt x="1479" y="0"/>
                    </a:moveTo>
                    <a:cubicBezTo>
                      <a:pt x="186" y="0"/>
                      <a:pt x="186" y="0"/>
                      <a:pt x="186" y="0"/>
                    </a:cubicBezTo>
                    <a:cubicBezTo>
                      <a:pt x="83" y="0"/>
                      <a:pt x="0" y="83"/>
                      <a:pt x="0" y="186"/>
                    </a:cubicBezTo>
                    <a:cubicBezTo>
                      <a:pt x="0" y="767"/>
                      <a:pt x="0" y="767"/>
                      <a:pt x="0" y="767"/>
                    </a:cubicBezTo>
                    <a:cubicBezTo>
                      <a:pt x="0" y="869"/>
                      <a:pt x="83" y="952"/>
                      <a:pt x="186" y="952"/>
                    </a:cubicBezTo>
                    <a:cubicBezTo>
                      <a:pt x="302" y="952"/>
                      <a:pt x="302" y="952"/>
                      <a:pt x="302" y="952"/>
                    </a:cubicBezTo>
                    <a:cubicBezTo>
                      <a:pt x="459" y="1224"/>
                      <a:pt x="459" y="1224"/>
                      <a:pt x="459" y="1224"/>
                    </a:cubicBezTo>
                    <a:cubicBezTo>
                      <a:pt x="466" y="1236"/>
                      <a:pt x="480" y="1244"/>
                      <a:pt x="494" y="1244"/>
                    </a:cubicBezTo>
                    <a:cubicBezTo>
                      <a:pt x="508" y="1244"/>
                      <a:pt x="521" y="1236"/>
                      <a:pt x="529" y="1224"/>
                    </a:cubicBezTo>
                    <a:cubicBezTo>
                      <a:pt x="686" y="952"/>
                      <a:pt x="686" y="952"/>
                      <a:pt x="686" y="952"/>
                    </a:cubicBezTo>
                    <a:cubicBezTo>
                      <a:pt x="1479" y="952"/>
                      <a:pt x="1479" y="952"/>
                      <a:pt x="1479" y="952"/>
                    </a:cubicBezTo>
                    <a:cubicBezTo>
                      <a:pt x="1581" y="952"/>
                      <a:pt x="1664" y="869"/>
                      <a:pt x="1664" y="767"/>
                    </a:cubicBezTo>
                    <a:cubicBezTo>
                      <a:pt x="1664" y="186"/>
                      <a:pt x="1664" y="186"/>
                      <a:pt x="1664" y="186"/>
                    </a:cubicBezTo>
                    <a:cubicBezTo>
                      <a:pt x="1664" y="83"/>
                      <a:pt x="1581" y="0"/>
                      <a:pt x="1479" y="0"/>
                    </a:cubicBezTo>
                    <a:close/>
                    <a:moveTo>
                      <a:pt x="1584" y="767"/>
                    </a:moveTo>
                    <a:cubicBezTo>
                      <a:pt x="1584" y="825"/>
                      <a:pt x="1537" y="872"/>
                      <a:pt x="1479" y="872"/>
                    </a:cubicBezTo>
                    <a:cubicBezTo>
                      <a:pt x="663" y="872"/>
                      <a:pt x="663" y="872"/>
                      <a:pt x="663" y="872"/>
                    </a:cubicBezTo>
                    <a:cubicBezTo>
                      <a:pt x="649" y="872"/>
                      <a:pt x="636" y="879"/>
                      <a:pt x="628" y="892"/>
                    </a:cubicBezTo>
                    <a:cubicBezTo>
                      <a:pt x="494" y="1124"/>
                      <a:pt x="494" y="1124"/>
                      <a:pt x="494" y="1124"/>
                    </a:cubicBezTo>
                    <a:cubicBezTo>
                      <a:pt x="359" y="892"/>
                      <a:pt x="359" y="892"/>
                      <a:pt x="359" y="892"/>
                    </a:cubicBezTo>
                    <a:cubicBezTo>
                      <a:pt x="352" y="879"/>
                      <a:pt x="339" y="872"/>
                      <a:pt x="325" y="872"/>
                    </a:cubicBezTo>
                    <a:cubicBezTo>
                      <a:pt x="186" y="872"/>
                      <a:pt x="186" y="872"/>
                      <a:pt x="186" y="872"/>
                    </a:cubicBezTo>
                    <a:cubicBezTo>
                      <a:pt x="128" y="872"/>
                      <a:pt x="80" y="825"/>
                      <a:pt x="80" y="767"/>
                    </a:cubicBezTo>
                    <a:cubicBezTo>
                      <a:pt x="80" y="186"/>
                      <a:pt x="80" y="186"/>
                      <a:pt x="80" y="186"/>
                    </a:cubicBezTo>
                    <a:cubicBezTo>
                      <a:pt x="80" y="128"/>
                      <a:pt x="128" y="80"/>
                      <a:pt x="186" y="80"/>
                    </a:cubicBezTo>
                    <a:cubicBezTo>
                      <a:pt x="1479" y="80"/>
                      <a:pt x="1479" y="80"/>
                      <a:pt x="1479" y="80"/>
                    </a:cubicBezTo>
                    <a:cubicBezTo>
                      <a:pt x="1537" y="80"/>
                      <a:pt x="1584" y="128"/>
                      <a:pt x="1584" y="186"/>
                    </a:cubicBezTo>
                    <a:lnTo>
                      <a:pt x="1584" y="767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0" name="Freeform 10"/>
              <p:cNvSpPr>
                <a:spLocks noEditPoints="1"/>
              </p:cNvSpPr>
              <p:nvPr/>
            </p:nvSpPr>
            <p:spPr bwMode="auto">
              <a:xfrm>
                <a:off x="4659383" y="8484391"/>
                <a:ext cx="1419225" cy="1420813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189 h 378"/>
                  <a:gd name="T4" fmla="*/ 189 w 378"/>
                  <a:gd name="T5" fmla="*/ 378 h 378"/>
                  <a:gd name="T6" fmla="*/ 378 w 378"/>
                  <a:gd name="T7" fmla="*/ 189 h 378"/>
                  <a:gd name="T8" fmla="*/ 189 w 378"/>
                  <a:gd name="T9" fmla="*/ 0 h 378"/>
                  <a:gd name="T10" fmla="*/ 189 w 378"/>
                  <a:gd name="T11" fmla="*/ 298 h 378"/>
                  <a:gd name="T12" fmla="*/ 80 w 378"/>
                  <a:gd name="T13" fmla="*/ 189 h 378"/>
                  <a:gd name="T14" fmla="*/ 189 w 378"/>
                  <a:gd name="T15" fmla="*/ 80 h 378"/>
                  <a:gd name="T16" fmla="*/ 298 w 378"/>
                  <a:gd name="T17" fmla="*/ 189 h 378"/>
                  <a:gd name="T18" fmla="*/ 189 w 378"/>
                  <a:gd name="T19" fmla="*/ 29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cubicBezTo>
                      <a:pt x="85" y="0"/>
                      <a:pt x="0" y="85"/>
                      <a:pt x="0" y="189"/>
                    </a:cubicBezTo>
                    <a:cubicBezTo>
                      <a:pt x="0" y="293"/>
                      <a:pt x="85" y="378"/>
                      <a:pt x="189" y="378"/>
                    </a:cubicBezTo>
                    <a:cubicBezTo>
                      <a:pt x="293" y="378"/>
                      <a:pt x="378" y="293"/>
                      <a:pt x="378" y="189"/>
                    </a:cubicBezTo>
                    <a:cubicBezTo>
                      <a:pt x="378" y="85"/>
                      <a:pt x="293" y="0"/>
                      <a:pt x="189" y="0"/>
                    </a:cubicBezTo>
                    <a:close/>
                    <a:moveTo>
                      <a:pt x="189" y="298"/>
                    </a:moveTo>
                    <a:cubicBezTo>
                      <a:pt x="129" y="298"/>
                      <a:pt x="80" y="249"/>
                      <a:pt x="80" y="189"/>
                    </a:cubicBezTo>
                    <a:cubicBezTo>
                      <a:pt x="80" y="129"/>
                      <a:pt x="129" y="80"/>
                      <a:pt x="189" y="80"/>
                    </a:cubicBezTo>
                    <a:cubicBezTo>
                      <a:pt x="249" y="80"/>
                      <a:pt x="298" y="129"/>
                      <a:pt x="298" y="189"/>
                    </a:cubicBezTo>
                    <a:cubicBezTo>
                      <a:pt x="298" y="249"/>
                      <a:pt x="249" y="298"/>
                      <a:pt x="189" y="298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" name="Freeform 11"/>
              <p:cNvSpPr>
                <a:spLocks noEditPoints="1"/>
              </p:cNvSpPr>
              <p:nvPr/>
            </p:nvSpPr>
            <p:spPr bwMode="auto">
              <a:xfrm>
                <a:off x="6424683" y="8484391"/>
                <a:ext cx="1419225" cy="1420813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189 h 378"/>
                  <a:gd name="T4" fmla="*/ 189 w 378"/>
                  <a:gd name="T5" fmla="*/ 378 h 378"/>
                  <a:gd name="T6" fmla="*/ 378 w 378"/>
                  <a:gd name="T7" fmla="*/ 189 h 378"/>
                  <a:gd name="T8" fmla="*/ 189 w 378"/>
                  <a:gd name="T9" fmla="*/ 0 h 378"/>
                  <a:gd name="T10" fmla="*/ 189 w 378"/>
                  <a:gd name="T11" fmla="*/ 298 h 378"/>
                  <a:gd name="T12" fmla="*/ 81 w 378"/>
                  <a:gd name="T13" fmla="*/ 189 h 378"/>
                  <a:gd name="T14" fmla="*/ 189 w 378"/>
                  <a:gd name="T15" fmla="*/ 80 h 378"/>
                  <a:gd name="T16" fmla="*/ 298 w 378"/>
                  <a:gd name="T17" fmla="*/ 189 h 378"/>
                  <a:gd name="T18" fmla="*/ 189 w 378"/>
                  <a:gd name="T19" fmla="*/ 29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cubicBezTo>
                      <a:pt x="85" y="0"/>
                      <a:pt x="0" y="85"/>
                      <a:pt x="0" y="189"/>
                    </a:cubicBezTo>
                    <a:cubicBezTo>
                      <a:pt x="0" y="293"/>
                      <a:pt x="85" y="378"/>
                      <a:pt x="189" y="378"/>
                    </a:cubicBezTo>
                    <a:cubicBezTo>
                      <a:pt x="294" y="378"/>
                      <a:pt x="378" y="293"/>
                      <a:pt x="378" y="189"/>
                    </a:cubicBezTo>
                    <a:cubicBezTo>
                      <a:pt x="378" y="85"/>
                      <a:pt x="294" y="0"/>
                      <a:pt x="189" y="0"/>
                    </a:cubicBezTo>
                    <a:close/>
                    <a:moveTo>
                      <a:pt x="189" y="298"/>
                    </a:moveTo>
                    <a:cubicBezTo>
                      <a:pt x="129" y="298"/>
                      <a:pt x="81" y="249"/>
                      <a:pt x="81" y="189"/>
                    </a:cubicBezTo>
                    <a:cubicBezTo>
                      <a:pt x="81" y="129"/>
                      <a:pt x="129" y="80"/>
                      <a:pt x="189" y="80"/>
                    </a:cubicBezTo>
                    <a:cubicBezTo>
                      <a:pt x="249" y="80"/>
                      <a:pt x="298" y="129"/>
                      <a:pt x="298" y="189"/>
                    </a:cubicBezTo>
                    <a:cubicBezTo>
                      <a:pt x="298" y="249"/>
                      <a:pt x="249" y="298"/>
                      <a:pt x="189" y="298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2" name="Oval 12"/>
              <p:cNvSpPr>
                <a:spLocks noChangeArrowheads="1"/>
              </p:cNvSpPr>
              <p:nvPr/>
            </p:nvSpPr>
            <p:spPr bwMode="auto">
              <a:xfrm>
                <a:off x="8193158" y="8484391"/>
                <a:ext cx="1416050" cy="1420813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534427" y="828153"/>
            <a:ext cx="1875543" cy="1604742"/>
            <a:chOff x="1013281" y="3816376"/>
            <a:chExt cx="1913152" cy="1636920"/>
          </a:xfrm>
        </p:grpSpPr>
        <p:sp>
          <p:nvSpPr>
            <p:cNvPr id="57" name="Freeform 56"/>
            <p:cNvSpPr/>
            <p:nvPr/>
          </p:nvSpPr>
          <p:spPr bwMode="auto">
            <a:xfrm rot="2700000">
              <a:off x="1498238" y="3586769"/>
              <a:ext cx="1180752" cy="1639966"/>
            </a:xfrm>
            <a:custGeom>
              <a:avLst/>
              <a:gdLst>
                <a:gd name="connsiteX0" fmla="*/ 219849 w 2329245"/>
                <a:gd name="connsiteY0" fmla="*/ 3078205 h 3273880"/>
                <a:gd name="connsiteX1" fmla="*/ 2133570 w 2329245"/>
                <a:gd name="connsiteY1" fmla="*/ 1164484 h 3273880"/>
                <a:gd name="connsiteX2" fmla="*/ 2329245 w 2329245"/>
                <a:gd name="connsiteY2" fmla="*/ 1360159 h 3273880"/>
                <a:gd name="connsiteX3" fmla="*/ 415524 w 2329245"/>
                <a:gd name="connsiteY3" fmla="*/ 3273880 h 3273880"/>
                <a:gd name="connsiteX4" fmla="*/ 967445 w 2329245"/>
                <a:gd name="connsiteY4" fmla="*/ 0 h 3273880"/>
                <a:gd name="connsiteX5" fmla="*/ 1243892 w 2329245"/>
                <a:gd name="connsiteY5" fmla="*/ 361507 h 3273880"/>
                <a:gd name="connsiteX6" fmla="*/ 1115363 w 2329245"/>
                <a:gd name="connsiteY6" fmla="*/ 361507 h 3273880"/>
                <a:gd name="connsiteX7" fmla="*/ 1115363 w 2329245"/>
                <a:gd name="connsiteY7" fmla="*/ 1687691 h 3273880"/>
                <a:gd name="connsiteX8" fmla="*/ 1109292 w 2329245"/>
                <a:gd name="connsiteY8" fmla="*/ 1687691 h 3273880"/>
                <a:gd name="connsiteX9" fmla="*/ 1109292 w 2329245"/>
                <a:gd name="connsiteY9" fmla="*/ 1693762 h 3273880"/>
                <a:gd name="connsiteX10" fmla="*/ 780721 w 2329245"/>
                <a:gd name="connsiteY10" fmla="*/ 1693761 h 3273880"/>
                <a:gd name="connsiteX11" fmla="*/ 780721 w 2329245"/>
                <a:gd name="connsiteY11" fmla="*/ 1694580 h 3273880"/>
                <a:gd name="connsiteX12" fmla="*/ 288759 w 2329245"/>
                <a:gd name="connsiteY12" fmla="*/ 1694580 h 3273880"/>
                <a:gd name="connsiteX13" fmla="*/ 288758 w 2329245"/>
                <a:gd name="connsiteY13" fmla="*/ 2789748 h 3273880"/>
                <a:gd name="connsiteX14" fmla="*/ 290625 w 2329245"/>
                <a:gd name="connsiteY14" fmla="*/ 2799340 h 3273880"/>
                <a:gd name="connsiteX15" fmla="*/ 288758 w 2329245"/>
                <a:gd name="connsiteY15" fmla="*/ 2808933 h 3273880"/>
                <a:gd name="connsiteX16" fmla="*/ 288758 w 2329245"/>
                <a:gd name="connsiteY16" fmla="*/ 2819588 h 3273880"/>
                <a:gd name="connsiteX17" fmla="*/ 286685 w 2329245"/>
                <a:gd name="connsiteY17" fmla="*/ 2819588 h 3273880"/>
                <a:gd name="connsiteX18" fmla="*/ 280074 w 2329245"/>
                <a:gd name="connsiteY18" fmla="*/ 2853563 h 3273880"/>
                <a:gd name="connsiteX19" fmla="*/ 248420 w 2329245"/>
                <a:gd name="connsiteY19" fmla="*/ 2901230 h 3273880"/>
                <a:gd name="connsiteX20" fmla="*/ 44641 w 2329245"/>
                <a:gd name="connsiteY20" fmla="*/ 2901230 h 3273880"/>
                <a:gd name="connsiteX21" fmla="*/ 12987 w 2329245"/>
                <a:gd name="connsiteY21" fmla="*/ 2853563 h 3273880"/>
                <a:gd name="connsiteX22" fmla="*/ 6376 w 2329245"/>
                <a:gd name="connsiteY22" fmla="*/ 2819588 h 3273880"/>
                <a:gd name="connsiteX23" fmla="*/ 1 w 2329245"/>
                <a:gd name="connsiteY23" fmla="*/ 2819588 h 3273880"/>
                <a:gd name="connsiteX24" fmla="*/ 0 w 2329245"/>
                <a:gd name="connsiteY24" fmla="*/ 1411893 h 3273880"/>
                <a:gd name="connsiteX25" fmla="*/ 6072 w 2329245"/>
                <a:gd name="connsiteY25" fmla="*/ 1411892 h 3273880"/>
                <a:gd name="connsiteX26" fmla="*/ 6071 w 2329245"/>
                <a:gd name="connsiteY26" fmla="*/ 1405822 h 3273880"/>
                <a:gd name="connsiteX27" fmla="*/ 334645 w 2329245"/>
                <a:gd name="connsiteY27" fmla="*/ 1405822 h 3273880"/>
                <a:gd name="connsiteX28" fmla="*/ 334644 w 2329245"/>
                <a:gd name="connsiteY28" fmla="*/ 1405003 h 3273880"/>
                <a:gd name="connsiteX29" fmla="*/ 826605 w 2329245"/>
                <a:gd name="connsiteY29" fmla="*/ 1405005 h 3273880"/>
                <a:gd name="connsiteX30" fmla="*/ 826605 w 2329245"/>
                <a:gd name="connsiteY30" fmla="*/ 361507 h 3273880"/>
                <a:gd name="connsiteX31" fmla="*/ 690998 w 2329245"/>
                <a:gd name="connsiteY31" fmla="*/ 361507 h 327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29245" h="3273880">
                  <a:moveTo>
                    <a:pt x="219849" y="3078205"/>
                  </a:moveTo>
                  <a:lnTo>
                    <a:pt x="2133570" y="1164484"/>
                  </a:lnTo>
                  <a:lnTo>
                    <a:pt x="2329245" y="1360159"/>
                  </a:lnTo>
                  <a:lnTo>
                    <a:pt x="415524" y="3273880"/>
                  </a:lnTo>
                  <a:close/>
                  <a:moveTo>
                    <a:pt x="967445" y="0"/>
                  </a:moveTo>
                  <a:lnTo>
                    <a:pt x="1243892" y="361507"/>
                  </a:lnTo>
                  <a:lnTo>
                    <a:pt x="1115363" y="361507"/>
                  </a:lnTo>
                  <a:lnTo>
                    <a:pt x="1115363" y="1687691"/>
                  </a:lnTo>
                  <a:lnTo>
                    <a:pt x="1109292" y="1687691"/>
                  </a:lnTo>
                  <a:lnTo>
                    <a:pt x="1109292" y="1693762"/>
                  </a:lnTo>
                  <a:lnTo>
                    <a:pt x="780721" y="1693761"/>
                  </a:lnTo>
                  <a:lnTo>
                    <a:pt x="780721" y="1694580"/>
                  </a:lnTo>
                  <a:lnTo>
                    <a:pt x="288759" y="1694580"/>
                  </a:lnTo>
                  <a:lnTo>
                    <a:pt x="288758" y="2789748"/>
                  </a:lnTo>
                  <a:lnTo>
                    <a:pt x="290625" y="2799340"/>
                  </a:lnTo>
                  <a:lnTo>
                    <a:pt x="288758" y="2808933"/>
                  </a:lnTo>
                  <a:lnTo>
                    <a:pt x="288758" y="2819588"/>
                  </a:lnTo>
                  <a:lnTo>
                    <a:pt x="286685" y="2819588"/>
                  </a:lnTo>
                  <a:lnTo>
                    <a:pt x="280074" y="2853563"/>
                  </a:lnTo>
                  <a:cubicBezTo>
                    <a:pt x="273040" y="2870909"/>
                    <a:pt x="262489" y="2887162"/>
                    <a:pt x="248420" y="2901230"/>
                  </a:cubicBezTo>
                  <a:cubicBezTo>
                    <a:pt x="192148" y="2957502"/>
                    <a:pt x="100913" y="2957502"/>
                    <a:pt x="44641" y="2901230"/>
                  </a:cubicBezTo>
                  <a:cubicBezTo>
                    <a:pt x="30572" y="2887162"/>
                    <a:pt x="20021" y="2870909"/>
                    <a:pt x="12987" y="2853563"/>
                  </a:cubicBezTo>
                  <a:lnTo>
                    <a:pt x="6376" y="2819588"/>
                  </a:lnTo>
                  <a:lnTo>
                    <a:pt x="1" y="2819588"/>
                  </a:lnTo>
                  <a:lnTo>
                    <a:pt x="0" y="1411893"/>
                  </a:lnTo>
                  <a:lnTo>
                    <a:pt x="6072" y="1411892"/>
                  </a:lnTo>
                  <a:lnTo>
                    <a:pt x="6071" y="1405822"/>
                  </a:lnTo>
                  <a:lnTo>
                    <a:pt x="334645" y="1405822"/>
                  </a:lnTo>
                  <a:lnTo>
                    <a:pt x="334644" y="1405003"/>
                  </a:lnTo>
                  <a:lnTo>
                    <a:pt x="826605" y="1405005"/>
                  </a:lnTo>
                  <a:lnTo>
                    <a:pt x="826605" y="361507"/>
                  </a:lnTo>
                  <a:lnTo>
                    <a:pt x="690998" y="3615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13281" y="4825432"/>
              <a:ext cx="1913152" cy="627864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Progressive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010442" y="563315"/>
            <a:ext cx="1802594" cy="1873596"/>
            <a:chOff x="6928483" y="4225613"/>
            <a:chExt cx="1838740" cy="1911165"/>
          </a:xfrm>
        </p:grpSpPr>
        <p:grpSp>
          <p:nvGrpSpPr>
            <p:cNvPr id="68" name="Group 67"/>
            <p:cNvGrpSpPr/>
            <p:nvPr/>
          </p:nvGrpSpPr>
          <p:grpSpPr>
            <a:xfrm>
              <a:off x="7226301" y="4225613"/>
              <a:ext cx="1288278" cy="1288278"/>
              <a:chOff x="7226301" y="4212594"/>
              <a:chExt cx="1288278" cy="1288278"/>
            </a:xfrm>
          </p:grpSpPr>
          <p:sp>
            <p:nvSpPr>
              <p:cNvPr id="67" name="Freeform 5"/>
              <p:cNvSpPr>
                <a:spLocks noEditPoints="1"/>
              </p:cNvSpPr>
              <p:nvPr/>
            </p:nvSpPr>
            <p:spPr bwMode="auto">
              <a:xfrm rot="5400000" flipH="1">
                <a:off x="7508915" y="4495208"/>
                <a:ext cx="723050" cy="1288278"/>
              </a:xfrm>
              <a:custGeom>
                <a:avLst/>
                <a:gdLst>
                  <a:gd name="T0" fmla="*/ 31 w 34"/>
                  <a:gd name="T1" fmla="*/ 0 h 63"/>
                  <a:gd name="T2" fmla="*/ 3 w 34"/>
                  <a:gd name="T3" fmla="*/ 0 h 63"/>
                  <a:gd name="T4" fmla="*/ 0 w 34"/>
                  <a:gd name="T5" fmla="*/ 3 h 63"/>
                  <a:gd name="T6" fmla="*/ 0 w 34"/>
                  <a:gd name="T7" fmla="*/ 60 h 63"/>
                  <a:gd name="T8" fmla="*/ 3 w 34"/>
                  <a:gd name="T9" fmla="*/ 63 h 63"/>
                  <a:gd name="T10" fmla="*/ 31 w 34"/>
                  <a:gd name="T11" fmla="*/ 63 h 63"/>
                  <a:gd name="T12" fmla="*/ 34 w 34"/>
                  <a:gd name="T13" fmla="*/ 60 h 63"/>
                  <a:gd name="T14" fmla="*/ 34 w 34"/>
                  <a:gd name="T15" fmla="*/ 3 h 63"/>
                  <a:gd name="T16" fmla="*/ 31 w 34"/>
                  <a:gd name="T17" fmla="*/ 0 h 63"/>
                  <a:gd name="T18" fmla="*/ 14 w 34"/>
                  <a:gd name="T19" fmla="*/ 1 h 63"/>
                  <a:gd name="T20" fmla="*/ 20 w 34"/>
                  <a:gd name="T21" fmla="*/ 1 h 63"/>
                  <a:gd name="T22" fmla="*/ 20 w 34"/>
                  <a:gd name="T23" fmla="*/ 2 h 63"/>
                  <a:gd name="T24" fmla="*/ 14 w 34"/>
                  <a:gd name="T25" fmla="*/ 2 h 63"/>
                  <a:gd name="T26" fmla="*/ 14 w 34"/>
                  <a:gd name="T27" fmla="*/ 1 h 63"/>
                  <a:gd name="T28" fmla="*/ 31 w 34"/>
                  <a:gd name="T29" fmla="*/ 55 h 63"/>
                  <a:gd name="T30" fmla="*/ 3 w 34"/>
                  <a:gd name="T31" fmla="*/ 55 h 63"/>
                  <a:gd name="T32" fmla="*/ 3 w 34"/>
                  <a:gd name="T33" fmla="*/ 4 h 63"/>
                  <a:gd name="T34" fmla="*/ 31 w 34"/>
                  <a:gd name="T35" fmla="*/ 4 h 63"/>
                  <a:gd name="T36" fmla="*/ 31 w 34"/>
                  <a:gd name="T37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63">
                    <a:moveTo>
                      <a:pt x="31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1"/>
                      <a:pt x="1" y="63"/>
                      <a:pt x="3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3" y="63"/>
                      <a:pt x="34" y="61"/>
                      <a:pt x="34" y="60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1"/>
                      <a:pt x="33" y="0"/>
                      <a:pt x="31" y="0"/>
                    </a:cubicBezTo>
                    <a:close/>
                    <a:moveTo>
                      <a:pt x="14" y="1"/>
                    </a:move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4" y="2"/>
                      <a:pt x="14" y="2"/>
                      <a:pt x="14" y="2"/>
                    </a:cubicBezTo>
                    <a:lnTo>
                      <a:pt x="14" y="1"/>
                    </a:lnTo>
                    <a:close/>
                    <a:moveTo>
                      <a:pt x="31" y="55"/>
                    </a:moveTo>
                    <a:cubicBezTo>
                      <a:pt x="3" y="55"/>
                      <a:pt x="3" y="55"/>
                      <a:pt x="3" y="5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1" y="4"/>
                      <a:pt x="31" y="4"/>
                      <a:pt x="31" y="4"/>
                    </a:cubicBezTo>
                    <a:lnTo>
                      <a:pt x="31" y="5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6" name="Freeform 5"/>
              <p:cNvSpPr>
                <a:spLocks noEditPoints="1"/>
              </p:cNvSpPr>
              <p:nvPr/>
            </p:nvSpPr>
            <p:spPr bwMode="auto">
              <a:xfrm flipH="1">
                <a:off x="7227298" y="4212594"/>
                <a:ext cx="723050" cy="1288278"/>
              </a:xfrm>
              <a:custGeom>
                <a:avLst/>
                <a:gdLst>
                  <a:gd name="T0" fmla="*/ 31 w 34"/>
                  <a:gd name="T1" fmla="*/ 0 h 63"/>
                  <a:gd name="T2" fmla="*/ 3 w 34"/>
                  <a:gd name="T3" fmla="*/ 0 h 63"/>
                  <a:gd name="T4" fmla="*/ 0 w 34"/>
                  <a:gd name="T5" fmla="*/ 3 h 63"/>
                  <a:gd name="T6" fmla="*/ 0 w 34"/>
                  <a:gd name="T7" fmla="*/ 60 h 63"/>
                  <a:gd name="T8" fmla="*/ 3 w 34"/>
                  <a:gd name="T9" fmla="*/ 63 h 63"/>
                  <a:gd name="T10" fmla="*/ 31 w 34"/>
                  <a:gd name="T11" fmla="*/ 63 h 63"/>
                  <a:gd name="T12" fmla="*/ 34 w 34"/>
                  <a:gd name="T13" fmla="*/ 60 h 63"/>
                  <a:gd name="T14" fmla="*/ 34 w 34"/>
                  <a:gd name="T15" fmla="*/ 3 h 63"/>
                  <a:gd name="T16" fmla="*/ 31 w 34"/>
                  <a:gd name="T17" fmla="*/ 0 h 63"/>
                  <a:gd name="T18" fmla="*/ 14 w 34"/>
                  <a:gd name="T19" fmla="*/ 1 h 63"/>
                  <a:gd name="T20" fmla="*/ 20 w 34"/>
                  <a:gd name="T21" fmla="*/ 1 h 63"/>
                  <a:gd name="T22" fmla="*/ 20 w 34"/>
                  <a:gd name="T23" fmla="*/ 2 h 63"/>
                  <a:gd name="T24" fmla="*/ 14 w 34"/>
                  <a:gd name="T25" fmla="*/ 2 h 63"/>
                  <a:gd name="T26" fmla="*/ 14 w 34"/>
                  <a:gd name="T27" fmla="*/ 1 h 63"/>
                  <a:gd name="T28" fmla="*/ 31 w 34"/>
                  <a:gd name="T29" fmla="*/ 55 h 63"/>
                  <a:gd name="T30" fmla="*/ 3 w 34"/>
                  <a:gd name="T31" fmla="*/ 55 h 63"/>
                  <a:gd name="T32" fmla="*/ 3 w 34"/>
                  <a:gd name="T33" fmla="*/ 4 h 63"/>
                  <a:gd name="T34" fmla="*/ 31 w 34"/>
                  <a:gd name="T35" fmla="*/ 4 h 63"/>
                  <a:gd name="T36" fmla="*/ 31 w 34"/>
                  <a:gd name="T37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63">
                    <a:moveTo>
                      <a:pt x="31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1"/>
                      <a:pt x="1" y="63"/>
                      <a:pt x="3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3" y="63"/>
                      <a:pt x="34" y="61"/>
                      <a:pt x="34" y="60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1"/>
                      <a:pt x="33" y="0"/>
                      <a:pt x="31" y="0"/>
                    </a:cubicBezTo>
                    <a:close/>
                    <a:moveTo>
                      <a:pt x="14" y="1"/>
                    </a:move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4" y="2"/>
                      <a:pt x="14" y="2"/>
                      <a:pt x="14" y="2"/>
                    </a:cubicBezTo>
                    <a:lnTo>
                      <a:pt x="14" y="1"/>
                    </a:lnTo>
                    <a:close/>
                    <a:moveTo>
                      <a:pt x="31" y="55"/>
                    </a:moveTo>
                    <a:cubicBezTo>
                      <a:pt x="3" y="55"/>
                      <a:pt x="3" y="55"/>
                      <a:pt x="3" y="5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1" y="4"/>
                      <a:pt x="31" y="4"/>
                      <a:pt x="31" y="4"/>
                    </a:cubicBezTo>
                    <a:lnTo>
                      <a:pt x="31" y="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6928483" y="5508920"/>
              <a:ext cx="1838740" cy="627858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Responsive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120693" y="558722"/>
            <a:ext cx="1548799" cy="1881214"/>
            <a:chOff x="558169" y="2323615"/>
            <a:chExt cx="1579856" cy="1918936"/>
          </a:xfrm>
        </p:grpSpPr>
        <p:sp>
          <p:nvSpPr>
            <p:cNvPr id="44" name="Freeform 43"/>
            <p:cNvSpPr/>
            <p:nvPr/>
          </p:nvSpPr>
          <p:spPr bwMode="auto">
            <a:xfrm>
              <a:off x="748089" y="2323615"/>
              <a:ext cx="1176609" cy="1273451"/>
            </a:xfrm>
            <a:custGeom>
              <a:avLst/>
              <a:gdLst>
                <a:gd name="connsiteX0" fmla="*/ 301040 w 2755232"/>
                <a:gd name="connsiteY0" fmla="*/ 1098648 h 2982001"/>
                <a:gd name="connsiteX1" fmla="*/ 301040 w 2755232"/>
                <a:gd name="connsiteY1" fmla="*/ 2313272 h 2982001"/>
                <a:gd name="connsiteX2" fmla="*/ 657942 w 2755232"/>
                <a:gd name="connsiteY2" fmla="*/ 2670174 h 2982001"/>
                <a:gd name="connsiteX3" fmla="*/ 2085508 w 2755232"/>
                <a:gd name="connsiteY3" fmla="*/ 2670174 h 2982001"/>
                <a:gd name="connsiteX4" fmla="*/ 2442410 w 2755232"/>
                <a:gd name="connsiteY4" fmla="*/ 2313272 h 2982001"/>
                <a:gd name="connsiteX5" fmla="*/ 2442410 w 2755232"/>
                <a:gd name="connsiteY5" fmla="*/ 1098648 h 2982001"/>
                <a:gd name="connsiteX6" fmla="*/ 657942 w 2755232"/>
                <a:gd name="connsiteY6" fmla="*/ 312869 h 2982001"/>
                <a:gd name="connsiteX7" fmla="*/ 301040 w 2755232"/>
                <a:gd name="connsiteY7" fmla="*/ 669771 h 2982001"/>
                <a:gd name="connsiteX8" fmla="*/ 301040 w 2755232"/>
                <a:gd name="connsiteY8" fmla="*/ 735012 h 2982001"/>
                <a:gd name="connsiteX9" fmla="*/ 2442410 w 2755232"/>
                <a:gd name="connsiteY9" fmla="*/ 735012 h 2982001"/>
                <a:gd name="connsiteX10" fmla="*/ 2442410 w 2755232"/>
                <a:gd name="connsiteY10" fmla="*/ 669771 h 2982001"/>
                <a:gd name="connsiteX11" fmla="*/ 2085508 w 2755232"/>
                <a:gd name="connsiteY11" fmla="*/ 312869 h 2982001"/>
                <a:gd name="connsiteX12" fmla="*/ 459215 w 2755232"/>
                <a:gd name="connsiteY12" fmla="*/ 0 h 2982001"/>
                <a:gd name="connsiteX13" fmla="*/ 2296017 w 2755232"/>
                <a:gd name="connsiteY13" fmla="*/ 0 h 2982001"/>
                <a:gd name="connsiteX14" fmla="*/ 2755232 w 2755232"/>
                <a:gd name="connsiteY14" fmla="*/ 459215 h 2982001"/>
                <a:gd name="connsiteX15" fmla="*/ 2755232 w 2755232"/>
                <a:gd name="connsiteY15" fmla="*/ 2522786 h 2982001"/>
                <a:gd name="connsiteX16" fmla="*/ 2296017 w 2755232"/>
                <a:gd name="connsiteY16" fmla="*/ 2982001 h 2982001"/>
                <a:gd name="connsiteX17" fmla="*/ 459215 w 2755232"/>
                <a:gd name="connsiteY17" fmla="*/ 2982001 h 2982001"/>
                <a:gd name="connsiteX18" fmla="*/ 0 w 2755232"/>
                <a:gd name="connsiteY18" fmla="*/ 2522786 h 2982001"/>
                <a:gd name="connsiteX19" fmla="*/ 0 w 2755232"/>
                <a:gd name="connsiteY19" fmla="*/ 459215 h 2982001"/>
                <a:gd name="connsiteX20" fmla="*/ 459215 w 2755232"/>
                <a:gd name="connsiteY20" fmla="*/ 0 h 298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55232" h="2982001">
                  <a:moveTo>
                    <a:pt x="301040" y="1098648"/>
                  </a:moveTo>
                  <a:lnTo>
                    <a:pt x="301040" y="2313272"/>
                  </a:lnTo>
                  <a:cubicBezTo>
                    <a:pt x="301040" y="2510384"/>
                    <a:pt x="460830" y="2670174"/>
                    <a:pt x="657942" y="2670174"/>
                  </a:cubicBezTo>
                  <a:lnTo>
                    <a:pt x="2085508" y="2670174"/>
                  </a:lnTo>
                  <a:cubicBezTo>
                    <a:pt x="2282620" y="2670174"/>
                    <a:pt x="2442410" y="2510384"/>
                    <a:pt x="2442410" y="2313272"/>
                  </a:cubicBezTo>
                  <a:lnTo>
                    <a:pt x="2442410" y="1098648"/>
                  </a:lnTo>
                  <a:close/>
                  <a:moveTo>
                    <a:pt x="657942" y="312869"/>
                  </a:moveTo>
                  <a:cubicBezTo>
                    <a:pt x="460830" y="312869"/>
                    <a:pt x="301040" y="472659"/>
                    <a:pt x="301040" y="669771"/>
                  </a:cubicBezTo>
                  <a:lnTo>
                    <a:pt x="301040" y="735012"/>
                  </a:lnTo>
                  <a:lnTo>
                    <a:pt x="2442410" y="735012"/>
                  </a:lnTo>
                  <a:lnTo>
                    <a:pt x="2442410" y="669771"/>
                  </a:lnTo>
                  <a:cubicBezTo>
                    <a:pt x="2442410" y="472659"/>
                    <a:pt x="2282620" y="312869"/>
                    <a:pt x="2085508" y="312869"/>
                  </a:cubicBezTo>
                  <a:close/>
                  <a:moveTo>
                    <a:pt x="459215" y="0"/>
                  </a:moveTo>
                  <a:lnTo>
                    <a:pt x="2296017" y="0"/>
                  </a:lnTo>
                  <a:cubicBezTo>
                    <a:pt x="2549634" y="0"/>
                    <a:pt x="2755232" y="205598"/>
                    <a:pt x="2755232" y="459215"/>
                  </a:cubicBezTo>
                  <a:lnTo>
                    <a:pt x="2755232" y="2522786"/>
                  </a:lnTo>
                  <a:cubicBezTo>
                    <a:pt x="2755232" y="2776403"/>
                    <a:pt x="2549634" y="2982001"/>
                    <a:pt x="2296017" y="2982001"/>
                  </a:cubicBezTo>
                  <a:lnTo>
                    <a:pt x="459215" y="2982001"/>
                  </a:lnTo>
                  <a:cubicBezTo>
                    <a:pt x="205598" y="2982001"/>
                    <a:pt x="0" y="2776403"/>
                    <a:pt x="0" y="2522786"/>
                  </a:cubicBezTo>
                  <a:lnTo>
                    <a:pt x="0" y="459215"/>
                  </a:lnTo>
                  <a:cubicBezTo>
                    <a:pt x="0" y="205598"/>
                    <a:pt x="205598" y="0"/>
                    <a:pt x="459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58169" y="3614687"/>
              <a:ext cx="1579856" cy="627864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App-Like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269965" y="565314"/>
            <a:ext cx="1228984" cy="1876757"/>
            <a:chOff x="10406799" y="487557"/>
            <a:chExt cx="1253628" cy="1914390"/>
          </a:xfrm>
        </p:grpSpPr>
        <p:sp>
          <p:nvSpPr>
            <p:cNvPr id="52" name="Freeform 122"/>
            <p:cNvSpPr>
              <a:spLocks/>
            </p:cNvSpPr>
            <p:nvPr/>
          </p:nvSpPr>
          <p:spPr bwMode="auto">
            <a:xfrm>
              <a:off x="10406799" y="487557"/>
              <a:ext cx="1253628" cy="1264430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489458" y="1774083"/>
              <a:ext cx="1088311" cy="627864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Fresh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2157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1815453"/>
            <a:ext cx="11653523" cy="2136222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PWA </a:t>
            </a:r>
            <a:r>
              <a:rPr lang="en-US" dirty="0">
                <a:solidFill>
                  <a:schemeClr val="tx1"/>
                </a:solidFill>
              </a:rPr>
              <a:t>is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387457" y="4537557"/>
            <a:ext cx="2011369" cy="1739690"/>
            <a:chOff x="567738" y="834446"/>
            <a:chExt cx="2051701" cy="1774574"/>
          </a:xfrm>
        </p:grpSpPr>
        <p:sp>
          <p:nvSpPr>
            <p:cNvPr id="3" name="Freeform 17"/>
            <p:cNvSpPr>
              <a:spLocks noChangeAspect="1" noEditPoints="1"/>
            </p:cNvSpPr>
            <p:nvPr/>
          </p:nvSpPr>
          <p:spPr bwMode="black">
            <a:xfrm>
              <a:off x="1000077" y="834446"/>
              <a:ext cx="1181138" cy="1133195"/>
            </a:xfrm>
            <a:custGeom>
              <a:avLst/>
              <a:gdLst>
                <a:gd name="T0" fmla="*/ 169 w 459"/>
                <a:gd name="T1" fmla="*/ 64 h 440"/>
                <a:gd name="T2" fmla="*/ 275 w 459"/>
                <a:gd name="T3" fmla="*/ 169 h 440"/>
                <a:gd name="T4" fmla="*/ 169 w 459"/>
                <a:gd name="T5" fmla="*/ 275 h 440"/>
                <a:gd name="T6" fmla="*/ 64 w 459"/>
                <a:gd name="T7" fmla="*/ 169 h 440"/>
                <a:gd name="T8" fmla="*/ 169 w 459"/>
                <a:gd name="T9" fmla="*/ 64 h 440"/>
                <a:gd name="T10" fmla="*/ 169 w 459"/>
                <a:gd name="T11" fmla="*/ 0 h 440"/>
                <a:gd name="T12" fmla="*/ 0 w 459"/>
                <a:gd name="T13" fmla="*/ 169 h 440"/>
                <a:gd name="T14" fmla="*/ 169 w 459"/>
                <a:gd name="T15" fmla="*/ 339 h 440"/>
                <a:gd name="T16" fmla="*/ 279 w 459"/>
                <a:gd name="T17" fmla="*/ 299 h 440"/>
                <a:gd name="T18" fmla="*/ 410 w 459"/>
                <a:gd name="T19" fmla="*/ 430 h 440"/>
                <a:gd name="T20" fmla="*/ 449 w 459"/>
                <a:gd name="T21" fmla="*/ 430 h 440"/>
                <a:gd name="T22" fmla="*/ 449 w 459"/>
                <a:gd name="T23" fmla="*/ 430 h 440"/>
                <a:gd name="T24" fmla="*/ 449 w 459"/>
                <a:gd name="T25" fmla="*/ 391 h 440"/>
                <a:gd name="T26" fmla="*/ 314 w 459"/>
                <a:gd name="T27" fmla="*/ 257 h 440"/>
                <a:gd name="T28" fmla="*/ 339 w 459"/>
                <a:gd name="T29" fmla="*/ 169 h 440"/>
                <a:gd name="T30" fmla="*/ 169 w 459"/>
                <a:gd name="T31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9" h="440">
                  <a:moveTo>
                    <a:pt x="169" y="64"/>
                  </a:moveTo>
                  <a:cubicBezTo>
                    <a:pt x="228" y="64"/>
                    <a:pt x="275" y="111"/>
                    <a:pt x="275" y="169"/>
                  </a:cubicBezTo>
                  <a:cubicBezTo>
                    <a:pt x="275" y="227"/>
                    <a:pt x="228" y="275"/>
                    <a:pt x="169" y="275"/>
                  </a:cubicBezTo>
                  <a:cubicBezTo>
                    <a:pt x="111" y="275"/>
                    <a:pt x="64" y="227"/>
                    <a:pt x="64" y="169"/>
                  </a:cubicBezTo>
                  <a:cubicBezTo>
                    <a:pt x="64" y="111"/>
                    <a:pt x="111" y="64"/>
                    <a:pt x="169" y="64"/>
                  </a:cubicBezTo>
                  <a:close/>
                  <a:moveTo>
                    <a:pt x="169" y="0"/>
                  </a:moveTo>
                  <a:cubicBezTo>
                    <a:pt x="76" y="0"/>
                    <a:pt x="0" y="76"/>
                    <a:pt x="0" y="169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11" y="339"/>
                    <a:pt x="249" y="324"/>
                    <a:pt x="279" y="299"/>
                  </a:cubicBezTo>
                  <a:cubicBezTo>
                    <a:pt x="410" y="430"/>
                    <a:pt x="410" y="430"/>
                    <a:pt x="410" y="430"/>
                  </a:cubicBezTo>
                  <a:cubicBezTo>
                    <a:pt x="421" y="440"/>
                    <a:pt x="438" y="440"/>
                    <a:pt x="449" y="430"/>
                  </a:cubicBezTo>
                  <a:cubicBezTo>
                    <a:pt x="449" y="430"/>
                    <a:pt x="449" y="430"/>
                    <a:pt x="449" y="430"/>
                  </a:cubicBezTo>
                  <a:cubicBezTo>
                    <a:pt x="459" y="419"/>
                    <a:pt x="459" y="402"/>
                    <a:pt x="449" y="391"/>
                  </a:cubicBezTo>
                  <a:cubicBezTo>
                    <a:pt x="314" y="257"/>
                    <a:pt x="314" y="257"/>
                    <a:pt x="314" y="257"/>
                  </a:cubicBezTo>
                  <a:cubicBezTo>
                    <a:pt x="330" y="232"/>
                    <a:pt x="339" y="201"/>
                    <a:pt x="339" y="169"/>
                  </a:cubicBezTo>
                  <a:cubicBezTo>
                    <a:pt x="339" y="76"/>
                    <a:pt x="263" y="0"/>
                    <a:pt x="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7738" y="1981162"/>
              <a:ext cx="2051701" cy="627858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Discoverable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826926" y="4355639"/>
            <a:ext cx="1654092" cy="1921608"/>
            <a:chOff x="5271637" y="728971"/>
            <a:chExt cx="1687260" cy="1960140"/>
          </a:xfrm>
        </p:grpSpPr>
        <p:sp>
          <p:nvSpPr>
            <p:cNvPr id="28" name="Cube 27"/>
            <p:cNvSpPr/>
            <p:nvPr/>
          </p:nvSpPr>
          <p:spPr bwMode="auto">
            <a:xfrm>
              <a:off x="5547856" y="728971"/>
              <a:ext cx="1189064" cy="1280377"/>
            </a:xfrm>
            <a:custGeom>
              <a:avLst/>
              <a:gdLst>
                <a:gd name="connsiteX0" fmla="*/ 0 w 548634"/>
                <a:gd name="connsiteY0" fmla="*/ 137159 h 590766"/>
                <a:gd name="connsiteX1" fmla="*/ 411476 w 548634"/>
                <a:gd name="connsiteY1" fmla="*/ 137159 h 590766"/>
                <a:gd name="connsiteX2" fmla="*/ 411476 w 548634"/>
                <a:gd name="connsiteY2" fmla="*/ 590766 h 590766"/>
                <a:gd name="connsiteX3" fmla="*/ 0 w 548634"/>
                <a:gd name="connsiteY3" fmla="*/ 590766 h 590766"/>
                <a:gd name="connsiteX4" fmla="*/ 0 w 548634"/>
                <a:gd name="connsiteY4" fmla="*/ 137159 h 590766"/>
                <a:gd name="connsiteX0" fmla="*/ 411476 w 548634"/>
                <a:gd name="connsiteY0" fmla="*/ 137159 h 590766"/>
                <a:gd name="connsiteX1" fmla="*/ 548634 w 548634"/>
                <a:gd name="connsiteY1" fmla="*/ 0 h 590766"/>
                <a:gd name="connsiteX2" fmla="*/ 548634 w 548634"/>
                <a:gd name="connsiteY2" fmla="*/ 453608 h 590766"/>
                <a:gd name="connsiteX3" fmla="*/ 411476 w 548634"/>
                <a:gd name="connsiteY3" fmla="*/ 590766 h 590766"/>
                <a:gd name="connsiteX4" fmla="*/ 411476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411476 w 548634"/>
                <a:gd name="connsiteY3" fmla="*/ 137159 h 590766"/>
                <a:gd name="connsiteX4" fmla="*/ 0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548634 w 548634"/>
                <a:gd name="connsiteY3" fmla="*/ 453608 h 590766"/>
                <a:gd name="connsiteX4" fmla="*/ 411476 w 548634"/>
                <a:gd name="connsiteY4" fmla="*/ 590766 h 590766"/>
                <a:gd name="connsiteX5" fmla="*/ 0 w 548634"/>
                <a:gd name="connsiteY5" fmla="*/ 590766 h 590766"/>
                <a:gd name="connsiteX6" fmla="*/ 0 w 548634"/>
                <a:gd name="connsiteY6" fmla="*/ 137159 h 590766"/>
                <a:gd name="connsiteX7" fmla="*/ 0 w 548634"/>
                <a:gd name="connsiteY7" fmla="*/ 137159 h 590766"/>
                <a:gd name="connsiteX8" fmla="*/ 411476 w 548634"/>
                <a:gd name="connsiteY8" fmla="*/ 137159 h 590766"/>
                <a:gd name="connsiteX9" fmla="*/ 548634 w 548634"/>
                <a:gd name="connsiteY9" fmla="*/ 0 h 590766"/>
                <a:gd name="connsiteX10" fmla="*/ 411476 w 548634"/>
                <a:gd name="connsiteY10" fmla="*/ 137159 h 590766"/>
                <a:gd name="connsiteX11" fmla="*/ 411476 w 548634"/>
                <a:gd name="connsiteY11" fmla="*/ 590766 h 590766"/>
                <a:gd name="connsiteX0" fmla="*/ 0 w 548634"/>
                <a:gd name="connsiteY0" fmla="*/ 137159 h 590766"/>
                <a:gd name="connsiteX1" fmla="*/ 411476 w 548634"/>
                <a:gd name="connsiteY1" fmla="*/ 137159 h 590766"/>
                <a:gd name="connsiteX2" fmla="*/ 411476 w 548634"/>
                <a:gd name="connsiteY2" fmla="*/ 590766 h 590766"/>
                <a:gd name="connsiteX3" fmla="*/ 0 w 548634"/>
                <a:gd name="connsiteY3" fmla="*/ 590766 h 590766"/>
                <a:gd name="connsiteX4" fmla="*/ 0 w 548634"/>
                <a:gd name="connsiteY4" fmla="*/ 137159 h 590766"/>
                <a:gd name="connsiteX0" fmla="*/ 411476 w 548634"/>
                <a:gd name="connsiteY0" fmla="*/ 137159 h 590766"/>
                <a:gd name="connsiteX1" fmla="*/ 548634 w 548634"/>
                <a:gd name="connsiteY1" fmla="*/ 0 h 590766"/>
                <a:gd name="connsiteX2" fmla="*/ 548634 w 548634"/>
                <a:gd name="connsiteY2" fmla="*/ 453608 h 590766"/>
                <a:gd name="connsiteX3" fmla="*/ 411476 w 548634"/>
                <a:gd name="connsiteY3" fmla="*/ 590766 h 590766"/>
                <a:gd name="connsiteX4" fmla="*/ 411476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411476 w 548634"/>
                <a:gd name="connsiteY3" fmla="*/ 137159 h 590766"/>
                <a:gd name="connsiteX4" fmla="*/ 0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548634 w 548634"/>
                <a:gd name="connsiteY3" fmla="*/ 453608 h 590766"/>
                <a:gd name="connsiteX4" fmla="*/ 411476 w 548634"/>
                <a:gd name="connsiteY4" fmla="*/ 590766 h 590766"/>
                <a:gd name="connsiteX5" fmla="*/ 0 w 548634"/>
                <a:gd name="connsiteY5" fmla="*/ 590766 h 590766"/>
                <a:gd name="connsiteX6" fmla="*/ 0 w 548634"/>
                <a:gd name="connsiteY6" fmla="*/ 137159 h 590766"/>
                <a:gd name="connsiteX7" fmla="*/ 0 w 548634"/>
                <a:gd name="connsiteY7" fmla="*/ 137159 h 590766"/>
                <a:gd name="connsiteX8" fmla="*/ 193350 w 548634"/>
                <a:gd name="connsiteY8" fmla="*/ 140883 h 590766"/>
                <a:gd name="connsiteX9" fmla="*/ 411476 w 548634"/>
                <a:gd name="connsiteY9" fmla="*/ 137159 h 590766"/>
                <a:gd name="connsiteX10" fmla="*/ 548634 w 548634"/>
                <a:gd name="connsiteY10" fmla="*/ 0 h 590766"/>
                <a:gd name="connsiteX11" fmla="*/ 411476 w 548634"/>
                <a:gd name="connsiteY11" fmla="*/ 137159 h 590766"/>
                <a:gd name="connsiteX12" fmla="*/ 411476 w 548634"/>
                <a:gd name="connsiteY12" fmla="*/ 590766 h 590766"/>
                <a:gd name="connsiteX0" fmla="*/ 0 w 548634"/>
                <a:gd name="connsiteY0" fmla="*/ 137159 h 590766"/>
                <a:gd name="connsiteX1" fmla="*/ 411476 w 548634"/>
                <a:gd name="connsiteY1" fmla="*/ 137159 h 590766"/>
                <a:gd name="connsiteX2" fmla="*/ 411476 w 548634"/>
                <a:gd name="connsiteY2" fmla="*/ 590766 h 590766"/>
                <a:gd name="connsiteX3" fmla="*/ 0 w 548634"/>
                <a:gd name="connsiteY3" fmla="*/ 590766 h 590766"/>
                <a:gd name="connsiteX4" fmla="*/ 0 w 548634"/>
                <a:gd name="connsiteY4" fmla="*/ 137159 h 590766"/>
                <a:gd name="connsiteX0" fmla="*/ 411476 w 548634"/>
                <a:gd name="connsiteY0" fmla="*/ 137159 h 590766"/>
                <a:gd name="connsiteX1" fmla="*/ 548634 w 548634"/>
                <a:gd name="connsiteY1" fmla="*/ 0 h 590766"/>
                <a:gd name="connsiteX2" fmla="*/ 548634 w 548634"/>
                <a:gd name="connsiteY2" fmla="*/ 453608 h 590766"/>
                <a:gd name="connsiteX3" fmla="*/ 411476 w 548634"/>
                <a:gd name="connsiteY3" fmla="*/ 590766 h 590766"/>
                <a:gd name="connsiteX4" fmla="*/ 411476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411476 w 548634"/>
                <a:gd name="connsiteY3" fmla="*/ 137159 h 590766"/>
                <a:gd name="connsiteX4" fmla="*/ 0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548634 w 548634"/>
                <a:gd name="connsiteY3" fmla="*/ 453608 h 590766"/>
                <a:gd name="connsiteX4" fmla="*/ 411476 w 548634"/>
                <a:gd name="connsiteY4" fmla="*/ 590766 h 590766"/>
                <a:gd name="connsiteX5" fmla="*/ 0 w 548634"/>
                <a:gd name="connsiteY5" fmla="*/ 590766 h 590766"/>
                <a:gd name="connsiteX6" fmla="*/ 0 w 548634"/>
                <a:gd name="connsiteY6" fmla="*/ 137159 h 590766"/>
                <a:gd name="connsiteX7" fmla="*/ 0 w 548634"/>
                <a:gd name="connsiteY7" fmla="*/ 137159 h 590766"/>
                <a:gd name="connsiteX8" fmla="*/ 193350 w 548634"/>
                <a:gd name="connsiteY8" fmla="*/ 140883 h 590766"/>
                <a:gd name="connsiteX9" fmla="*/ 209225 w 548634"/>
                <a:gd name="connsiteY9" fmla="*/ 134533 h 590766"/>
                <a:gd name="connsiteX10" fmla="*/ 411476 w 548634"/>
                <a:gd name="connsiteY10" fmla="*/ 137159 h 590766"/>
                <a:gd name="connsiteX11" fmla="*/ 548634 w 548634"/>
                <a:gd name="connsiteY11" fmla="*/ 0 h 590766"/>
                <a:gd name="connsiteX12" fmla="*/ 411476 w 548634"/>
                <a:gd name="connsiteY12" fmla="*/ 137159 h 590766"/>
                <a:gd name="connsiteX13" fmla="*/ 411476 w 548634"/>
                <a:gd name="connsiteY13" fmla="*/ 590766 h 590766"/>
                <a:gd name="connsiteX0" fmla="*/ 0 w 548634"/>
                <a:gd name="connsiteY0" fmla="*/ 137159 h 590766"/>
                <a:gd name="connsiteX1" fmla="*/ 411476 w 548634"/>
                <a:gd name="connsiteY1" fmla="*/ 137159 h 590766"/>
                <a:gd name="connsiteX2" fmla="*/ 411476 w 548634"/>
                <a:gd name="connsiteY2" fmla="*/ 590766 h 590766"/>
                <a:gd name="connsiteX3" fmla="*/ 0 w 548634"/>
                <a:gd name="connsiteY3" fmla="*/ 590766 h 590766"/>
                <a:gd name="connsiteX4" fmla="*/ 0 w 548634"/>
                <a:gd name="connsiteY4" fmla="*/ 137159 h 590766"/>
                <a:gd name="connsiteX0" fmla="*/ 411476 w 548634"/>
                <a:gd name="connsiteY0" fmla="*/ 137159 h 590766"/>
                <a:gd name="connsiteX1" fmla="*/ 548634 w 548634"/>
                <a:gd name="connsiteY1" fmla="*/ 0 h 590766"/>
                <a:gd name="connsiteX2" fmla="*/ 548634 w 548634"/>
                <a:gd name="connsiteY2" fmla="*/ 453608 h 590766"/>
                <a:gd name="connsiteX3" fmla="*/ 411476 w 548634"/>
                <a:gd name="connsiteY3" fmla="*/ 590766 h 590766"/>
                <a:gd name="connsiteX4" fmla="*/ 411476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411476 w 548634"/>
                <a:gd name="connsiteY3" fmla="*/ 137159 h 590766"/>
                <a:gd name="connsiteX4" fmla="*/ 0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548634 w 548634"/>
                <a:gd name="connsiteY3" fmla="*/ 453608 h 590766"/>
                <a:gd name="connsiteX4" fmla="*/ 411476 w 548634"/>
                <a:gd name="connsiteY4" fmla="*/ 590766 h 590766"/>
                <a:gd name="connsiteX5" fmla="*/ 0 w 548634"/>
                <a:gd name="connsiteY5" fmla="*/ 590766 h 590766"/>
                <a:gd name="connsiteX6" fmla="*/ 0 w 548634"/>
                <a:gd name="connsiteY6" fmla="*/ 137159 h 590766"/>
                <a:gd name="connsiteX7" fmla="*/ 0 w 548634"/>
                <a:gd name="connsiteY7" fmla="*/ 137159 h 590766"/>
                <a:gd name="connsiteX8" fmla="*/ 193350 w 548634"/>
                <a:gd name="connsiteY8" fmla="*/ 140883 h 590766"/>
                <a:gd name="connsiteX9" fmla="*/ 221925 w 548634"/>
                <a:gd name="connsiteY9" fmla="*/ 137708 h 590766"/>
                <a:gd name="connsiteX10" fmla="*/ 411476 w 548634"/>
                <a:gd name="connsiteY10" fmla="*/ 137159 h 590766"/>
                <a:gd name="connsiteX11" fmla="*/ 548634 w 548634"/>
                <a:gd name="connsiteY11" fmla="*/ 0 h 590766"/>
                <a:gd name="connsiteX12" fmla="*/ 411476 w 548634"/>
                <a:gd name="connsiteY12" fmla="*/ 137159 h 590766"/>
                <a:gd name="connsiteX13" fmla="*/ 411476 w 548634"/>
                <a:gd name="connsiteY13" fmla="*/ 590766 h 590766"/>
                <a:gd name="connsiteX0" fmla="*/ 0 w 548634"/>
                <a:gd name="connsiteY0" fmla="*/ 137159 h 590766"/>
                <a:gd name="connsiteX1" fmla="*/ 411476 w 548634"/>
                <a:gd name="connsiteY1" fmla="*/ 137159 h 590766"/>
                <a:gd name="connsiteX2" fmla="*/ 411476 w 548634"/>
                <a:gd name="connsiteY2" fmla="*/ 590766 h 590766"/>
                <a:gd name="connsiteX3" fmla="*/ 0 w 548634"/>
                <a:gd name="connsiteY3" fmla="*/ 590766 h 590766"/>
                <a:gd name="connsiteX4" fmla="*/ 0 w 548634"/>
                <a:gd name="connsiteY4" fmla="*/ 137159 h 590766"/>
                <a:gd name="connsiteX0" fmla="*/ 411476 w 548634"/>
                <a:gd name="connsiteY0" fmla="*/ 137159 h 590766"/>
                <a:gd name="connsiteX1" fmla="*/ 548634 w 548634"/>
                <a:gd name="connsiteY1" fmla="*/ 0 h 590766"/>
                <a:gd name="connsiteX2" fmla="*/ 548634 w 548634"/>
                <a:gd name="connsiteY2" fmla="*/ 453608 h 590766"/>
                <a:gd name="connsiteX3" fmla="*/ 411476 w 548634"/>
                <a:gd name="connsiteY3" fmla="*/ 590766 h 590766"/>
                <a:gd name="connsiteX4" fmla="*/ 411476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411476 w 548634"/>
                <a:gd name="connsiteY3" fmla="*/ 137159 h 590766"/>
                <a:gd name="connsiteX4" fmla="*/ 0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548634 w 548634"/>
                <a:gd name="connsiteY3" fmla="*/ 453608 h 590766"/>
                <a:gd name="connsiteX4" fmla="*/ 411476 w 548634"/>
                <a:gd name="connsiteY4" fmla="*/ 590766 h 590766"/>
                <a:gd name="connsiteX5" fmla="*/ 0 w 548634"/>
                <a:gd name="connsiteY5" fmla="*/ 590766 h 590766"/>
                <a:gd name="connsiteX6" fmla="*/ 0 w 548634"/>
                <a:gd name="connsiteY6" fmla="*/ 137159 h 590766"/>
                <a:gd name="connsiteX7" fmla="*/ 0 w 548634"/>
                <a:gd name="connsiteY7" fmla="*/ 137159 h 590766"/>
                <a:gd name="connsiteX8" fmla="*/ 190175 w 548634"/>
                <a:gd name="connsiteY8" fmla="*/ 137708 h 590766"/>
                <a:gd name="connsiteX9" fmla="*/ 221925 w 548634"/>
                <a:gd name="connsiteY9" fmla="*/ 137708 h 590766"/>
                <a:gd name="connsiteX10" fmla="*/ 411476 w 548634"/>
                <a:gd name="connsiteY10" fmla="*/ 137159 h 590766"/>
                <a:gd name="connsiteX11" fmla="*/ 548634 w 548634"/>
                <a:gd name="connsiteY11" fmla="*/ 0 h 590766"/>
                <a:gd name="connsiteX12" fmla="*/ 411476 w 548634"/>
                <a:gd name="connsiteY12" fmla="*/ 137159 h 590766"/>
                <a:gd name="connsiteX13" fmla="*/ 411476 w 548634"/>
                <a:gd name="connsiteY13" fmla="*/ 590766 h 590766"/>
                <a:gd name="connsiteX0" fmla="*/ 0 w 548634"/>
                <a:gd name="connsiteY0" fmla="*/ 137159 h 590766"/>
                <a:gd name="connsiteX1" fmla="*/ 411476 w 548634"/>
                <a:gd name="connsiteY1" fmla="*/ 137159 h 590766"/>
                <a:gd name="connsiteX2" fmla="*/ 411476 w 548634"/>
                <a:gd name="connsiteY2" fmla="*/ 590766 h 590766"/>
                <a:gd name="connsiteX3" fmla="*/ 0 w 548634"/>
                <a:gd name="connsiteY3" fmla="*/ 590766 h 590766"/>
                <a:gd name="connsiteX4" fmla="*/ 0 w 548634"/>
                <a:gd name="connsiteY4" fmla="*/ 137159 h 590766"/>
                <a:gd name="connsiteX0" fmla="*/ 411476 w 548634"/>
                <a:gd name="connsiteY0" fmla="*/ 137159 h 590766"/>
                <a:gd name="connsiteX1" fmla="*/ 548634 w 548634"/>
                <a:gd name="connsiteY1" fmla="*/ 0 h 590766"/>
                <a:gd name="connsiteX2" fmla="*/ 548634 w 548634"/>
                <a:gd name="connsiteY2" fmla="*/ 453608 h 590766"/>
                <a:gd name="connsiteX3" fmla="*/ 411476 w 548634"/>
                <a:gd name="connsiteY3" fmla="*/ 590766 h 590766"/>
                <a:gd name="connsiteX4" fmla="*/ 411476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411476 w 548634"/>
                <a:gd name="connsiteY3" fmla="*/ 137159 h 590766"/>
                <a:gd name="connsiteX4" fmla="*/ 0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548634 w 548634"/>
                <a:gd name="connsiteY3" fmla="*/ 453608 h 590766"/>
                <a:gd name="connsiteX4" fmla="*/ 411476 w 548634"/>
                <a:gd name="connsiteY4" fmla="*/ 590766 h 590766"/>
                <a:gd name="connsiteX5" fmla="*/ 0 w 548634"/>
                <a:gd name="connsiteY5" fmla="*/ 590766 h 590766"/>
                <a:gd name="connsiteX6" fmla="*/ 0 w 548634"/>
                <a:gd name="connsiteY6" fmla="*/ 137159 h 590766"/>
                <a:gd name="connsiteX7" fmla="*/ 0 w 548634"/>
                <a:gd name="connsiteY7" fmla="*/ 137159 h 590766"/>
                <a:gd name="connsiteX8" fmla="*/ 190175 w 548634"/>
                <a:gd name="connsiteY8" fmla="*/ 137708 h 590766"/>
                <a:gd name="connsiteX9" fmla="*/ 221925 w 548634"/>
                <a:gd name="connsiteY9" fmla="*/ 137708 h 590766"/>
                <a:gd name="connsiteX10" fmla="*/ 202875 w 548634"/>
                <a:gd name="connsiteY10" fmla="*/ 137708 h 590766"/>
                <a:gd name="connsiteX11" fmla="*/ 411476 w 548634"/>
                <a:gd name="connsiteY11" fmla="*/ 137159 h 590766"/>
                <a:gd name="connsiteX12" fmla="*/ 548634 w 548634"/>
                <a:gd name="connsiteY12" fmla="*/ 0 h 590766"/>
                <a:gd name="connsiteX13" fmla="*/ 411476 w 548634"/>
                <a:gd name="connsiteY13" fmla="*/ 137159 h 590766"/>
                <a:gd name="connsiteX14" fmla="*/ 411476 w 548634"/>
                <a:gd name="connsiteY14" fmla="*/ 590766 h 590766"/>
                <a:gd name="connsiteX0" fmla="*/ 0 w 548634"/>
                <a:gd name="connsiteY0" fmla="*/ 137159 h 590766"/>
                <a:gd name="connsiteX1" fmla="*/ 411476 w 548634"/>
                <a:gd name="connsiteY1" fmla="*/ 137159 h 590766"/>
                <a:gd name="connsiteX2" fmla="*/ 411476 w 548634"/>
                <a:gd name="connsiteY2" fmla="*/ 590766 h 590766"/>
                <a:gd name="connsiteX3" fmla="*/ 0 w 548634"/>
                <a:gd name="connsiteY3" fmla="*/ 590766 h 590766"/>
                <a:gd name="connsiteX4" fmla="*/ 0 w 548634"/>
                <a:gd name="connsiteY4" fmla="*/ 137159 h 590766"/>
                <a:gd name="connsiteX0" fmla="*/ 411476 w 548634"/>
                <a:gd name="connsiteY0" fmla="*/ 137159 h 590766"/>
                <a:gd name="connsiteX1" fmla="*/ 548634 w 548634"/>
                <a:gd name="connsiteY1" fmla="*/ 0 h 590766"/>
                <a:gd name="connsiteX2" fmla="*/ 548634 w 548634"/>
                <a:gd name="connsiteY2" fmla="*/ 453608 h 590766"/>
                <a:gd name="connsiteX3" fmla="*/ 411476 w 548634"/>
                <a:gd name="connsiteY3" fmla="*/ 590766 h 590766"/>
                <a:gd name="connsiteX4" fmla="*/ 411476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411476 w 548634"/>
                <a:gd name="connsiteY3" fmla="*/ 137159 h 590766"/>
                <a:gd name="connsiteX4" fmla="*/ 0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548634 w 548634"/>
                <a:gd name="connsiteY3" fmla="*/ 453608 h 590766"/>
                <a:gd name="connsiteX4" fmla="*/ 411476 w 548634"/>
                <a:gd name="connsiteY4" fmla="*/ 590766 h 590766"/>
                <a:gd name="connsiteX5" fmla="*/ 0 w 548634"/>
                <a:gd name="connsiteY5" fmla="*/ 590766 h 590766"/>
                <a:gd name="connsiteX6" fmla="*/ 0 w 548634"/>
                <a:gd name="connsiteY6" fmla="*/ 137159 h 590766"/>
                <a:gd name="connsiteX7" fmla="*/ 0 w 548634"/>
                <a:gd name="connsiteY7" fmla="*/ 137159 h 590766"/>
                <a:gd name="connsiteX8" fmla="*/ 190175 w 548634"/>
                <a:gd name="connsiteY8" fmla="*/ 137708 h 590766"/>
                <a:gd name="connsiteX9" fmla="*/ 221925 w 548634"/>
                <a:gd name="connsiteY9" fmla="*/ 137708 h 590766"/>
                <a:gd name="connsiteX10" fmla="*/ 244150 w 548634"/>
                <a:gd name="connsiteY10" fmla="*/ 223433 h 590766"/>
                <a:gd name="connsiteX11" fmla="*/ 411476 w 548634"/>
                <a:gd name="connsiteY11" fmla="*/ 137159 h 590766"/>
                <a:gd name="connsiteX12" fmla="*/ 548634 w 548634"/>
                <a:gd name="connsiteY12" fmla="*/ 0 h 590766"/>
                <a:gd name="connsiteX13" fmla="*/ 411476 w 548634"/>
                <a:gd name="connsiteY13" fmla="*/ 137159 h 590766"/>
                <a:gd name="connsiteX14" fmla="*/ 411476 w 548634"/>
                <a:gd name="connsiteY14" fmla="*/ 590766 h 590766"/>
                <a:gd name="connsiteX0" fmla="*/ 0 w 548634"/>
                <a:gd name="connsiteY0" fmla="*/ 137159 h 590766"/>
                <a:gd name="connsiteX1" fmla="*/ 411476 w 548634"/>
                <a:gd name="connsiteY1" fmla="*/ 137159 h 590766"/>
                <a:gd name="connsiteX2" fmla="*/ 411476 w 548634"/>
                <a:gd name="connsiteY2" fmla="*/ 590766 h 590766"/>
                <a:gd name="connsiteX3" fmla="*/ 0 w 548634"/>
                <a:gd name="connsiteY3" fmla="*/ 590766 h 590766"/>
                <a:gd name="connsiteX4" fmla="*/ 0 w 548634"/>
                <a:gd name="connsiteY4" fmla="*/ 137159 h 590766"/>
                <a:gd name="connsiteX0" fmla="*/ 411476 w 548634"/>
                <a:gd name="connsiteY0" fmla="*/ 137159 h 590766"/>
                <a:gd name="connsiteX1" fmla="*/ 548634 w 548634"/>
                <a:gd name="connsiteY1" fmla="*/ 0 h 590766"/>
                <a:gd name="connsiteX2" fmla="*/ 548634 w 548634"/>
                <a:gd name="connsiteY2" fmla="*/ 453608 h 590766"/>
                <a:gd name="connsiteX3" fmla="*/ 411476 w 548634"/>
                <a:gd name="connsiteY3" fmla="*/ 590766 h 590766"/>
                <a:gd name="connsiteX4" fmla="*/ 411476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411476 w 548634"/>
                <a:gd name="connsiteY3" fmla="*/ 137159 h 590766"/>
                <a:gd name="connsiteX4" fmla="*/ 0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548634 w 548634"/>
                <a:gd name="connsiteY3" fmla="*/ 453608 h 590766"/>
                <a:gd name="connsiteX4" fmla="*/ 411476 w 548634"/>
                <a:gd name="connsiteY4" fmla="*/ 590766 h 590766"/>
                <a:gd name="connsiteX5" fmla="*/ 0 w 548634"/>
                <a:gd name="connsiteY5" fmla="*/ 590766 h 590766"/>
                <a:gd name="connsiteX6" fmla="*/ 0 w 548634"/>
                <a:gd name="connsiteY6" fmla="*/ 137159 h 590766"/>
                <a:gd name="connsiteX7" fmla="*/ 0 w 548634"/>
                <a:gd name="connsiteY7" fmla="*/ 137159 h 590766"/>
                <a:gd name="connsiteX8" fmla="*/ 190175 w 548634"/>
                <a:gd name="connsiteY8" fmla="*/ 137708 h 590766"/>
                <a:gd name="connsiteX9" fmla="*/ 196525 w 548634"/>
                <a:gd name="connsiteY9" fmla="*/ 252008 h 590766"/>
                <a:gd name="connsiteX10" fmla="*/ 244150 w 548634"/>
                <a:gd name="connsiteY10" fmla="*/ 223433 h 590766"/>
                <a:gd name="connsiteX11" fmla="*/ 411476 w 548634"/>
                <a:gd name="connsiteY11" fmla="*/ 137159 h 590766"/>
                <a:gd name="connsiteX12" fmla="*/ 548634 w 548634"/>
                <a:gd name="connsiteY12" fmla="*/ 0 h 590766"/>
                <a:gd name="connsiteX13" fmla="*/ 411476 w 548634"/>
                <a:gd name="connsiteY13" fmla="*/ 137159 h 590766"/>
                <a:gd name="connsiteX14" fmla="*/ 411476 w 548634"/>
                <a:gd name="connsiteY14" fmla="*/ 590766 h 590766"/>
                <a:gd name="connsiteX0" fmla="*/ 0 w 548634"/>
                <a:gd name="connsiteY0" fmla="*/ 137159 h 590766"/>
                <a:gd name="connsiteX1" fmla="*/ 411476 w 548634"/>
                <a:gd name="connsiteY1" fmla="*/ 137159 h 590766"/>
                <a:gd name="connsiteX2" fmla="*/ 411476 w 548634"/>
                <a:gd name="connsiteY2" fmla="*/ 590766 h 590766"/>
                <a:gd name="connsiteX3" fmla="*/ 0 w 548634"/>
                <a:gd name="connsiteY3" fmla="*/ 590766 h 590766"/>
                <a:gd name="connsiteX4" fmla="*/ 0 w 548634"/>
                <a:gd name="connsiteY4" fmla="*/ 137159 h 590766"/>
                <a:gd name="connsiteX0" fmla="*/ 411476 w 548634"/>
                <a:gd name="connsiteY0" fmla="*/ 137159 h 590766"/>
                <a:gd name="connsiteX1" fmla="*/ 548634 w 548634"/>
                <a:gd name="connsiteY1" fmla="*/ 0 h 590766"/>
                <a:gd name="connsiteX2" fmla="*/ 548634 w 548634"/>
                <a:gd name="connsiteY2" fmla="*/ 453608 h 590766"/>
                <a:gd name="connsiteX3" fmla="*/ 411476 w 548634"/>
                <a:gd name="connsiteY3" fmla="*/ 590766 h 590766"/>
                <a:gd name="connsiteX4" fmla="*/ 411476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411476 w 548634"/>
                <a:gd name="connsiteY3" fmla="*/ 137159 h 590766"/>
                <a:gd name="connsiteX4" fmla="*/ 0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548634 w 548634"/>
                <a:gd name="connsiteY3" fmla="*/ 453608 h 590766"/>
                <a:gd name="connsiteX4" fmla="*/ 411476 w 548634"/>
                <a:gd name="connsiteY4" fmla="*/ 590766 h 590766"/>
                <a:gd name="connsiteX5" fmla="*/ 0 w 548634"/>
                <a:gd name="connsiteY5" fmla="*/ 590766 h 590766"/>
                <a:gd name="connsiteX6" fmla="*/ 0 w 548634"/>
                <a:gd name="connsiteY6" fmla="*/ 137159 h 590766"/>
                <a:gd name="connsiteX7" fmla="*/ 0 w 548634"/>
                <a:gd name="connsiteY7" fmla="*/ 137159 h 590766"/>
                <a:gd name="connsiteX8" fmla="*/ 190175 w 548634"/>
                <a:gd name="connsiteY8" fmla="*/ 137708 h 590766"/>
                <a:gd name="connsiteX9" fmla="*/ 196525 w 548634"/>
                <a:gd name="connsiteY9" fmla="*/ 252008 h 590766"/>
                <a:gd name="connsiteX10" fmla="*/ 240975 w 548634"/>
                <a:gd name="connsiteY10" fmla="*/ 258358 h 590766"/>
                <a:gd name="connsiteX11" fmla="*/ 411476 w 548634"/>
                <a:gd name="connsiteY11" fmla="*/ 137159 h 590766"/>
                <a:gd name="connsiteX12" fmla="*/ 548634 w 548634"/>
                <a:gd name="connsiteY12" fmla="*/ 0 h 590766"/>
                <a:gd name="connsiteX13" fmla="*/ 411476 w 548634"/>
                <a:gd name="connsiteY13" fmla="*/ 137159 h 590766"/>
                <a:gd name="connsiteX14" fmla="*/ 411476 w 548634"/>
                <a:gd name="connsiteY14" fmla="*/ 590766 h 590766"/>
                <a:gd name="connsiteX0" fmla="*/ 0 w 548634"/>
                <a:gd name="connsiteY0" fmla="*/ 137159 h 590766"/>
                <a:gd name="connsiteX1" fmla="*/ 411476 w 548634"/>
                <a:gd name="connsiteY1" fmla="*/ 137159 h 590766"/>
                <a:gd name="connsiteX2" fmla="*/ 411476 w 548634"/>
                <a:gd name="connsiteY2" fmla="*/ 590766 h 590766"/>
                <a:gd name="connsiteX3" fmla="*/ 0 w 548634"/>
                <a:gd name="connsiteY3" fmla="*/ 590766 h 590766"/>
                <a:gd name="connsiteX4" fmla="*/ 0 w 548634"/>
                <a:gd name="connsiteY4" fmla="*/ 137159 h 590766"/>
                <a:gd name="connsiteX0" fmla="*/ 411476 w 548634"/>
                <a:gd name="connsiteY0" fmla="*/ 137159 h 590766"/>
                <a:gd name="connsiteX1" fmla="*/ 548634 w 548634"/>
                <a:gd name="connsiteY1" fmla="*/ 0 h 590766"/>
                <a:gd name="connsiteX2" fmla="*/ 548634 w 548634"/>
                <a:gd name="connsiteY2" fmla="*/ 453608 h 590766"/>
                <a:gd name="connsiteX3" fmla="*/ 411476 w 548634"/>
                <a:gd name="connsiteY3" fmla="*/ 590766 h 590766"/>
                <a:gd name="connsiteX4" fmla="*/ 411476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411476 w 548634"/>
                <a:gd name="connsiteY3" fmla="*/ 137159 h 590766"/>
                <a:gd name="connsiteX4" fmla="*/ 0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548634 w 548634"/>
                <a:gd name="connsiteY3" fmla="*/ 453608 h 590766"/>
                <a:gd name="connsiteX4" fmla="*/ 411476 w 548634"/>
                <a:gd name="connsiteY4" fmla="*/ 590766 h 590766"/>
                <a:gd name="connsiteX5" fmla="*/ 0 w 548634"/>
                <a:gd name="connsiteY5" fmla="*/ 590766 h 590766"/>
                <a:gd name="connsiteX6" fmla="*/ 0 w 548634"/>
                <a:gd name="connsiteY6" fmla="*/ 137159 h 590766"/>
                <a:gd name="connsiteX7" fmla="*/ 0 w 548634"/>
                <a:gd name="connsiteY7" fmla="*/ 137159 h 590766"/>
                <a:gd name="connsiteX8" fmla="*/ 190175 w 548634"/>
                <a:gd name="connsiteY8" fmla="*/ 137708 h 590766"/>
                <a:gd name="connsiteX9" fmla="*/ 196525 w 548634"/>
                <a:gd name="connsiteY9" fmla="*/ 252008 h 590766"/>
                <a:gd name="connsiteX10" fmla="*/ 237800 w 548634"/>
                <a:gd name="connsiteY10" fmla="*/ 252008 h 590766"/>
                <a:gd name="connsiteX11" fmla="*/ 411476 w 548634"/>
                <a:gd name="connsiteY11" fmla="*/ 137159 h 590766"/>
                <a:gd name="connsiteX12" fmla="*/ 548634 w 548634"/>
                <a:gd name="connsiteY12" fmla="*/ 0 h 590766"/>
                <a:gd name="connsiteX13" fmla="*/ 411476 w 548634"/>
                <a:gd name="connsiteY13" fmla="*/ 137159 h 590766"/>
                <a:gd name="connsiteX14" fmla="*/ 411476 w 548634"/>
                <a:gd name="connsiteY14" fmla="*/ 590766 h 590766"/>
                <a:gd name="connsiteX0" fmla="*/ 0 w 548634"/>
                <a:gd name="connsiteY0" fmla="*/ 137159 h 590766"/>
                <a:gd name="connsiteX1" fmla="*/ 411476 w 548634"/>
                <a:gd name="connsiteY1" fmla="*/ 137159 h 590766"/>
                <a:gd name="connsiteX2" fmla="*/ 411476 w 548634"/>
                <a:gd name="connsiteY2" fmla="*/ 590766 h 590766"/>
                <a:gd name="connsiteX3" fmla="*/ 0 w 548634"/>
                <a:gd name="connsiteY3" fmla="*/ 590766 h 590766"/>
                <a:gd name="connsiteX4" fmla="*/ 0 w 548634"/>
                <a:gd name="connsiteY4" fmla="*/ 137159 h 590766"/>
                <a:gd name="connsiteX0" fmla="*/ 411476 w 548634"/>
                <a:gd name="connsiteY0" fmla="*/ 137159 h 590766"/>
                <a:gd name="connsiteX1" fmla="*/ 548634 w 548634"/>
                <a:gd name="connsiteY1" fmla="*/ 0 h 590766"/>
                <a:gd name="connsiteX2" fmla="*/ 548634 w 548634"/>
                <a:gd name="connsiteY2" fmla="*/ 453608 h 590766"/>
                <a:gd name="connsiteX3" fmla="*/ 411476 w 548634"/>
                <a:gd name="connsiteY3" fmla="*/ 590766 h 590766"/>
                <a:gd name="connsiteX4" fmla="*/ 411476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411476 w 548634"/>
                <a:gd name="connsiteY3" fmla="*/ 137159 h 590766"/>
                <a:gd name="connsiteX4" fmla="*/ 0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548634 w 548634"/>
                <a:gd name="connsiteY3" fmla="*/ 453608 h 590766"/>
                <a:gd name="connsiteX4" fmla="*/ 411476 w 548634"/>
                <a:gd name="connsiteY4" fmla="*/ 590766 h 590766"/>
                <a:gd name="connsiteX5" fmla="*/ 0 w 548634"/>
                <a:gd name="connsiteY5" fmla="*/ 590766 h 590766"/>
                <a:gd name="connsiteX6" fmla="*/ 0 w 548634"/>
                <a:gd name="connsiteY6" fmla="*/ 137159 h 590766"/>
                <a:gd name="connsiteX7" fmla="*/ 0 w 548634"/>
                <a:gd name="connsiteY7" fmla="*/ 137159 h 590766"/>
                <a:gd name="connsiteX8" fmla="*/ 190175 w 548634"/>
                <a:gd name="connsiteY8" fmla="*/ 137708 h 590766"/>
                <a:gd name="connsiteX9" fmla="*/ 196525 w 548634"/>
                <a:gd name="connsiteY9" fmla="*/ 252008 h 590766"/>
                <a:gd name="connsiteX10" fmla="*/ 237800 w 548634"/>
                <a:gd name="connsiteY10" fmla="*/ 252008 h 590766"/>
                <a:gd name="connsiteX11" fmla="*/ 260025 w 548634"/>
                <a:gd name="connsiteY11" fmla="*/ 232958 h 590766"/>
                <a:gd name="connsiteX12" fmla="*/ 411476 w 548634"/>
                <a:gd name="connsiteY12" fmla="*/ 137159 h 590766"/>
                <a:gd name="connsiteX13" fmla="*/ 548634 w 548634"/>
                <a:gd name="connsiteY13" fmla="*/ 0 h 590766"/>
                <a:gd name="connsiteX14" fmla="*/ 411476 w 548634"/>
                <a:gd name="connsiteY14" fmla="*/ 137159 h 590766"/>
                <a:gd name="connsiteX15" fmla="*/ 411476 w 548634"/>
                <a:gd name="connsiteY15" fmla="*/ 590766 h 590766"/>
                <a:gd name="connsiteX0" fmla="*/ 0 w 548634"/>
                <a:gd name="connsiteY0" fmla="*/ 137159 h 590766"/>
                <a:gd name="connsiteX1" fmla="*/ 411476 w 548634"/>
                <a:gd name="connsiteY1" fmla="*/ 137159 h 590766"/>
                <a:gd name="connsiteX2" fmla="*/ 411476 w 548634"/>
                <a:gd name="connsiteY2" fmla="*/ 590766 h 590766"/>
                <a:gd name="connsiteX3" fmla="*/ 0 w 548634"/>
                <a:gd name="connsiteY3" fmla="*/ 590766 h 590766"/>
                <a:gd name="connsiteX4" fmla="*/ 0 w 548634"/>
                <a:gd name="connsiteY4" fmla="*/ 137159 h 590766"/>
                <a:gd name="connsiteX0" fmla="*/ 411476 w 548634"/>
                <a:gd name="connsiteY0" fmla="*/ 137159 h 590766"/>
                <a:gd name="connsiteX1" fmla="*/ 548634 w 548634"/>
                <a:gd name="connsiteY1" fmla="*/ 0 h 590766"/>
                <a:gd name="connsiteX2" fmla="*/ 548634 w 548634"/>
                <a:gd name="connsiteY2" fmla="*/ 453608 h 590766"/>
                <a:gd name="connsiteX3" fmla="*/ 411476 w 548634"/>
                <a:gd name="connsiteY3" fmla="*/ 590766 h 590766"/>
                <a:gd name="connsiteX4" fmla="*/ 411476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411476 w 548634"/>
                <a:gd name="connsiteY3" fmla="*/ 137159 h 590766"/>
                <a:gd name="connsiteX4" fmla="*/ 0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548634 w 548634"/>
                <a:gd name="connsiteY3" fmla="*/ 453608 h 590766"/>
                <a:gd name="connsiteX4" fmla="*/ 411476 w 548634"/>
                <a:gd name="connsiteY4" fmla="*/ 590766 h 590766"/>
                <a:gd name="connsiteX5" fmla="*/ 0 w 548634"/>
                <a:gd name="connsiteY5" fmla="*/ 590766 h 590766"/>
                <a:gd name="connsiteX6" fmla="*/ 0 w 548634"/>
                <a:gd name="connsiteY6" fmla="*/ 137159 h 590766"/>
                <a:gd name="connsiteX7" fmla="*/ 0 w 548634"/>
                <a:gd name="connsiteY7" fmla="*/ 137159 h 590766"/>
                <a:gd name="connsiteX8" fmla="*/ 190175 w 548634"/>
                <a:gd name="connsiteY8" fmla="*/ 137708 h 590766"/>
                <a:gd name="connsiteX9" fmla="*/ 196525 w 548634"/>
                <a:gd name="connsiteY9" fmla="*/ 252008 h 590766"/>
                <a:gd name="connsiteX10" fmla="*/ 237800 w 548634"/>
                <a:gd name="connsiteY10" fmla="*/ 252008 h 590766"/>
                <a:gd name="connsiteX11" fmla="*/ 225100 w 548634"/>
                <a:gd name="connsiteY11" fmla="*/ 137708 h 590766"/>
                <a:gd name="connsiteX12" fmla="*/ 411476 w 548634"/>
                <a:gd name="connsiteY12" fmla="*/ 137159 h 590766"/>
                <a:gd name="connsiteX13" fmla="*/ 548634 w 548634"/>
                <a:gd name="connsiteY13" fmla="*/ 0 h 590766"/>
                <a:gd name="connsiteX14" fmla="*/ 411476 w 548634"/>
                <a:gd name="connsiteY14" fmla="*/ 137159 h 590766"/>
                <a:gd name="connsiteX15" fmla="*/ 411476 w 548634"/>
                <a:gd name="connsiteY15" fmla="*/ 590766 h 590766"/>
                <a:gd name="connsiteX0" fmla="*/ 0 w 548634"/>
                <a:gd name="connsiteY0" fmla="*/ 137159 h 590766"/>
                <a:gd name="connsiteX1" fmla="*/ 411476 w 548634"/>
                <a:gd name="connsiteY1" fmla="*/ 137159 h 590766"/>
                <a:gd name="connsiteX2" fmla="*/ 411476 w 548634"/>
                <a:gd name="connsiteY2" fmla="*/ 590766 h 590766"/>
                <a:gd name="connsiteX3" fmla="*/ 0 w 548634"/>
                <a:gd name="connsiteY3" fmla="*/ 590766 h 590766"/>
                <a:gd name="connsiteX4" fmla="*/ 0 w 548634"/>
                <a:gd name="connsiteY4" fmla="*/ 137159 h 590766"/>
                <a:gd name="connsiteX0" fmla="*/ 411476 w 548634"/>
                <a:gd name="connsiteY0" fmla="*/ 137159 h 590766"/>
                <a:gd name="connsiteX1" fmla="*/ 548634 w 548634"/>
                <a:gd name="connsiteY1" fmla="*/ 0 h 590766"/>
                <a:gd name="connsiteX2" fmla="*/ 548634 w 548634"/>
                <a:gd name="connsiteY2" fmla="*/ 453608 h 590766"/>
                <a:gd name="connsiteX3" fmla="*/ 411476 w 548634"/>
                <a:gd name="connsiteY3" fmla="*/ 590766 h 590766"/>
                <a:gd name="connsiteX4" fmla="*/ 411476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411476 w 548634"/>
                <a:gd name="connsiteY3" fmla="*/ 137159 h 590766"/>
                <a:gd name="connsiteX4" fmla="*/ 0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548634 w 548634"/>
                <a:gd name="connsiteY3" fmla="*/ 453608 h 590766"/>
                <a:gd name="connsiteX4" fmla="*/ 411476 w 548634"/>
                <a:gd name="connsiteY4" fmla="*/ 590766 h 590766"/>
                <a:gd name="connsiteX5" fmla="*/ 0 w 548634"/>
                <a:gd name="connsiteY5" fmla="*/ 590766 h 590766"/>
                <a:gd name="connsiteX6" fmla="*/ 0 w 548634"/>
                <a:gd name="connsiteY6" fmla="*/ 137159 h 590766"/>
                <a:gd name="connsiteX7" fmla="*/ 0 w 548634"/>
                <a:gd name="connsiteY7" fmla="*/ 137159 h 590766"/>
                <a:gd name="connsiteX8" fmla="*/ 212400 w 548634"/>
                <a:gd name="connsiteY8" fmla="*/ 134533 h 590766"/>
                <a:gd name="connsiteX9" fmla="*/ 196525 w 548634"/>
                <a:gd name="connsiteY9" fmla="*/ 252008 h 590766"/>
                <a:gd name="connsiteX10" fmla="*/ 237800 w 548634"/>
                <a:gd name="connsiteY10" fmla="*/ 252008 h 590766"/>
                <a:gd name="connsiteX11" fmla="*/ 225100 w 548634"/>
                <a:gd name="connsiteY11" fmla="*/ 137708 h 590766"/>
                <a:gd name="connsiteX12" fmla="*/ 411476 w 548634"/>
                <a:gd name="connsiteY12" fmla="*/ 137159 h 590766"/>
                <a:gd name="connsiteX13" fmla="*/ 548634 w 548634"/>
                <a:gd name="connsiteY13" fmla="*/ 0 h 590766"/>
                <a:gd name="connsiteX14" fmla="*/ 411476 w 548634"/>
                <a:gd name="connsiteY14" fmla="*/ 137159 h 590766"/>
                <a:gd name="connsiteX15" fmla="*/ 411476 w 548634"/>
                <a:gd name="connsiteY15" fmla="*/ 590766 h 590766"/>
                <a:gd name="connsiteX0" fmla="*/ 0 w 548634"/>
                <a:gd name="connsiteY0" fmla="*/ 137159 h 590766"/>
                <a:gd name="connsiteX1" fmla="*/ 411476 w 548634"/>
                <a:gd name="connsiteY1" fmla="*/ 137159 h 590766"/>
                <a:gd name="connsiteX2" fmla="*/ 411476 w 548634"/>
                <a:gd name="connsiteY2" fmla="*/ 590766 h 590766"/>
                <a:gd name="connsiteX3" fmla="*/ 0 w 548634"/>
                <a:gd name="connsiteY3" fmla="*/ 590766 h 590766"/>
                <a:gd name="connsiteX4" fmla="*/ 0 w 548634"/>
                <a:gd name="connsiteY4" fmla="*/ 137159 h 590766"/>
                <a:gd name="connsiteX0" fmla="*/ 411476 w 548634"/>
                <a:gd name="connsiteY0" fmla="*/ 137159 h 590766"/>
                <a:gd name="connsiteX1" fmla="*/ 548634 w 548634"/>
                <a:gd name="connsiteY1" fmla="*/ 0 h 590766"/>
                <a:gd name="connsiteX2" fmla="*/ 548634 w 548634"/>
                <a:gd name="connsiteY2" fmla="*/ 453608 h 590766"/>
                <a:gd name="connsiteX3" fmla="*/ 411476 w 548634"/>
                <a:gd name="connsiteY3" fmla="*/ 590766 h 590766"/>
                <a:gd name="connsiteX4" fmla="*/ 411476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411476 w 548634"/>
                <a:gd name="connsiteY3" fmla="*/ 137159 h 590766"/>
                <a:gd name="connsiteX4" fmla="*/ 0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548634 w 548634"/>
                <a:gd name="connsiteY3" fmla="*/ 453608 h 590766"/>
                <a:gd name="connsiteX4" fmla="*/ 411476 w 548634"/>
                <a:gd name="connsiteY4" fmla="*/ 590766 h 590766"/>
                <a:gd name="connsiteX5" fmla="*/ 0 w 548634"/>
                <a:gd name="connsiteY5" fmla="*/ 590766 h 590766"/>
                <a:gd name="connsiteX6" fmla="*/ 0 w 548634"/>
                <a:gd name="connsiteY6" fmla="*/ 137159 h 590766"/>
                <a:gd name="connsiteX7" fmla="*/ 0 w 548634"/>
                <a:gd name="connsiteY7" fmla="*/ 137159 h 590766"/>
                <a:gd name="connsiteX8" fmla="*/ 231450 w 548634"/>
                <a:gd name="connsiteY8" fmla="*/ 137708 h 590766"/>
                <a:gd name="connsiteX9" fmla="*/ 196525 w 548634"/>
                <a:gd name="connsiteY9" fmla="*/ 252008 h 590766"/>
                <a:gd name="connsiteX10" fmla="*/ 237800 w 548634"/>
                <a:gd name="connsiteY10" fmla="*/ 252008 h 590766"/>
                <a:gd name="connsiteX11" fmla="*/ 225100 w 548634"/>
                <a:gd name="connsiteY11" fmla="*/ 137708 h 590766"/>
                <a:gd name="connsiteX12" fmla="*/ 411476 w 548634"/>
                <a:gd name="connsiteY12" fmla="*/ 137159 h 590766"/>
                <a:gd name="connsiteX13" fmla="*/ 548634 w 548634"/>
                <a:gd name="connsiteY13" fmla="*/ 0 h 590766"/>
                <a:gd name="connsiteX14" fmla="*/ 411476 w 548634"/>
                <a:gd name="connsiteY14" fmla="*/ 137159 h 590766"/>
                <a:gd name="connsiteX15" fmla="*/ 411476 w 548634"/>
                <a:gd name="connsiteY15" fmla="*/ 590766 h 590766"/>
                <a:gd name="connsiteX0" fmla="*/ 0 w 548634"/>
                <a:gd name="connsiteY0" fmla="*/ 137159 h 590766"/>
                <a:gd name="connsiteX1" fmla="*/ 411476 w 548634"/>
                <a:gd name="connsiteY1" fmla="*/ 137159 h 590766"/>
                <a:gd name="connsiteX2" fmla="*/ 411476 w 548634"/>
                <a:gd name="connsiteY2" fmla="*/ 590766 h 590766"/>
                <a:gd name="connsiteX3" fmla="*/ 0 w 548634"/>
                <a:gd name="connsiteY3" fmla="*/ 590766 h 590766"/>
                <a:gd name="connsiteX4" fmla="*/ 0 w 548634"/>
                <a:gd name="connsiteY4" fmla="*/ 137159 h 590766"/>
                <a:gd name="connsiteX0" fmla="*/ 411476 w 548634"/>
                <a:gd name="connsiteY0" fmla="*/ 137159 h 590766"/>
                <a:gd name="connsiteX1" fmla="*/ 548634 w 548634"/>
                <a:gd name="connsiteY1" fmla="*/ 0 h 590766"/>
                <a:gd name="connsiteX2" fmla="*/ 548634 w 548634"/>
                <a:gd name="connsiteY2" fmla="*/ 453608 h 590766"/>
                <a:gd name="connsiteX3" fmla="*/ 411476 w 548634"/>
                <a:gd name="connsiteY3" fmla="*/ 590766 h 590766"/>
                <a:gd name="connsiteX4" fmla="*/ 411476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411476 w 548634"/>
                <a:gd name="connsiteY3" fmla="*/ 137159 h 590766"/>
                <a:gd name="connsiteX4" fmla="*/ 0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548634 w 548634"/>
                <a:gd name="connsiteY3" fmla="*/ 453608 h 590766"/>
                <a:gd name="connsiteX4" fmla="*/ 411476 w 548634"/>
                <a:gd name="connsiteY4" fmla="*/ 590766 h 590766"/>
                <a:gd name="connsiteX5" fmla="*/ 0 w 548634"/>
                <a:gd name="connsiteY5" fmla="*/ 590766 h 590766"/>
                <a:gd name="connsiteX6" fmla="*/ 0 w 548634"/>
                <a:gd name="connsiteY6" fmla="*/ 137159 h 590766"/>
                <a:gd name="connsiteX7" fmla="*/ 0 w 548634"/>
                <a:gd name="connsiteY7" fmla="*/ 137159 h 590766"/>
                <a:gd name="connsiteX8" fmla="*/ 231450 w 548634"/>
                <a:gd name="connsiteY8" fmla="*/ 137708 h 590766"/>
                <a:gd name="connsiteX9" fmla="*/ 228275 w 548634"/>
                <a:gd name="connsiteY9" fmla="*/ 255183 h 590766"/>
                <a:gd name="connsiteX10" fmla="*/ 237800 w 548634"/>
                <a:gd name="connsiteY10" fmla="*/ 252008 h 590766"/>
                <a:gd name="connsiteX11" fmla="*/ 225100 w 548634"/>
                <a:gd name="connsiteY11" fmla="*/ 137708 h 590766"/>
                <a:gd name="connsiteX12" fmla="*/ 411476 w 548634"/>
                <a:gd name="connsiteY12" fmla="*/ 137159 h 590766"/>
                <a:gd name="connsiteX13" fmla="*/ 548634 w 548634"/>
                <a:gd name="connsiteY13" fmla="*/ 0 h 590766"/>
                <a:gd name="connsiteX14" fmla="*/ 411476 w 548634"/>
                <a:gd name="connsiteY14" fmla="*/ 137159 h 590766"/>
                <a:gd name="connsiteX15" fmla="*/ 411476 w 548634"/>
                <a:gd name="connsiteY15" fmla="*/ 590766 h 590766"/>
                <a:gd name="connsiteX0" fmla="*/ 0 w 548634"/>
                <a:gd name="connsiteY0" fmla="*/ 137159 h 590766"/>
                <a:gd name="connsiteX1" fmla="*/ 411476 w 548634"/>
                <a:gd name="connsiteY1" fmla="*/ 137159 h 590766"/>
                <a:gd name="connsiteX2" fmla="*/ 411476 w 548634"/>
                <a:gd name="connsiteY2" fmla="*/ 590766 h 590766"/>
                <a:gd name="connsiteX3" fmla="*/ 0 w 548634"/>
                <a:gd name="connsiteY3" fmla="*/ 590766 h 590766"/>
                <a:gd name="connsiteX4" fmla="*/ 0 w 548634"/>
                <a:gd name="connsiteY4" fmla="*/ 137159 h 590766"/>
                <a:gd name="connsiteX0" fmla="*/ 411476 w 548634"/>
                <a:gd name="connsiteY0" fmla="*/ 137159 h 590766"/>
                <a:gd name="connsiteX1" fmla="*/ 548634 w 548634"/>
                <a:gd name="connsiteY1" fmla="*/ 0 h 590766"/>
                <a:gd name="connsiteX2" fmla="*/ 548634 w 548634"/>
                <a:gd name="connsiteY2" fmla="*/ 453608 h 590766"/>
                <a:gd name="connsiteX3" fmla="*/ 411476 w 548634"/>
                <a:gd name="connsiteY3" fmla="*/ 590766 h 590766"/>
                <a:gd name="connsiteX4" fmla="*/ 411476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411476 w 548634"/>
                <a:gd name="connsiteY3" fmla="*/ 137159 h 590766"/>
                <a:gd name="connsiteX4" fmla="*/ 0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548634 w 548634"/>
                <a:gd name="connsiteY3" fmla="*/ 453608 h 590766"/>
                <a:gd name="connsiteX4" fmla="*/ 411476 w 548634"/>
                <a:gd name="connsiteY4" fmla="*/ 590766 h 590766"/>
                <a:gd name="connsiteX5" fmla="*/ 0 w 548634"/>
                <a:gd name="connsiteY5" fmla="*/ 590766 h 590766"/>
                <a:gd name="connsiteX6" fmla="*/ 0 w 548634"/>
                <a:gd name="connsiteY6" fmla="*/ 137159 h 590766"/>
                <a:gd name="connsiteX7" fmla="*/ 0 w 548634"/>
                <a:gd name="connsiteY7" fmla="*/ 137159 h 590766"/>
                <a:gd name="connsiteX8" fmla="*/ 231450 w 548634"/>
                <a:gd name="connsiteY8" fmla="*/ 137708 h 590766"/>
                <a:gd name="connsiteX9" fmla="*/ 228275 w 548634"/>
                <a:gd name="connsiteY9" fmla="*/ 255183 h 590766"/>
                <a:gd name="connsiteX10" fmla="*/ 231450 w 548634"/>
                <a:gd name="connsiteY10" fmla="*/ 264708 h 590766"/>
                <a:gd name="connsiteX11" fmla="*/ 225100 w 548634"/>
                <a:gd name="connsiteY11" fmla="*/ 137708 h 590766"/>
                <a:gd name="connsiteX12" fmla="*/ 411476 w 548634"/>
                <a:gd name="connsiteY12" fmla="*/ 137159 h 590766"/>
                <a:gd name="connsiteX13" fmla="*/ 548634 w 548634"/>
                <a:gd name="connsiteY13" fmla="*/ 0 h 590766"/>
                <a:gd name="connsiteX14" fmla="*/ 411476 w 548634"/>
                <a:gd name="connsiteY14" fmla="*/ 137159 h 590766"/>
                <a:gd name="connsiteX15" fmla="*/ 411476 w 548634"/>
                <a:gd name="connsiteY15" fmla="*/ 590766 h 590766"/>
                <a:gd name="connsiteX0" fmla="*/ 0 w 548634"/>
                <a:gd name="connsiteY0" fmla="*/ 137159 h 590766"/>
                <a:gd name="connsiteX1" fmla="*/ 411476 w 548634"/>
                <a:gd name="connsiteY1" fmla="*/ 137159 h 590766"/>
                <a:gd name="connsiteX2" fmla="*/ 411476 w 548634"/>
                <a:gd name="connsiteY2" fmla="*/ 590766 h 590766"/>
                <a:gd name="connsiteX3" fmla="*/ 0 w 548634"/>
                <a:gd name="connsiteY3" fmla="*/ 590766 h 590766"/>
                <a:gd name="connsiteX4" fmla="*/ 0 w 548634"/>
                <a:gd name="connsiteY4" fmla="*/ 137159 h 590766"/>
                <a:gd name="connsiteX0" fmla="*/ 411476 w 548634"/>
                <a:gd name="connsiteY0" fmla="*/ 137159 h 590766"/>
                <a:gd name="connsiteX1" fmla="*/ 548634 w 548634"/>
                <a:gd name="connsiteY1" fmla="*/ 0 h 590766"/>
                <a:gd name="connsiteX2" fmla="*/ 548634 w 548634"/>
                <a:gd name="connsiteY2" fmla="*/ 453608 h 590766"/>
                <a:gd name="connsiteX3" fmla="*/ 411476 w 548634"/>
                <a:gd name="connsiteY3" fmla="*/ 590766 h 590766"/>
                <a:gd name="connsiteX4" fmla="*/ 411476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411476 w 548634"/>
                <a:gd name="connsiteY3" fmla="*/ 137159 h 590766"/>
                <a:gd name="connsiteX4" fmla="*/ 0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548634 w 548634"/>
                <a:gd name="connsiteY3" fmla="*/ 453608 h 590766"/>
                <a:gd name="connsiteX4" fmla="*/ 411476 w 548634"/>
                <a:gd name="connsiteY4" fmla="*/ 590766 h 590766"/>
                <a:gd name="connsiteX5" fmla="*/ 0 w 548634"/>
                <a:gd name="connsiteY5" fmla="*/ 590766 h 590766"/>
                <a:gd name="connsiteX6" fmla="*/ 0 w 548634"/>
                <a:gd name="connsiteY6" fmla="*/ 137159 h 590766"/>
                <a:gd name="connsiteX7" fmla="*/ 0 w 548634"/>
                <a:gd name="connsiteY7" fmla="*/ 137159 h 590766"/>
                <a:gd name="connsiteX8" fmla="*/ 231450 w 548634"/>
                <a:gd name="connsiteY8" fmla="*/ 137708 h 590766"/>
                <a:gd name="connsiteX9" fmla="*/ 228275 w 548634"/>
                <a:gd name="connsiteY9" fmla="*/ 255183 h 590766"/>
                <a:gd name="connsiteX10" fmla="*/ 231450 w 548634"/>
                <a:gd name="connsiteY10" fmla="*/ 264708 h 590766"/>
                <a:gd name="connsiteX11" fmla="*/ 225100 w 548634"/>
                <a:gd name="connsiteY11" fmla="*/ 137708 h 590766"/>
                <a:gd name="connsiteX12" fmla="*/ 411476 w 548634"/>
                <a:gd name="connsiteY12" fmla="*/ 137159 h 590766"/>
                <a:gd name="connsiteX13" fmla="*/ 548634 w 548634"/>
                <a:gd name="connsiteY13" fmla="*/ 0 h 590766"/>
                <a:gd name="connsiteX14" fmla="*/ 411476 w 548634"/>
                <a:gd name="connsiteY14" fmla="*/ 137159 h 590766"/>
                <a:gd name="connsiteX15" fmla="*/ 411476 w 548634"/>
                <a:gd name="connsiteY15" fmla="*/ 590766 h 590766"/>
                <a:gd name="connsiteX0" fmla="*/ 0 w 548634"/>
                <a:gd name="connsiteY0" fmla="*/ 137159 h 590766"/>
                <a:gd name="connsiteX1" fmla="*/ 411476 w 548634"/>
                <a:gd name="connsiteY1" fmla="*/ 137159 h 590766"/>
                <a:gd name="connsiteX2" fmla="*/ 411476 w 548634"/>
                <a:gd name="connsiteY2" fmla="*/ 590766 h 590766"/>
                <a:gd name="connsiteX3" fmla="*/ 0 w 548634"/>
                <a:gd name="connsiteY3" fmla="*/ 590766 h 590766"/>
                <a:gd name="connsiteX4" fmla="*/ 0 w 548634"/>
                <a:gd name="connsiteY4" fmla="*/ 137159 h 590766"/>
                <a:gd name="connsiteX0" fmla="*/ 411476 w 548634"/>
                <a:gd name="connsiteY0" fmla="*/ 137159 h 590766"/>
                <a:gd name="connsiteX1" fmla="*/ 548634 w 548634"/>
                <a:gd name="connsiteY1" fmla="*/ 0 h 590766"/>
                <a:gd name="connsiteX2" fmla="*/ 548634 w 548634"/>
                <a:gd name="connsiteY2" fmla="*/ 453608 h 590766"/>
                <a:gd name="connsiteX3" fmla="*/ 411476 w 548634"/>
                <a:gd name="connsiteY3" fmla="*/ 590766 h 590766"/>
                <a:gd name="connsiteX4" fmla="*/ 411476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411476 w 548634"/>
                <a:gd name="connsiteY3" fmla="*/ 137159 h 590766"/>
                <a:gd name="connsiteX4" fmla="*/ 0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548634 w 548634"/>
                <a:gd name="connsiteY3" fmla="*/ 453608 h 590766"/>
                <a:gd name="connsiteX4" fmla="*/ 411476 w 548634"/>
                <a:gd name="connsiteY4" fmla="*/ 590766 h 590766"/>
                <a:gd name="connsiteX5" fmla="*/ 0 w 548634"/>
                <a:gd name="connsiteY5" fmla="*/ 590766 h 590766"/>
                <a:gd name="connsiteX6" fmla="*/ 0 w 548634"/>
                <a:gd name="connsiteY6" fmla="*/ 137159 h 590766"/>
                <a:gd name="connsiteX7" fmla="*/ 0 w 548634"/>
                <a:gd name="connsiteY7" fmla="*/ 137159 h 590766"/>
                <a:gd name="connsiteX8" fmla="*/ 231450 w 548634"/>
                <a:gd name="connsiteY8" fmla="*/ 137708 h 590766"/>
                <a:gd name="connsiteX9" fmla="*/ 228275 w 548634"/>
                <a:gd name="connsiteY9" fmla="*/ 255183 h 590766"/>
                <a:gd name="connsiteX10" fmla="*/ 231450 w 548634"/>
                <a:gd name="connsiteY10" fmla="*/ 264708 h 590766"/>
                <a:gd name="connsiteX11" fmla="*/ 221925 w 548634"/>
                <a:gd name="connsiteY11" fmla="*/ 137708 h 590766"/>
                <a:gd name="connsiteX12" fmla="*/ 411476 w 548634"/>
                <a:gd name="connsiteY12" fmla="*/ 137159 h 590766"/>
                <a:gd name="connsiteX13" fmla="*/ 548634 w 548634"/>
                <a:gd name="connsiteY13" fmla="*/ 0 h 590766"/>
                <a:gd name="connsiteX14" fmla="*/ 411476 w 548634"/>
                <a:gd name="connsiteY14" fmla="*/ 137159 h 590766"/>
                <a:gd name="connsiteX15" fmla="*/ 411476 w 548634"/>
                <a:gd name="connsiteY15" fmla="*/ 590766 h 590766"/>
                <a:gd name="connsiteX0" fmla="*/ 0 w 548634"/>
                <a:gd name="connsiteY0" fmla="*/ 137159 h 590766"/>
                <a:gd name="connsiteX1" fmla="*/ 411476 w 548634"/>
                <a:gd name="connsiteY1" fmla="*/ 137159 h 590766"/>
                <a:gd name="connsiteX2" fmla="*/ 411476 w 548634"/>
                <a:gd name="connsiteY2" fmla="*/ 590766 h 590766"/>
                <a:gd name="connsiteX3" fmla="*/ 0 w 548634"/>
                <a:gd name="connsiteY3" fmla="*/ 590766 h 590766"/>
                <a:gd name="connsiteX4" fmla="*/ 0 w 548634"/>
                <a:gd name="connsiteY4" fmla="*/ 137159 h 590766"/>
                <a:gd name="connsiteX0" fmla="*/ 411476 w 548634"/>
                <a:gd name="connsiteY0" fmla="*/ 137159 h 590766"/>
                <a:gd name="connsiteX1" fmla="*/ 548634 w 548634"/>
                <a:gd name="connsiteY1" fmla="*/ 0 h 590766"/>
                <a:gd name="connsiteX2" fmla="*/ 548634 w 548634"/>
                <a:gd name="connsiteY2" fmla="*/ 453608 h 590766"/>
                <a:gd name="connsiteX3" fmla="*/ 411476 w 548634"/>
                <a:gd name="connsiteY3" fmla="*/ 590766 h 590766"/>
                <a:gd name="connsiteX4" fmla="*/ 411476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411476 w 548634"/>
                <a:gd name="connsiteY3" fmla="*/ 137159 h 590766"/>
                <a:gd name="connsiteX4" fmla="*/ 0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548634 w 548634"/>
                <a:gd name="connsiteY3" fmla="*/ 453608 h 590766"/>
                <a:gd name="connsiteX4" fmla="*/ 411476 w 548634"/>
                <a:gd name="connsiteY4" fmla="*/ 590766 h 590766"/>
                <a:gd name="connsiteX5" fmla="*/ 0 w 548634"/>
                <a:gd name="connsiteY5" fmla="*/ 590766 h 590766"/>
                <a:gd name="connsiteX6" fmla="*/ 0 w 548634"/>
                <a:gd name="connsiteY6" fmla="*/ 137159 h 590766"/>
                <a:gd name="connsiteX7" fmla="*/ 0 w 548634"/>
                <a:gd name="connsiteY7" fmla="*/ 137159 h 590766"/>
                <a:gd name="connsiteX8" fmla="*/ 231450 w 548634"/>
                <a:gd name="connsiteY8" fmla="*/ 137708 h 590766"/>
                <a:gd name="connsiteX9" fmla="*/ 228275 w 548634"/>
                <a:gd name="connsiteY9" fmla="*/ 255183 h 590766"/>
                <a:gd name="connsiteX10" fmla="*/ 174300 w 548634"/>
                <a:gd name="connsiteY10" fmla="*/ 274233 h 590766"/>
                <a:gd name="connsiteX11" fmla="*/ 221925 w 548634"/>
                <a:gd name="connsiteY11" fmla="*/ 137708 h 590766"/>
                <a:gd name="connsiteX12" fmla="*/ 411476 w 548634"/>
                <a:gd name="connsiteY12" fmla="*/ 137159 h 590766"/>
                <a:gd name="connsiteX13" fmla="*/ 548634 w 548634"/>
                <a:gd name="connsiteY13" fmla="*/ 0 h 590766"/>
                <a:gd name="connsiteX14" fmla="*/ 411476 w 548634"/>
                <a:gd name="connsiteY14" fmla="*/ 137159 h 590766"/>
                <a:gd name="connsiteX15" fmla="*/ 411476 w 548634"/>
                <a:gd name="connsiteY15" fmla="*/ 590766 h 590766"/>
                <a:gd name="connsiteX0" fmla="*/ 0 w 548634"/>
                <a:gd name="connsiteY0" fmla="*/ 137159 h 590766"/>
                <a:gd name="connsiteX1" fmla="*/ 411476 w 548634"/>
                <a:gd name="connsiteY1" fmla="*/ 137159 h 590766"/>
                <a:gd name="connsiteX2" fmla="*/ 411476 w 548634"/>
                <a:gd name="connsiteY2" fmla="*/ 590766 h 590766"/>
                <a:gd name="connsiteX3" fmla="*/ 0 w 548634"/>
                <a:gd name="connsiteY3" fmla="*/ 590766 h 590766"/>
                <a:gd name="connsiteX4" fmla="*/ 0 w 548634"/>
                <a:gd name="connsiteY4" fmla="*/ 137159 h 590766"/>
                <a:gd name="connsiteX0" fmla="*/ 411476 w 548634"/>
                <a:gd name="connsiteY0" fmla="*/ 137159 h 590766"/>
                <a:gd name="connsiteX1" fmla="*/ 548634 w 548634"/>
                <a:gd name="connsiteY1" fmla="*/ 0 h 590766"/>
                <a:gd name="connsiteX2" fmla="*/ 548634 w 548634"/>
                <a:gd name="connsiteY2" fmla="*/ 453608 h 590766"/>
                <a:gd name="connsiteX3" fmla="*/ 411476 w 548634"/>
                <a:gd name="connsiteY3" fmla="*/ 590766 h 590766"/>
                <a:gd name="connsiteX4" fmla="*/ 411476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411476 w 548634"/>
                <a:gd name="connsiteY3" fmla="*/ 137159 h 590766"/>
                <a:gd name="connsiteX4" fmla="*/ 0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548634 w 548634"/>
                <a:gd name="connsiteY3" fmla="*/ 453608 h 590766"/>
                <a:gd name="connsiteX4" fmla="*/ 411476 w 548634"/>
                <a:gd name="connsiteY4" fmla="*/ 590766 h 590766"/>
                <a:gd name="connsiteX5" fmla="*/ 0 w 548634"/>
                <a:gd name="connsiteY5" fmla="*/ 590766 h 590766"/>
                <a:gd name="connsiteX6" fmla="*/ 0 w 548634"/>
                <a:gd name="connsiteY6" fmla="*/ 137159 h 590766"/>
                <a:gd name="connsiteX7" fmla="*/ 0 w 548634"/>
                <a:gd name="connsiteY7" fmla="*/ 137159 h 590766"/>
                <a:gd name="connsiteX8" fmla="*/ 231450 w 548634"/>
                <a:gd name="connsiteY8" fmla="*/ 137708 h 590766"/>
                <a:gd name="connsiteX9" fmla="*/ 228275 w 548634"/>
                <a:gd name="connsiteY9" fmla="*/ 255183 h 590766"/>
                <a:gd name="connsiteX10" fmla="*/ 174300 w 548634"/>
                <a:gd name="connsiteY10" fmla="*/ 274233 h 590766"/>
                <a:gd name="connsiteX11" fmla="*/ 231450 w 548634"/>
                <a:gd name="connsiteY11" fmla="*/ 137708 h 590766"/>
                <a:gd name="connsiteX12" fmla="*/ 411476 w 548634"/>
                <a:gd name="connsiteY12" fmla="*/ 137159 h 590766"/>
                <a:gd name="connsiteX13" fmla="*/ 548634 w 548634"/>
                <a:gd name="connsiteY13" fmla="*/ 0 h 590766"/>
                <a:gd name="connsiteX14" fmla="*/ 411476 w 548634"/>
                <a:gd name="connsiteY14" fmla="*/ 137159 h 590766"/>
                <a:gd name="connsiteX15" fmla="*/ 411476 w 548634"/>
                <a:gd name="connsiteY15" fmla="*/ 590766 h 590766"/>
                <a:gd name="connsiteX0" fmla="*/ 0 w 548634"/>
                <a:gd name="connsiteY0" fmla="*/ 137159 h 590766"/>
                <a:gd name="connsiteX1" fmla="*/ 411476 w 548634"/>
                <a:gd name="connsiteY1" fmla="*/ 137159 h 590766"/>
                <a:gd name="connsiteX2" fmla="*/ 411476 w 548634"/>
                <a:gd name="connsiteY2" fmla="*/ 590766 h 590766"/>
                <a:gd name="connsiteX3" fmla="*/ 0 w 548634"/>
                <a:gd name="connsiteY3" fmla="*/ 590766 h 590766"/>
                <a:gd name="connsiteX4" fmla="*/ 0 w 548634"/>
                <a:gd name="connsiteY4" fmla="*/ 137159 h 590766"/>
                <a:gd name="connsiteX0" fmla="*/ 411476 w 548634"/>
                <a:gd name="connsiteY0" fmla="*/ 137159 h 590766"/>
                <a:gd name="connsiteX1" fmla="*/ 548634 w 548634"/>
                <a:gd name="connsiteY1" fmla="*/ 0 h 590766"/>
                <a:gd name="connsiteX2" fmla="*/ 548634 w 548634"/>
                <a:gd name="connsiteY2" fmla="*/ 453608 h 590766"/>
                <a:gd name="connsiteX3" fmla="*/ 411476 w 548634"/>
                <a:gd name="connsiteY3" fmla="*/ 590766 h 590766"/>
                <a:gd name="connsiteX4" fmla="*/ 411476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411476 w 548634"/>
                <a:gd name="connsiteY3" fmla="*/ 137159 h 590766"/>
                <a:gd name="connsiteX4" fmla="*/ 0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548634 w 548634"/>
                <a:gd name="connsiteY3" fmla="*/ 453608 h 590766"/>
                <a:gd name="connsiteX4" fmla="*/ 411476 w 548634"/>
                <a:gd name="connsiteY4" fmla="*/ 590766 h 590766"/>
                <a:gd name="connsiteX5" fmla="*/ 0 w 548634"/>
                <a:gd name="connsiteY5" fmla="*/ 590766 h 590766"/>
                <a:gd name="connsiteX6" fmla="*/ 0 w 548634"/>
                <a:gd name="connsiteY6" fmla="*/ 137159 h 590766"/>
                <a:gd name="connsiteX7" fmla="*/ 0 w 548634"/>
                <a:gd name="connsiteY7" fmla="*/ 137159 h 590766"/>
                <a:gd name="connsiteX8" fmla="*/ 231450 w 548634"/>
                <a:gd name="connsiteY8" fmla="*/ 137708 h 590766"/>
                <a:gd name="connsiteX9" fmla="*/ 228275 w 548634"/>
                <a:gd name="connsiteY9" fmla="*/ 255183 h 590766"/>
                <a:gd name="connsiteX10" fmla="*/ 231450 w 548634"/>
                <a:gd name="connsiteY10" fmla="*/ 258358 h 590766"/>
                <a:gd name="connsiteX11" fmla="*/ 231450 w 548634"/>
                <a:gd name="connsiteY11" fmla="*/ 137708 h 590766"/>
                <a:gd name="connsiteX12" fmla="*/ 411476 w 548634"/>
                <a:gd name="connsiteY12" fmla="*/ 137159 h 590766"/>
                <a:gd name="connsiteX13" fmla="*/ 548634 w 548634"/>
                <a:gd name="connsiteY13" fmla="*/ 0 h 590766"/>
                <a:gd name="connsiteX14" fmla="*/ 411476 w 548634"/>
                <a:gd name="connsiteY14" fmla="*/ 137159 h 590766"/>
                <a:gd name="connsiteX15" fmla="*/ 411476 w 548634"/>
                <a:gd name="connsiteY15" fmla="*/ 590766 h 59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8634" h="590766" stroke="0" extrusionOk="0">
                  <a:moveTo>
                    <a:pt x="0" y="137159"/>
                  </a:moveTo>
                  <a:lnTo>
                    <a:pt x="411476" y="137159"/>
                  </a:lnTo>
                  <a:lnTo>
                    <a:pt x="411476" y="590766"/>
                  </a:lnTo>
                  <a:lnTo>
                    <a:pt x="0" y="590766"/>
                  </a:lnTo>
                  <a:lnTo>
                    <a:pt x="0" y="137159"/>
                  </a:lnTo>
                  <a:close/>
                </a:path>
                <a:path w="548634" h="590766" fill="darkenLess" stroke="0" extrusionOk="0">
                  <a:moveTo>
                    <a:pt x="411476" y="137159"/>
                  </a:moveTo>
                  <a:lnTo>
                    <a:pt x="548634" y="0"/>
                  </a:lnTo>
                  <a:lnTo>
                    <a:pt x="548634" y="453608"/>
                  </a:lnTo>
                  <a:lnTo>
                    <a:pt x="411476" y="590766"/>
                  </a:lnTo>
                  <a:lnTo>
                    <a:pt x="411476" y="137159"/>
                  </a:lnTo>
                  <a:close/>
                </a:path>
                <a:path w="548634" h="590766" fill="lightenLess" stroke="0" extrusionOk="0">
                  <a:moveTo>
                    <a:pt x="0" y="137159"/>
                  </a:moveTo>
                  <a:lnTo>
                    <a:pt x="137159" y="0"/>
                  </a:lnTo>
                  <a:lnTo>
                    <a:pt x="548634" y="0"/>
                  </a:lnTo>
                  <a:lnTo>
                    <a:pt x="411476" y="137159"/>
                  </a:lnTo>
                  <a:lnTo>
                    <a:pt x="0" y="137159"/>
                  </a:lnTo>
                  <a:close/>
                </a:path>
                <a:path w="548634" h="590766" fill="none" extrusionOk="0">
                  <a:moveTo>
                    <a:pt x="0" y="137159"/>
                  </a:moveTo>
                  <a:lnTo>
                    <a:pt x="137159" y="0"/>
                  </a:lnTo>
                  <a:lnTo>
                    <a:pt x="548634" y="0"/>
                  </a:lnTo>
                  <a:lnTo>
                    <a:pt x="548634" y="453608"/>
                  </a:lnTo>
                  <a:lnTo>
                    <a:pt x="411476" y="590766"/>
                  </a:lnTo>
                  <a:lnTo>
                    <a:pt x="0" y="590766"/>
                  </a:lnTo>
                  <a:lnTo>
                    <a:pt x="0" y="137159"/>
                  </a:lnTo>
                  <a:close/>
                  <a:moveTo>
                    <a:pt x="0" y="137159"/>
                  </a:moveTo>
                  <a:lnTo>
                    <a:pt x="231450" y="137708"/>
                  </a:lnTo>
                  <a:cubicBezTo>
                    <a:pt x="230392" y="176866"/>
                    <a:pt x="229333" y="216025"/>
                    <a:pt x="228275" y="255183"/>
                  </a:cubicBezTo>
                  <a:lnTo>
                    <a:pt x="231450" y="258358"/>
                  </a:lnTo>
                  <a:lnTo>
                    <a:pt x="231450" y="137708"/>
                  </a:lnTo>
                  <a:lnTo>
                    <a:pt x="411476" y="137159"/>
                  </a:lnTo>
                  <a:lnTo>
                    <a:pt x="548634" y="0"/>
                  </a:lnTo>
                  <a:moveTo>
                    <a:pt x="411476" y="137159"/>
                  </a:moveTo>
                  <a:lnTo>
                    <a:pt x="411476" y="590766"/>
                  </a:lnTo>
                </a:path>
              </a:pathLst>
            </a:custGeom>
            <a:noFill/>
            <a:ln w="79375">
              <a:solidFill>
                <a:srgbClr val="FFFFFF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71637" y="2061253"/>
              <a:ext cx="1687260" cy="627858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Installable</a:t>
              </a:r>
              <a:endParaRPr lang="en-US" sz="2353" dirty="0" err="1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457796" y="543459"/>
            <a:ext cx="2062425" cy="2224670"/>
            <a:chOff x="9510310" y="1167206"/>
            <a:chExt cx="2103781" cy="2269279"/>
          </a:xfrm>
        </p:grpSpPr>
        <p:grpSp>
          <p:nvGrpSpPr>
            <p:cNvPr id="43" name="Group 42"/>
            <p:cNvGrpSpPr/>
            <p:nvPr/>
          </p:nvGrpSpPr>
          <p:grpSpPr>
            <a:xfrm>
              <a:off x="9791339" y="1167206"/>
              <a:ext cx="1638921" cy="1449774"/>
              <a:chOff x="4565984" y="252429"/>
              <a:chExt cx="2389399" cy="2194815"/>
            </a:xfrm>
          </p:grpSpPr>
          <p:sp>
            <p:nvSpPr>
              <p:cNvPr id="8" name="Freeform 5"/>
              <p:cNvSpPr>
                <a:spLocks noEditPoints="1"/>
              </p:cNvSpPr>
              <p:nvPr/>
            </p:nvSpPr>
            <p:spPr bwMode="auto">
              <a:xfrm>
                <a:off x="4565984" y="571213"/>
                <a:ext cx="2389399" cy="1412683"/>
              </a:xfrm>
              <a:custGeom>
                <a:avLst/>
                <a:gdLst>
                  <a:gd name="T0" fmla="*/ 443 w 538"/>
                  <a:gd name="T1" fmla="*/ 316 h 316"/>
                  <a:gd name="T2" fmla="*/ 95 w 538"/>
                  <a:gd name="T3" fmla="*/ 316 h 316"/>
                  <a:gd name="T4" fmla="*/ 0 w 538"/>
                  <a:gd name="T5" fmla="*/ 220 h 316"/>
                  <a:gd name="T6" fmla="*/ 95 w 538"/>
                  <a:gd name="T7" fmla="*/ 125 h 316"/>
                  <a:gd name="T8" fmla="*/ 118 w 538"/>
                  <a:gd name="T9" fmla="*/ 128 h 316"/>
                  <a:gd name="T10" fmla="*/ 211 w 538"/>
                  <a:gd name="T11" fmla="*/ 50 h 316"/>
                  <a:gd name="T12" fmla="*/ 268 w 538"/>
                  <a:gd name="T13" fmla="*/ 69 h 316"/>
                  <a:gd name="T14" fmla="*/ 360 w 538"/>
                  <a:gd name="T15" fmla="*/ 0 h 316"/>
                  <a:gd name="T16" fmla="*/ 452 w 538"/>
                  <a:gd name="T17" fmla="*/ 96 h 316"/>
                  <a:gd name="T18" fmla="*/ 449 w 538"/>
                  <a:gd name="T19" fmla="*/ 125 h 316"/>
                  <a:gd name="T20" fmla="*/ 538 w 538"/>
                  <a:gd name="T21" fmla="*/ 220 h 316"/>
                  <a:gd name="T22" fmla="*/ 443 w 538"/>
                  <a:gd name="T23" fmla="*/ 316 h 316"/>
                  <a:gd name="T24" fmla="*/ 95 w 538"/>
                  <a:gd name="T25" fmla="*/ 143 h 316"/>
                  <a:gd name="T26" fmla="*/ 19 w 538"/>
                  <a:gd name="T27" fmla="*/ 220 h 316"/>
                  <a:gd name="T28" fmla="*/ 95 w 538"/>
                  <a:gd name="T29" fmla="*/ 298 h 316"/>
                  <a:gd name="T30" fmla="*/ 443 w 538"/>
                  <a:gd name="T31" fmla="*/ 298 h 316"/>
                  <a:gd name="T32" fmla="*/ 520 w 538"/>
                  <a:gd name="T33" fmla="*/ 220 h 316"/>
                  <a:gd name="T34" fmla="*/ 442 w 538"/>
                  <a:gd name="T35" fmla="*/ 143 h 316"/>
                  <a:gd name="T36" fmla="*/ 442 w 538"/>
                  <a:gd name="T37" fmla="*/ 143 h 316"/>
                  <a:gd name="T38" fmla="*/ 431 w 538"/>
                  <a:gd name="T39" fmla="*/ 143 h 316"/>
                  <a:gd name="T40" fmla="*/ 428 w 538"/>
                  <a:gd name="T41" fmla="*/ 133 h 316"/>
                  <a:gd name="T42" fmla="*/ 434 w 538"/>
                  <a:gd name="T43" fmla="*/ 96 h 316"/>
                  <a:gd name="T44" fmla="*/ 360 w 538"/>
                  <a:gd name="T45" fmla="*/ 19 h 316"/>
                  <a:gd name="T46" fmla="*/ 283 w 538"/>
                  <a:gd name="T47" fmla="*/ 88 h 316"/>
                  <a:gd name="T48" fmla="*/ 277 w 538"/>
                  <a:gd name="T49" fmla="*/ 95 h 316"/>
                  <a:gd name="T50" fmla="*/ 267 w 538"/>
                  <a:gd name="T51" fmla="*/ 93 h 316"/>
                  <a:gd name="T52" fmla="*/ 211 w 538"/>
                  <a:gd name="T53" fmla="*/ 68 h 316"/>
                  <a:gd name="T54" fmla="*/ 135 w 538"/>
                  <a:gd name="T55" fmla="*/ 141 h 316"/>
                  <a:gd name="T56" fmla="*/ 130 w 538"/>
                  <a:gd name="T57" fmla="*/ 149 h 316"/>
                  <a:gd name="T58" fmla="*/ 121 w 538"/>
                  <a:gd name="T59" fmla="*/ 149 h 316"/>
                  <a:gd name="T60" fmla="*/ 95 w 538"/>
                  <a:gd name="T61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38" h="316">
                    <a:moveTo>
                      <a:pt x="443" y="316"/>
                    </a:moveTo>
                    <a:cubicBezTo>
                      <a:pt x="95" y="316"/>
                      <a:pt x="95" y="316"/>
                      <a:pt x="95" y="316"/>
                    </a:cubicBezTo>
                    <a:cubicBezTo>
                      <a:pt x="44" y="316"/>
                      <a:pt x="0" y="272"/>
                      <a:pt x="0" y="220"/>
                    </a:cubicBezTo>
                    <a:cubicBezTo>
                      <a:pt x="0" y="168"/>
                      <a:pt x="44" y="125"/>
                      <a:pt x="95" y="125"/>
                    </a:cubicBezTo>
                    <a:cubicBezTo>
                      <a:pt x="103" y="125"/>
                      <a:pt x="111" y="126"/>
                      <a:pt x="118" y="128"/>
                    </a:cubicBezTo>
                    <a:cubicBezTo>
                      <a:pt x="126" y="82"/>
                      <a:pt x="164" y="50"/>
                      <a:pt x="211" y="50"/>
                    </a:cubicBezTo>
                    <a:cubicBezTo>
                      <a:pt x="233" y="50"/>
                      <a:pt x="252" y="56"/>
                      <a:pt x="268" y="69"/>
                    </a:cubicBezTo>
                    <a:cubicBezTo>
                      <a:pt x="280" y="29"/>
                      <a:pt x="318" y="0"/>
                      <a:pt x="360" y="0"/>
                    </a:cubicBezTo>
                    <a:cubicBezTo>
                      <a:pt x="411" y="0"/>
                      <a:pt x="452" y="43"/>
                      <a:pt x="452" y="96"/>
                    </a:cubicBezTo>
                    <a:cubicBezTo>
                      <a:pt x="452" y="106"/>
                      <a:pt x="451" y="116"/>
                      <a:pt x="449" y="125"/>
                    </a:cubicBezTo>
                    <a:cubicBezTo>
                      <a:pt x="499" y="128"/>
                      <a:pt x="538" y="170"/>
                      <a:pt x="538" y="220"/>
                    </a:cubicBezTo>
                    <a:cubicBezTo>
                      <a:pt x="538" y="273"/>
                      <a:pt x="495" y="316"/>
                      <a:pt x="443" y="316"/>
                    </a:cubicBezTo>
                    <a:close/>
                    <a:moveTo>
                      <a:pt x="95" y="143"/>
                    </a:moveTo>
                    <a:cubicBezTo>
                      <a:pt x="54" y="143"/>
                      <a:pt x="19" y="178"/>
                      <a:pt x="19" y="220"/>
                    </a:cubicBezTo>
                    <a:cubicBezTo>
                      <a:pt x="19" y="262"/>
                      <a:pt x="54" y="298"/>
                      <a:pt x="95" y="298"/>
                    </a:cubicBezTo>
                    <a:cubicBezTo>
                      <a:pt x="443" y="298"/>
                      <a:pt x="443" y="298"/>
                      <a:pt x="443" y="298"/>
                    </a:cubicBezTo>
                    <a:cubicBezTo>
                      <a:pt x="485" y="298"/>
                      <a:pt x="520" y="263"/>
                      <a:pt x="520" y="220"/>
                    </a:cubicBezTo>
                    <a:cubicBezTo>
                      <a:pt x="520" y="177"/>
                      <a:pt x="485" y="143"/>
                      <a:pt x="442" y="143"/>
                    </a:cubicBezTo>
                    <a:cubicBezTo>
                      <a:pt x="442" y="143"/>
                      <a:pt x="442" y="143"/>
                      <a:pt x="442" y="143"/>
                    </a:cubicBezTo>
                    <a:cubicBezTo>
                      <a:pt x="439" y="145"/>
                      <a:pt x="435" y="146"/>
                      <a:pt x="431" y="143"/>
                    </a:cubicBezTo>
                    <a:cubicBezTo>
                      <a:pt x="428" y="141"/>
                      <a:pt x="426" y="137"/>
                      <a:pt x="428" y="133"/>
                    </a:cubicBezTo>
                    <a:cubicBezTo>
                      <a:pt x="432" y="122"/>
                      <a:pt x="434" y="109"/>
                      <a:pt x="434" y="96"/>
                    </a:cubicBezTo>
                    <a:cubicBezTo>
                      <a:pt x="434" y="53"/>
                      <a:pt x="401" y="19"/>
                      <a:pt x="360" y="19"/>
                    </a:cubicBezTo>
                    <a:cubicBezTo>
                      <a:pt x="321" y="19"/>
                      <a:pt x="287" y="49"/>
                      <a:pt x="283" y="88"/>
                    </a:cubicBezTo>
                    <a:cubicBezTo>
                      <a:pt x="283" y="91"/>
                      <a:pt x="280" y="94"/>
                      <a:pt x="277" y="95"/>
                    </a:cubicBezTo>
                    <a:cubicBezTo>
                      <a:pt x="273" y="97"/>
                      <a:pt x="269" y="96"/>
                      <a:pt x="267" y="93"/>
                    </a:cubicBezTo>
                    <a:cubicBezTo>
                      <a:pt x="252" y="76"/>
                      <a:pt x="234" y="68"/>
                      <a:pt x="211" y="68"/>
                    </a:cubicBezTo>
                    <a:cubicBezTo>
                      <a:pt x="170" y="68"/>
                      <a:pt x="137" y="99"/>
                      <a:pt x="135" y="141"/>
                    </a:cubicBezTo>
                    <a:cubicBezTo>
                      <a:pt x="134" y="144"/>
                      <a:pt x="133" y="147"/>
                      <a:pt x="130" y="149"/>
                    </a:cubicBezTo>
                    <a:cubicBezTo>
                      <a:pt x="127" y="150"/>
                      <a:pt x="124" y="150"/>
                      <a:pt x="121" y="149"/>
                    </a:cubicBezTo>
                    <a:cubicBezTo>
                      <a:pt x="113" y="145"/>
                      <a:pt x="105" y="143"/>
                      <a:pt x="95" y="1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765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 rot="2400000">
                <a:off x="5760684" y="252429"/>
                <a:ext cx="0" cy="2194815"/>
                <a:chOff x="8455459" y="596880"/>
                <a:chExt cx="0" cy="2194815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8455459" y="696644"/>
                  <a:ext cx="0" cy="1995286"/>
                </a:xfrm>
                <a:prstGeom prst="line">
                  <a:avLst/>
                </a:prstGeom>
                <a:ln w="212725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8455459" y="596880"/>
                  <a:ext cx="0" cy="2194815"/>
                </a:xfrm>
                <a:prstGeom prst="line">
                  <a:avLst/>
                </a:prstGeom>
                <a:ln w="762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TextBox 50"/>
            <p:cNvSpPr txBox="1"/>
            <p:nvPr/>
          </p:nvSpPr>
          <p:spPr>
            <a:xfrm>
              <a:off x="9510310" y="2476222"/>
              <a:ext cx="2103781" cy="960263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Network</a:t>
              </a:r>
              <a:b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</a:b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Independent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46621" y="4413977"/>
            <a:ext cx="1136623" cy="1863275"/>
            <a:chOff x="7656023" y="4714831"/>
            <a:chExt cx="1159415" cy="1900638"/>
          </a:xfrm>
        </p:grpSpPr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7656023" y="4714831"/>
              <a:ext cx="1159415" cy="1272774"/>
            </a:xfrm>
            <a:custGeom>
              <a:avLst/>
              <a:gdLst>
                <a:gd name="connsiteX0" fmla="*/ 671962 w 1342613"/>
                <a:gd name="connsiteY0" fmla="*/ 451283 h 1524532"/>
                <a:gd name="connsiteX1" fmla="*/ 485615 w 1342613"/>
                <a:gd name="connsiteY1" fmla="*/ 637630 h 1524532"/>
                <a:gd name="connsiteX2" fmla="*/ 540195 w 1342613"/>
                <a:gd name="connsiteY2" fmla="*/ 769397 h 1524532"/>
                <a:gd name="connsiteX3" fmla="*/ 580648 w 1342613"/>
                <a:gd name="connsiteY3" fmla="*/ 796671 h 1524532"/>
                <a:gd name="connsiteX4" fmla="*/ 525619 w 1342613"/>
                <a:gd name="connsiteY4" fmla="*/ 1087555 h 1524532"/>
                <a:gd name="connsiteX5" fmla="*/ 818303 w 1342613"/>
                <a:gd name="connsiteY5" fmla="*/ 1087555 h 1524532"/>
                <a:gd name="connsiteX6" fmla="*/ 763275 w 1342613"/>
                <a:gd name="connsiteY6" fmla="*/ 796673 h 1524532"/>
                <a:gd name="connsiteX7" fmla="*/ 803729 w 1342613"/>
                <a:gd name="connsiteY7" fmla="*/ 769397 h 1524532"/>
                <a:gd name="connsiteX8" fmla="*/ 858309 w 1342613"/>
                <a:gd name="connsiteY8" fmla="*/ 637630 h 1524532"/>
                <a:gd name="connsiteX9" fmla="*/ 671962 w 1342613"/>
                <a:gd name="connsiteY9" fmla="*/ 451283 h 1524532"/>
                <a:gd name="connsiteX10" fmla="*/ 665941 w 1342613"/>
                <a:gd name="connsiteY10" fmla="*/ 0 h 1524532"/>
                <a:gd name="connsiteX11" fmla="*/ 677983 w 1342613"/>
                <a:gd name="connsiteY11" fmla="*/ 12004 h 1524532"/>
                <a:gd name="connsiteX12" fmla="*/ 1015160 w 1342613"/>
                <a:gd name="connsiteY12" fmla="*/ 156055 h 1524532"/>
                <a:gd name="connsiteX13" fmla="*/ 1292127 w 1342613"/>
                <a:gd name="connsiteY13" fmla="*/ 84029 h 1524532"/>
                <a:gd name="connsiteX14" fmla="*/ 665941 w 1342613"/>
                <a:gd name="connsiteY14" fmla="*/ 1524532 h 1524532"/>
                <a:gd name="connsiteX15" fmla="*/ 51797 w 1342613"/>
                <a:gd name="connsiteY15" fmla="*/ 84029 h 1524532"/>
                <a:gd name="connsiteX16" fmla="*/ 328763 w 1342613"/>
                <a:gd name="connsiteY16" fmla="*/ 156055 h 1524532"/>
                <a:gd name="connsiteX17" fmla="*/ 665941 w 1342613"/>
                <a:gd name="connsiteY17" fmla="*/ 12004 h 1524532"/>
                <a:gd name="connsiteX18" fmla="*/ 665941 w 1342613"/>
                <a:gd name="connsiteY18" fmla="*/ 0 h 1524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2613" h="1524532">
                  <a:moveTo>
                    <a:pt x="671962" y="451283"/>
                  </a:moveTo>
                  <a:cubicBezTo>
                    <a:pt x="569045" y="451283"/>
                    <a:pt x="485615" y="534713"/>
                    <a:pt x="485615" y="637630"/>
                  </a:cubicBezTo>
                  <a:cubicBezTo>
                    <a:pt x="485615" y="689089"/>
                    <a:pt x="506472" y="735675"/>
                    <a:pt x="540195" y="769397"/>
                  </a:cubicBezTo>
                  <a:lnTo>
                    <a:pt x="580648" y="796671"/>
                  </a:lnTo>
                  <a:lnTo>
                    <a:pt x="525619" y="1087555"/>
                  </a:lnTo>
                  <a:lnTo>
                    <a:pt x="818303" y="1087555"/>
                  </a:lnTo>
                  <a:lnTo>
                    <a:pt x="763275" y="796673"/>
                  </a:lnTo>
                  <a:lnTo>
                    <a:pt x="803729" y="769397"/>
                  </a:lnTo>
                  <a:cubicBezTo>
                    <a:pt x="837452" y="735675"/>
                    <a:pt x="858309" y="689089"/>
                    <a:pt x="858309" y="637630"/>
                  </a:cubicBezTo>
                  <a:cubicBezTo>
                    <a:pt x="858309" y="534713"/>
                    <a:pt x="774879" y="451283"/>
                    <a:pt x="671962" y="451283"/>
                  </a:cubicBezTo>
                  <a:close/>
                  <a:moveTo>
                    <a:pt x="665941" y="0"/>
                  </a:moveTo>
                  <a:cubicBezTo>
                    <a:pt x="677983" y="0"/>
                    <a:pt x="677983" y="0"/>
                    <a:pt x="677983" y="12004"/>
                  </a:cubicBezTo>
                  <a:cubicBezTo>
                    <a:pt x="750235" y="72025"/>
                    <a:pt x="858613" y="156055"/>
                    <a:pt x="1015160" y="156055"/>
                  </a:cubicBezTo>
                  <a:cubicBezTo>
                    <a:pt x="1099454" y="156055"/>
                    <a:pt x="1195790" y="132046"/>
                    <a:pt x="1292127" y="84029"/>
                  </a:cubicBezTo>
                  <a:cubicBezTo>
                    <a:pt x="1460715" y="624218"/>
                    <a:pt x="1195790" y="1248436"/>
                    <a:pt x="665941" y="1524532"/>
                  </a:cubicBezTo>
                  <a:cubicBezTo>
                    <a:pt x="136091" y="1248436"/>
                    <a:pt x="-116792" y="624218"/>
                    <a:pt x="51797" y="84029"/>
                  </a:cubicBezTo>
                  <a:cubicBezTo>
                    <a:pt x="148133" y="132046"/>
                    <a:pt x="244469" y="156055"/>
                    <a:pt x="328763" y="156055"/>
                  </a:cubicBezTo>
                  <a:cubicBezTo>
                    <a:pt x="485310" y="156055"/>
                    <a:pt x="593688" y="72025"/>
                    <a:pt x="665941" y="12004"/>
                  </a:cubicBezTo>
                  <a:cubicBezTo>
                    <a:pt x="665941" y="0"/>
                    <a:pt x="665941" y="0"/>
                    <a:pt x="665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045" tIns="74436" rIns="93045" bIns="7443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7439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2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62525" y="5987605"/>
              <a:ext cx="946413" cy="627864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Safe</a:t>
              </a:r>
              <a:endParaRPr lang="en-US" sz="2353" dirty="0" err="1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952587" y="4399103"/>
            <a:ext cx="2370124" cy="1878150"/>
            <a:chOff x="3878623" y="4562289"/>
            <a:chExt cx="2417650" cy="1915811"/>
          </a:xfrm>
        </p:grpSpPr>
        <p:sp>
          <p:nvSpPr>
            <p:cNvPr id="55" name="TextBox 54"/>
            <p:cNvSpPr txBox="1"/>
            <p:nvPr/>
          </p:nvSpPr>
          <p:spPr>
            <a:xfrm>
              <a:off x="3878623" y="5850236"/>
              <a:ext cx="2417650" cy="627864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Re-</a:t>
              </a:r>
              <a:r>
                <a:rPr lang="en-US" sz="2353" dirty="0" err="1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engageable</a:t>
              </a:r>
              <a:endPara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 flipH="1">
              <a:off x="4250877" y="4562289"/>
              <a:ext cx="1746838" cy="1305914"/>
              <a:chOff x="4008507" y="7417591"/>
              <a:chExt cx="6251576" cy="4673602"/>
            </a:xfrm>
            <a:solidFill>
              <a:srgbClr val="FFFFFF"/>
            </a:solidFill>
          </p:grpSpPr>
          <p:sp>
            <p:nvSpPr>
              <p:cNvPr id="59" name="Freeform 9"/>
              <p:cNvSpPr>
                <a:spLocks noEditPoints="1"/>
              </p:cNvSpPr>
              <p:nvPr/>
            </p:nvSpPr>
            <p:spPr bwMode="auto">
              <a:xfrm>
                <a:off x="4008507" y="7417591"/>
                <a:ext cx="6251576" cy="4673602"/>
              </a:xfrm>
              <a:custGeom>
                <a:avLst/>
                <a:gdLst>
                  <a:gd name="T0" fmla="*/ 1479 w 1664"/>
                  <a:gd name="T1" fmla="*/ 0 h 1244"/>
                  <a:gd name="T2" fmla="*/ 186 w 1664"/>
                  <a:gd name="T3" fmla="*/ 0 h 1244"/>
                  <a:gd name="T4" fmla="*/ 0 w 1664"/>
                  <a:gd name="T5" fmla="*/ 186 h 1244"/>
                  <a:gd name="T6" fmla="*/ 0 w 1664"/>
                  <a:gd name="T7" fmla="*/ 767 h 1244"/>
                  <a:gd name="T8" fmla="*/ 186 w 1664"/>
                  <a:gd name="T9" fmla="*/ 952 h 1244"/>
                  <a:gd name="T10" fmla="*/ 302 w 1664"/>
                  <a:gd name="T11" fmla="*/ 952 h 1244"/>
                  <a:gd name="T12" fmla="*/ 459 w 1664"/>
                  <a:gd name="T13" fmla="*/ 1224 h 1244"/>
                  <a:gd name="T14" fmla="*/ 494 w 1664"/>
                  <a:gd name="T15" fmla="*/ 1244 h 1244"/>
                  <a:gd name="T16" fmla="*/ 529 w 1664"/>
                  <a:gd name="T17" fmla="*/ 1224 h 1244"/>
                  <a:gd name="T18" fmla="*/ 686 w 1664"/>
                  <a:gd name="T19" fmla="*/ 952 h 1244"/>
                  <a:gd name="T20" fmla="*/ 1479 w 1664"/>
                  <a:gd name="T21" fmla="*/ 952 h 1244"/>
                  <a:gd name="T22" fmla="*/ 1664 w 1664"/>
                  <a:gd name="T23" fmla="*/ 767 h 1244"/>
                  <a:gd name="T24" fmla="*/ 1664 w 1664"/>
                  <a:gd name="T25" fmla="*/ 186 h 1244"/>
                  <a:gd name="T26" fmla="*/ 1479 w 1664"/>
                  <a:gd name="T27" fmla="*/ 0 h 1244"/>
                  <a:gd name="T28" fmla="*/ 1584 w 1664"/>
                  <a:gd name="T29" fmla="*/ 767 h 1244"/>
                  <a:gd name="T30" fmla="*/ 1479 w 1664"/>
                  <a:gd name="T31" fmla="*/ 872 h 1244"/>
                  <a:gd name="T32" fmla="*/ 663 w 1664"/>
                  <a:gd name="T33" fmla="*/ 872 h 1244"/>
                  <a:gd name="T34" fmla="*/ 628 w 1664"/>
                  <a:gd name="T35" fmla="*/ 892 h 1244"/>
                  <a:gd name="T36" fmla="*/ 494 w 1664"/>
                  <a:gd name="T37" fmla="*/ 1124 h 1244"/>
                  <a:gd name="T38" fmla="*/ 359 w 1664"/>
                  <a:gd name="T39" fmla="*/ 892 h 1244"/>
                  <a:gd name="T40" fmla="*/ 325 w 1664"/>
                  <a:gd name="T41" fmla="*/ 872 h 1244"/>
                  <a:gd name="T42" fmla="*/ 186 w 1664"/>
                  <a:gd name="T43" fmla="*/ 872 h 1244"/>
                  <a:gd name="T44" fmla="*/ 80 w 1664"/>
                  <a:gd name="T45" fmla="*/ 767 h 1244"/>
                  <a:gd name="T46" fmla="*/ 80 w 1664"/>
                  <a:gd name="T47" fmla="*/ 186 h 1244"/>
                  <a:gd name="T48" fmla="*/ 186 w 1664"/>
                  <a:gd name="T49" fmla="*/ 80 h 1244"/>
                  <a:gd name="T50" fmla="*/ 1479 w 1664"/>
                  <a:gd name="T51" fmla="*/ 80 h 1244"/>
                  <a:gd name="T52" fmla="*/ 1584 w 1664"/>
                  <a:gd name="T53" fmla="*/ 186 h 1244"/>
                  <a:gd name="T54" fmla="*/ 1584 w 1664"/>
                  <a:gd name="T55" fmla="*/ 767 h 1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4" h="1244">
                    <a:moveTo>
                      <a:pt x="1479" y="0"/>
                    </a:moveTo>
                    <a:cubicBezTo>
                      <a:pt x="186" y="0"/>
                      <a:pt x="186" y="0"/>
                      <a:pt x="186" y="0"/>
                    </a:cubicBezTo>
                    <a:cubicBezTo>
                      <a:pt x="83" y="0"/>
                      <a:pt x="0" y="83"/>
                      <a:pt x="0" y="186"/>
                    </a:cubicBezTo>
                    <a:cubicBezTo>
                      <a:pt x="0" y="767"/>
                      <a:pt x="0" y="767"/>
                      <a:pt x="0" y="767"/>
                    </a:cubicBezTo>
                    <a:cubicBezTo>
                      <a:pt x="0" y="869"/>
                      <a:pt x="83" y="952"/>
                      <a:pt x="186" y="952"/>
                    </a:cubicBezTo>
                    <a:cubicBezTo>
                      <a:pt x="302" y="952"/>
                      <a:pt x="302" y="952"/>
                      <a:pt x="302" y="952"/>
                    </a:cubicBezTo>
                    <a:cubicBezTo>
                      <a:pt x="459" y="1224"/>
                      <a:pt x="459" y="1224"/>
                      <a:pt x="459" y="1224"/>
                    </a:cubicBezTo>
                    <a:cubicBezTo>
                      <a:pt x="466" y="1236"/>
                      <a:pt x="480" y="1244"/>
                      <a:pt x="494" y="1244"/>
                    </a:cubicBezTo>
                    <a:cubicBezTo>
                      <a:pt x="508" y="1244"/>
                      <a:pt x="521" y="1236"/>
                      <a:pt x="529" y="1224"/>
                    </a:cubicBezTo>
                    <a:cubicBezTo>
                      <a:pt x="686" y="952"/>
                      <a:pt x="686" y="952"/>
                      <a:pt x="686" y="952"/>
                    </a:cubicBezTo>
                    <a:cubicBezTo>
                      <a:pt x="1479" y="952"/>
                      <a:pt x="1479" y="952"/>
                      <a:pt x="1479" y="952"/>
                    </a:cubicBezTo>
                    <a:cubicBezTo>
                      <a:pt x="1581" y="952"/>
                      <a:pt x="1664" y="869"/>
                      <a:pt x="1664" y="767"/>
                    </a:cubicBezTo>
                    <a:cubicBezTo>
                      <a:pt x="1664" y="186"/>
                      <a:pt x="1664" y="186"/>
                      <a:pt x="1664" y="186"/>
                    </a:cubicBezTo>
                    <a:cubicBezTo>
                      <a:pt x="1664" y="83"/>
                      <a:pt x="1581" y="0"/>
                      <a:pt x="1479" y="0"/>
                    </a:cubicBezTo>
                    <a:close/>
                    <a:moveTo>
                      <a:pt x="1584" y="767"/>
                    </a:moveTo>
                    <a:cubicBezTo>
                      <a:pt x="1584" y="825"/>
                      <a:pt x="1537" y="872"/>
                      <a:pt x="1479" y="872"/>
                    </a:cubicBezTo>
                    <a:cubicBezTo>
                      <a:pt x="663" y="872"/>
                      <a:pt x="663" y="872"/>
                      <a:pt x="663" y="872"/>
                    </a:cubicBezTo>
                    <a:cubicBezTo>
                      <a:pt x="649" y="872"/>
                      <a:pt x="636" y="879"/>
                      <a:pt x="628" y="892"/>
                    </a:cubicBezTo>
                    <a:cubicBezTo>
                      <a:pt x="494" y="1124"/>
                      <a:pt x="494" y="1124"/>
                      <a:pt x="494" y="1124"/>
                    </a:cubicBezTo>
                    <a:cubicBezTo>
                      <a:pt x="359" y="892"/>
                      <a:pt x="359" y="892"/>
                      <a:pt x="359" y="892"/>
                    </a:cubicBezTo>
                    <a:cubicBezTo>
                      <a:pt x="352" y="879"/>
                      <a:pt x="339" y="872"/>
                      <a:pt x="325" y="872"/>
                    </a:cubicBezTo>
                    <a:cubicBezTo>
                      <a:pt x="186" y="872"/>
                      <a:pt x="186" y="872"/>
                      <a:pt x="186" y="872"/>
                    </a:cubicBezTo>
                    <a:cubicBezTo>
                      <a:pt x="128" y="872"/>
                      <a:pt x="80" y="825"/>
                      <a:pt x="80" y="767"/>
                    </a:cubicBezTo>
                    <a:cubicBezTo>
                      <a:pt x="80" y="186"/>
                      <a:pt x="80" y="186"/>
                      <a:pt x="80" y="186"/>
                    </a:cubicBezTo>
                    <a:cubicBezTo>
                      <a:pt x="80" y="128"/>
                      <a:pt x="128" y="80"/>
                      <a:pt x="186" y="80"/>
                    </a:cubicBezTo>
                    <a:cubicBezTo>
                      <a:pt x="1479" y="80"/>
                      <a:pt x="1479" y="80"/>
                      <a:pt x="1479" y="80"/>
                    </a:cubicBezTo>
                    <a:cubicBezTo>
                      <a:pt x="1537" y="80"/>
                      <a:pt x="1584" y="128"/>
                      <a:pt x="1584" y="186"/>
                    </a:cubicBezTo>
                    <a:lnTo>
                      <a:pt x="1584" y="767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0" name="Freeform 10"/>
              <p:cNvSpPr>
                <a:spLocks noEditPoints="1"/>
              </p:cNvSpPr>
              <p:nvPr/>
            </p:nvSpPr>
            <p:spPr bwMode="auto">
              <a:xfrm>
                <a:off x="4659383" y="8484391"/>
                <a:ext cx="1419225" cy="1420813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189 h 378"/>
                  <a:gd name="T4" fmla="*/ 189 w 378"/>
                  <a:gd name="T5" fmla="*/ 378 h 378"/>
                  <a:gd name="T6" fmla="*/ 378 w 378"/>
                  <a:gd name="T7" fmla="*/ 189 h 378"/>
                  <a:gd name="T8" fmla="*/ 189 w 378"/>
                  <a:gd name="T9" fmla="*/ 0 h 378"/>
                  <a:gd name="T10" fmla="*/ 189 w 378"/>
                  <a:gd name="T11" fmla="*/ 298 h 378"/>
                  <a:gd name="T12" fmla="*/ 80 w 378"/>
                  <a:gd name="T13" fmla="*/ 189 h 378"/>
                  <a:gd name="T14" fmla="*/ 189 w 378"/>
                  <a:gd name="T15" fmla="*/ 80 h 378"/>
                  <a:gd name="T16" fmla="*/ 298 w 378"/>
                  <a:gd name="T17" fmla="*/ 189 h 378"/>
                  <a:gd name="T18" fmla="*/ 189 w 378"/>
                  <a:gd name="T19" fmla="*/ 29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cubicBezTo>
                      <a:pt x="85" y="0"/>
                      <a:pt x="0" y="85"/>
                      <a:pt x="0" y="189"/>
                    </a:cubicBezTo>
                    <a:cubicBezTo>
                      <a:pt x="0" y="293"/>
                      <a:pt x="85" y="378"/>
                      <a:pt x="189" y="378"/>
                    </a:cubicBezTo>
                    <a:cubicBezTo>
                      <a:pt x="293" y="378"/>
                      <a:pt x="378" y="293"/>
                      <a:pt x="378" y="189"/>
                    </a:cubicBezTo>
                    <a:cubicBezTo>
                      <a:pt x="378" y="85"/>
                      <a:pt x="293" y="0"/>
                      <a:pt x="189" y="0"/>
                    </a:cubicBezTo>
                    <a:close/>
                    <a:moveTo>
                      <a:pt x="189" y="298"/>
                    </a:moveTo>
                    <a:cubicBezTo>
                      <a:pt x="129" y="298"/>
                      <a:pt x="80" y="249"/>
                      <a:pt x="80" y="189"/>
                    </a:cubicBezTo>
                    <a:cubicBezTo>
                      <a:pt x="80" y="129"/>
                      <a:pt x="129" y="80"/>
                      <a:pt x="189" y="80"/>
                    </a:cubicBezTo>
                    <a:cubicBezTo>
                      <a:pt x="249" y="80"/>
                      <a:pt x="298" y="129"/>
                      <a:pt x="298" y="189"/>
                    </a:cubicBezTo>
                    <a:cubicBezTo>
                      <a:pt x="298" y="249"/>
                      <a:pt x="249" y="298"/>
                      <a:pt x="189" y="298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" name="Freeform 11"/>
              <p:cNvSpPr>
                <a:spLocks noEditPoints="1"/>
              </p:cNvSpPr>
              <p:nvPr/>
            </p:nvSpPr>
            <p:spPr bwMode="auto">
              <a:xfrm>
                <a:off x="6424683" y="8484391"/>
                <a:ext cx="1419225" cy="1420813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189 h 378"/>
                  <a:gd name="T4" fmla="*/ 189 w 378"/>
                  <a:gd name="T5" fmla="*/ 378 h 378"/>
                  <a:gd name="T6" fmla="*/ 378 w 378"/>
                  <a:gd name="T7" fmla="*/ 189 h 378"/>
                  <a:gd name="T8" fmla="*/ 189 w 378"/>
                  <a:gd name="T9" fmla="*/ 0 h 378"/>
                  <a:gd name="T10" fmla="*/ 189 w 378"/>
                  <a:gd name="T11" fmla="*/ 298 h 378"/>
                  <a:gd name="T12" fmla="*/ 81 w 378"/>
                  <a:gd name="T13" fmla="*/ 189 h 378"/>
                  <a:gd name="T14" fmla="*/ 189 w 378"/>
                  <a:gd name="T15" fmla="*/ 80 h 378"/>
                  <a:gd name="T16" fmla="*/ 298 w 378"/>
                  <a:gd name="T17" fmla="*/ 189 h 378"/>
                  <a:gd name="T18" fmla="*/ 189 w 378"/>
                  <a:gd name="T19" fmla="*/ 29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cubicBezTo>
                      <a:pt x="85" y="0"/>
                      <a:pt x="0" y="85"/>
                      <a:pt x="0" y="189"/>
                    </a:cubicBezTo>
                    <a:cubicBezTo>
                      <a:pt x="0" y="293"/>
                      <a:pt x="85" y="378"/>
                      <a:pt x="189" y="378"/>
                    </a:cubicBezTo>
                    <a:cubicBezTo>
                      <a:pt x="294" y="378"/>
                      <a:pt x="378" y="293"/>
                      <a:pt x="378" y="189"/>
                    </a:cubicBezTo>
                    <a:cubicBezTo>
                      <a:pt x="378" y="85"/>
                      <a:pt x="294" y="0"/>
                      <a:pt x="189" y="0"/>
                    </a:cubicBezTo>
                    <a:close/>
                    <a:moveTo>
                      <a:pt x="189" y="298"/>
                    </a:moveTo>
                    <a:cubicBezTo>
                      <a:pt x="129" y="298"/>
                      <a:pt x="81" y="249"/>
                      <a:pt x="81" y="189"/>
                    </a:cubicBezTo>
                    <a:cubicBezTo>
                      <a:pt x="81" y="129"/>
                      <a:pt x="129" y="80"/>
                      <a:pt x="189" y="80"/>
                    </a:cubicBezTo>
                    <a:cubicBezTo>
                      <a:pt x="249" y="80"/>
                      <a:pt x="298" y="129"/>
                      <a:pt x="298" y="189"/>
                    </a:cubicBezTo>
                    <a:cubicBezTo>
                      <a:pt x="298" y="249"/>
                      <a:pt x="249" y="298"/>
                      <a:pt x="189" y="298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2" name="Oval 12"/>
              <p:cNvSpPr>
                <a:spLocks noChangeArrowheads="1"/>
              </p:cNvSpPr>
              <p:nvPr/>
            </p:nvSpPr>
            <p:spPr bwMode="auto">
              <a:xfrm>
                <a:off x="8193158" y="8484391"/>
                <a:ext cx="1416050" cy="1420813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534427" y="828153"/>
            <a:ext cx="1875543" cy="1604742"/>
            <a:chOff x="1013281" y="3816376"/>
            <a:chExt cx="1913152" cy="1636920"/>
          </a:xfrm>
        </p:grpSpPr>
        <p:sp>
          <p:nvSpPr>
            <p:cNvPr id="57" name="Freeform 56"/>
            <p:cNvSpPr/>
            <p:nvPr/>
          </p:nvSpPr>
          <p:spPr bwMode="auto">
            <a:xfrm rot="2700000">
              <a:off x="1498238" y="3586769"/>
              <a:ext cx="1180752" cy="1639966"/>
            </a:xfrm>
            <a:custGeom>
              <a:avLst/>
              <a:gdLst>
                <a:gd name="connsiteX0" fmla="*/ 219849 w 2329245"/>
                <a:gd name="connsiteY0" fmla="*/ 3078205 h 3273880"/>
                <a:gd name="connsiteX1" fmla="*/ 2133570 w 2329245"/>
                <a:gd name="connsiteY1" fmla="*/ 1164484 h 3273880"/>
                <a:gd name="connsiteX2" fmla="*/ 2329245 w 2329245"/>
                <a:gd name="connsiteY2" fmla="*/ 1360159 h 3273880"/>
                <a:gd name="connsiteX3" fmla="*/ 415524 w 2329245"/>
                <a:gd name="connsiteY3" fmla="*/ 3273880 h 3273880"/>
                <a:gd name="connsiteX4" fmla="*/ 967445 w 2329245"/>
                <a:gd name="connsiteY4" fmla="*/ 0 h 3273880"/>
                <a:gd name="connsiteX5" fmla="*/ 1243892 w 2329245"/>
                <a:gd name="connsiteY5" fmla="*/ 361507 h 3273880"/>
                <a:gd name="connsiteX6" fmla="*/ 1115363 w 2329245"/>
                <a:gd name="connsiteY6" fmla="*/ 361507 h 3273880"/>
                <a:gd name="connsiteX7" fmla="*/ 1115363 w 2329245"/>
                <a:gd name="connsiteY7" fmla="*/ 1687691 h 3273880"/>
                <a:gd name="connsiteX8" fmla="*/ 1109292 w 2329245"/>
                <a:gd name="connsiteY8" fmla="*/ 1687691 h 3273880"/>
                <a:gd name="connsiteX9" fmla="*/ 1109292 w 2329245"/>
                <a:gd name="connsiteY9" fmla="*/ 1693762 h 3273880"/>
                <a:gd name="connsiteX10" fmla="*/ 780721 w 2329245"/>
                <a:gd name="connsiteY10" fmla="*/ 1693761 h 3273880"/>
                <a:gd name="connsiteX11" fmla="*/ 780721 w 2329245"/>
                <a:gd name="connsiteY11" fmla="*/ 1694580 h 3273880"/>
                <a:gd name="connsiteX12" fmla="*/ 288759 w 2329245"/>
                <a:gd name="connsiteY12" fmla="*/ 1694580 h 3273880"/>
                <a:gd name="connsiteX13" fmla="*/ 288758 w 2329245"/>
                <a:gd name="connsiteY13" fmla="*/ 2789748 h 3273880"/>
                <a:gd name="connsiteX14" fmla="*/ 290625 w 2329245"/>
                <a:gd name="connsiteY14" fmla="*/ 2799340 h 3273880"/>
                <a:gd name="connsiteX15" fmla="*/ 288758 w 2329245"/>
                <a:gd name="connsiteY15" fmla="*/ 2808933 h 3273880"/>
                <a:gd name="connsiteX16" fmla="*/ 288758 w 2329245"/>
                <a:gd name="connsiteY16" fmla="*/ 2819588 h 3273880"/>
                <a:gd name="connsiteX17" fmla="*/ 286685 w 2329245"/>
                <a:gd name="connsiteY17" fmla="*/ 2819588 h 3273880"/>
                <a:gd name="connsiteX18" fmla="*/ 280074 w 2329245"/>
                <a:gd name="connsiteY18" fmla="*/ 2853563 h 3273880"/>
                <a:gd name="connsiteX19" fmla="*/ 248420 w 2329245"/>
                <a:gd name="connsiteY19" fmla="*/ 2901230 h 3273880"/>
                <a:gd name="connsiteX20" fmla="*/ 44641 w 2329245"/>
                <a:gd name="connsiteY20" fmla="*/ 2901230 h 3273880"/>
                <a:gd name="connsiteX21" fmla="*/ 12987 w 2329245"/>
                <a:gd name="connsiteY21" fmla="*/ 2853563 h 3273880"/>
                <a:gd name="connsiteX22" fmla="*/ 6376 w 2329245"/>
                <a:gd name="connsiteY22" fmla="*/ 2819588 h 3273880"/>
                <a:gd name="connsiteX23" fmla="*/ 1 w 2329245"/>
                <a:gd name="connsiteY23" fmla="*/ 2819588 h 3273880"/>
                <a:gd name="connsiteX24" fmla="*/ 0 w 2329245"/>
                <a:gd name="connsiteY24" fmla="*/ 1411893 h 3273880"/>
                <a:gd name="connsiteX25" fmla="*/ 6072 w 2329245"/>
                <a:gd name="connsiteY25" fmla="*/ 1411892 h 3273880"/>
                <a:gd name="connsiteX26" fmla="*/ 6071 w 2329245"/>
                <a:gd name="connsiteY26" fmla="*/ 1405822 h 3273880"/>
                <a:gd name="connsiteX27" fmla="*/ 334645 w 2329245"/>
                <a:gd name="connsiteY27" fmla="*/ 1405822 h 3273880"/>
                <a:gd name="connsiteX28" fmla="*/ 334644 w 2329245"/>
                <a:gd name="connsiteY28" fmla="*/ 1405003 h 3273880"/>
                <a:gd name="connsiteX29" fmla="*/ 826605 w 2329245"/>
                <a:gd name="connsiteY29" fmla="*/ 1405005 h 3273880"/>
                <a:gd name="connsiteX30" fmla="*/ 826605 w 2329245"/>
                <a:gd name="connsiteY30" fmla="*/ 361507 h 3273880"/>
                <a:gd name="connsiteX31" fmla="*/ 690998 w 2329245"/>
                <a:gd name="connsiteY31" fmla="*/ 361507 h 327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29245" h="3273880">
                  <a:moveTo>
                    <a:pt x="219849" y="3078205"/>
                  </a:moveTo>
                  <a:lnTo>
                    <a:pt x="2133570" y="1164484"/>
                  </a:lnTo>
                  <a:lnTo>
                    <a:pt x="2329245" y="1360159"/>
                  </a:lnTo>
                  <a:lnTo>
                    <a:pt x="415524" y="3273880"/>
                  </a:lnTo>
                  <a:close/>
                  <a:moveTo>
                    <a:pt x="967445" y="0"/>
                  </a:moveTo>
                  <a:lnTo>
                    <a:pt x="1243892" y="361507"/>
                  </a:lnTo>
                  <a:lnTo>
                    <a:pt x="1115363" y="361507"/>
                  </a:lnTo>
                  <a:lnTo>
                    <a:pt x="1115363" y="1687691"/>
                  </a:lnTo>
                  <a:lnTo>
                    <a:pt x="1109292" y="1687691"/>
                  </a:lnTo>
                  <a:lnTo>
                    <a:pt x="1109292" y="1693762"/>
                  </a:lnTo>
                  <a:lnTo>
                    <a:pt x="780721" y="1693761"/>
                  </a:lnTo>
                  <a:lnTo>
                    <a:pt x="780721" y="1694580"/>
                  </a:lnTo>
                  <a:lnTo>
                    <a:pt x="288759" y="1694580"/>
                  </a:lnTo>
                  <a:lnTo>
                    <a:pt x="288758" y="2789748"/>
                  </a:lnTo>
                  <a:lnTo>
                    <a:pt x="290625" y="2799340"/>
                  </a:lnTo>
                  <a:lnTo>
                    <a:pt x="288758" y="2808933"/>
                  </a:lnTo>
                  <a:lnTo>
                    <a:pt x="288758" y="2819588"/>
                  </a:lnTo>
                  <a:lnTo>
                    <a:pt x="286685" y="2819588"/>
                  </a:lnTo>
                  <a:lnTo>
                    <a:pt x="280074" y="2853563"/>
                  </a:lnTo>
                  <a:cubicBezTo>
                    <a:pt x="273040" y="2870909"/>
                    <a:pt x="262489" y="2887162"/>
                    <a:pt x="248420" y="2901230"/>
                  </a:cubicBezTo>
                  <a:cubicBezTo>
                    <a:pt x="192148" y="2957502"/>
                    <a:pt x="100913" y="2957502"/>
                    <a:pt x="44641" y="2901230"/>
                  </a:cubicBezTo>
                  <a:cubicBezTo>
                    <a:pt x="30572" y="2887162"/>
                    <a:pt x="20021" y="2870909"/>
                    <a:pt x="12987" y="2853563"/>
                  </a:cubicBezTo>
                  <a:lnTo>
                    <a:pt x="6376" y="2819588"/>
                  </a:lnTo>
                  <a:lnTo>
                    <a:pt x="1" y="2819588"/>
                  </a:lnTo>
                  <a:lnTo>
                    <a:pt x="0" y="1411893"/>
                  </a:lnTo>
                  <a:lnTo>
                    <a:pt x="6072" y="1411892"/>
                  </a:lnTo>
                  <a:lnTo>
                    <a:pt x="6071" y="1405822"/>
                  </a:lnTo>
                  <a:lnTo>
                    <a:pt x="334645" y="1405822"/>
                  </a:lnTo>
                  <a:lnTo>
                    <a:pt x="334644" y="1405003"/>
                  </a:lnTo>
                  <a:lnTo>
                    <a:pt x="826605" y="1405005"/>
                  </a:lnTo>
                  <a:lnTo>
                    <a:pt x="826605" y="361507"/>
                  </a:lnTo>
                  <a:lnTo>
                    <a:pt x="690998" y="3615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13281" y="4825432"/>
              <a:ext cx="1913152" cy="627864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Progressive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010442" y="563315"/>
            <a:ext cx="1802594" cy="1873596"/>
            <a:chOff x="6928483" y="4225613"/>
            <a:chExt cx="1838740" cy="1911165"/>
          </a:xfrm>
        </p:grpSpPr>
        <p:grpSp>
          <p:nvGrpSpPr>
            <p:cNvPr id="68" name="Group 67"/>
            <p:cNvGrpSpPr/>
            <p:nvPr/>
          </p:nvGrpSpPr>
          <p:grpSpPr>
            <a:xfrm>
              <a:off x="7226301" y="4225613"/>
              <a:ext cx="1288278" cy="1288278"/>
              <a:chOff x="7226301" y="4212594"/>
              <a:chExt cx="1288278" cy="1288278"/>
            </a:xfrm>
          </p:grpSpPr>
          <p:sp>
            <p:nvSpPr>
              <p:cNvPr id="67" name="Freeform 5"/>
              <p:cNvSpPr>
                <a:spLocks noEditPoints="1"/>
              </p:cNvSpPr>
              <p:nvPr/>
            </p:nvSpPr>
            <p:spPr bwMode="auto">
              <a:xfrm rot="5400000" flipH="1">
                <a:off x="7508915" y="4495208"/>
                <a:ext cx="723050" cy="1288278"/>
              </a:xfrm>
              <a:custGeom>
                <a:avLst/>
                <a:gdLst>
                  <a:gd name="T0" fmla="*/ 31 w 34"/>
                  <a:gd name="T1" fmla="*/ 0 h 63"/>
                  <a:gd name="T2" fmla="*/ 3 w 34"/>
                  <a:gd name="T3" fmla="*/ 0 h 63"/>
                  <a:gd name="T4" fmla="*/ 0 w 34"/>
                  <a:gd name="T5" fmla="*/ 3 h 63"/>
                  <a:gd name="T6" fmla="*/ 0 w 34"/>
                  <a:gd name="T7" fmla="*/ 60 h 63"/>
                  <a:gd name="T8" fmla="*/ 3 w 34"/>
                  <a:gd name="T9" fmla="*/ 63 h 63"/>
                  <a:gd name="T10" fmla="*/ 31 w 34"/>
                  <a:gd name="T11" fmla="*/ 63 h 63"/>
                  <a:gd name="T12" fmla="*/ 34 w 34"/>
                  <a:gd name="T13" fmla="*/ 60 h 63"/>
                  <a:gd name="T14" fmla="*/ 34 w 34"/>
                  <a:gd name="T15" fmla="*/ 3 h 63"/>
                  <a:gd name="T16" fmla="*/ 31 w 34"/>
                  <a:gd name="T17" fmla="*/ 0 h 63"/>
                  <a:gd name="T18" fmla="*/ 14 w 34"/>
                  <a:gd name="T19" fmla="*/ 1 h 63"/>
                  <a:gd name="T20" fmla="*/ 20 w 34"/>
                  <a:gd name="T21" fmla="*/ 1 h 63"/>
                  <a:gd name="T22" fmla="*/ 20 w 34"/>
                  <a:gd name="T23" fmla="*/ 2 h 63"/>
                  <a:gd name="T24" fmla="*/ 14 w 34"/>
                  <a:gd name="T25" fmla="*/ 2 h 63"/>
                  <a:gd name="T26" fmla="*/ 14 w 34"/>
                  <a:gd name="T27" fmla="*/ 1 h 63"/>
                  <a:gd name="T28" fmla="*/ 31 w 34"/>
                  <a:gd name="T29" fmla="*/ 55 h 63"/>
                  <a:gd name="T30" fmla="*/ 3 w 34"/>
                  <a:gd name="T31" fmla="*/ 55 h 63"/>
                  <a:gd name="T32" fmla="*/ 3 w 34"/>
                  <a:gd name="T33" fmla="*/ 4 h 63"/>
                  <a:gd name="T34" fmla="*/ 31 w 34"/>
                  <a:gd name="T35" fmla="*/ 4 h 63"/>
                  <a:gd name="T36" fmla="*/ 31 w 34"/>
                  <a:gd name="T37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63">
                    <a:moveTo>
                      <a:pt x="31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1"/>
                      <a:pt x="1" y="63"/>
                      <a:pt x="3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3" y="63"/>
                      <a:pt x="34" y="61"/>
                      <a:pt x="34" y="60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1"/>
                      <a:pt x="33" y="0"/>
                      <a:pt x="31" y="0"/>
                    </a:cubicBezTo>
                    <a:close/>
                    <a:moveTo>
                      <a:pt x="14" y="1"/>
                    </a:move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4" y="2"/>
                      <a:pt x="14" y="2"/>
                      <a:pt x="14" y="2"/>
                    </a:cubicBezTo>
                    <a:lnTo>
                      <a:pt x="14" y="1"/>
                    </a:lnTo>
                    <a:close/>
                    <a:moveTo>
                      <a:pt x="31" y="55"/>
                    </a:moveTo>
                    <a:cubicBezTo>
                      <a:pt x="3" y="55"/>
                      <a:pt x="3" y="55"/>
                      <a:pt x="3" y="5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1" y="4"/>
                      <a:pt x="31" y="4"/>
                      <a:pt x="31" y="4"/>
                    </a:cubicBezTo>
                    <a:lnTo>
                      <a:pt x="31" y="5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6" name="Freeform 5"/>
              <p:cNvSpPr>
                <a:spLocks noEditPoints="1"/>
              </p:cNvSpPr>
              <p:nvPr/>
            </p:nvSpPr>
            <p:spPr bwMode="auto">
              <a:xfrm flipH="1">
                <a:off x="7227298" y="4212594"/>
                <a:ext cx="723050" cy="1288278"/>
              </a:xfrm>
              <a:custGeom>
                <a:avLst/>
                <a:gdLst>
                  <a:gd name="T0" fmla="*/ 31 w 34"/>
                  <a:gd name="T1" fmla="*/ 0 h 63"/>
                  <a:gd name="T2" fmla="*/ 3 w 34"/>
                  <a:gd name="T3" fmla="*/ 0 h 63"/>
                  <a:gd name="T4" fmla="*/ 0 w 34"/>
                  <a:gd name="T5" fmla="*/ 3 h 63"/>
                  <a:gd name="T6" fmla="*/ 0 w 34"/>
                  <a:gd name="T7" fmla="*/ 60 h 63"/>
                  <a:gd name="T8" fmla="*/ 3 w 34"/>
                  <a:gd name="T9" fmla="*/ 63 h 63"/>
                  <a:gd name="T10" fmla="*/ 31 w 34"/>
                  <a:gd name="T11" fmla="*/ 63 h 63"/>
                  <a:gd name="T12" fmla="*/ 34 w 34"/>
                  <a:gd name="T13" fmla="*/ 60 h 63"/>
                  <a:gd name="T14" fmla="*/ 34 w 34"/>
                  <a:gd name="T15" fmla="*/ 3 h 63"/>
                  <a:gd name="T16" fmla="*/ 31 w 34"/>
                  <a:gd name="T17" fmla="*/ 0 h 63"/>
                  <a:gd name="T18" fmla="*/ 14 w 34"/>
                  <a:gd name="T19" fmla="*/ 1 h 63"/>
                  <a:gd name="T20" fmla="*/ 20 w 34"/>
                  <a:gd name="T21" fmla="*/ 1 h 63"/>
                  <a:gd name="T22" fmla="*/ 20 w 34"/>
                  <a:gd name="T23" fmla="*/ 2 h 63"/>
                  <a:gd name="T24" fmla="*/ 14 w 34"/>
                  <a:gd name="T25" fmla="*/ 2 h 63"/>
                  <a:gd name="T26" fmla="*/ 14 w 34"/>
                  <a:gd name="T27" fmla="*/ 1 h 63"/>
                  <a:gd name="T28" fmla="*/ 31 w 34"/>
                  <a:gd name="T29" fmla="*/ 55 h 63"/>
                  <a:gd name="T30" fmla="*/ 3 w 34"/>
                  <a:gd name="T31" fmla="*/ 55 h 63"/>
                  <a:gd name="T32" fmla="*/ 3 w 34"/>
                  <a:gd name="T33" fmla="*/ 4 h 63"/>
                  <a:gd name="T34" fmla="*/ 31 w 34"/>
                  <a:gd name="T35" fmla="*/ 4 h 63"/>
                  <a:gd name="T36" fmla="*/ 31 w 34"/>
                  <a:gd name="T37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63">
                    <a:moveTo>
                      <a:pt x="31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1"/>
                      <a:pt x="1" y="63"/>
                      <a:pt x="3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3" y="63"/>
                      <a:pt x="34" y="61"/>
                      <a:pt x="34" y="60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1"/>
                      <a:pt x="33" y="0"/>
                      <a:pt x="31" y="0"/>
                    </a:cubicBezTo>
                    <a:close/>
                    <a:moveTo>
                      <a:pt x="14" y="1"/>
                    </a:move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4" y="2"/>
                      <a:pt x="14" y="2"/>
                      <a:pt x="14" y="2"/>
                    </a:cubicBezTo>
                    <a:lnTo>
                      <a:pt x="14" y="1"/>
                    </a:lnTo>
                    <a:close/>
                    <a:moveTo>
                      <a:pt x="31" y="55"/>
                    </a:moveTo>
                    <a:cubicBezTo>
                      <a:pt x="3" y="55"/>
                      <a:pt x="3" y="55"/>
                      <a:pt x="3" y="5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1" y="4"/>
                      <a:pt x="31" y="4"/>
                      <a:pt x="31" y="4"/>
                    </a:cubicBezTo>
                    <a:lnTo>
                      <a:pt x="31" y="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6928483" y="5508920"/>
              <a:ext cx="1838740" cy="627858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Responsive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120693" y="558722"/>
            <a:ext cx="1548799" cy="1881214"/>
            <a:chOff x="558169" y="2323615"/>
            <a:chExt cx="1579856" cy="1918936"/>
          </a:xfrm>
        </p:grpSpPr>
        <p:sp>
          <p:nvSpPr>
            <p:cNvPr id="44" name="Freeform 43"/>
            <p:cNvSpPr/>
            <p:nvPr/>
          </p:nvSpPr>
          <p:spPr bwMode="auto">
            <a:xfrm>
              <a:off x="748089" y="2323615"/>
              <a:ext cx="1176609" cy="1273451"/>
            </a:xfrm>
            <a:custGeom>
              <a:avLst/>
              <a:gdLst>
                <a:gd name="connsiteX0" fmla="*/ 301040 w 2755232"/>
                <a:gd name="connsiteY0" fmla="*/ 1098648 h 2982001"/>
                <a:gd name="connsiteX1" fmla="*/ 301040 w 2755232"/>
                <a:gd name="connsiteY1" fmla="*/ 2313272 h 2982001"/>
                <a:gd name="connsiteX2" fmla="*/ 657942 w 2755232"/>
                <a:gd name="connsiteY2" fmla="*/ 2670174 h 2982001"/>
                <a:gd name="connsiteX3" fmla="*/ 2085508 w 2755232"/>
                <a:gd name="connsiteY3" fmla="*/ 2670174 h 2982001"/>
                <a:gd name="connsiteX4" fmla="*/ 2442410 w 2755232"/>
                <a:gd name="connsiteY4" fmla="*/ 2313272 h 2982001"/>
                <a:gd name="connsiteX5" fmla="*/ 2442410 w 2755232"/>
                <a:gd name="connsiteY5" fmla="*/ 1098648 h 2982001"/>
                <a:gd name="connsiteX6" fmla="*/ 657942 w 2755232"/>
                <a:gd name="connsiteY6" fmla="*/ 312869 h 2982001"/>
                <a:gd name="connsiteX7" fmla="*/ 301040 w 2755232"/>
                <a:gd name="connsiteY7" fmla="*/ 669771 h 2982001"/>
                <a:gd name="connsiteX8" fmla="*/ 301040 w 2755232"/>
                <a:gd name="connsiteY8" fmla="*/ 735012 h 2982001"/>
                <a:gd name="connsiteX9" fmla="*/ 2442410 w 2755232"/>
                <a:gd name="connsiteY9" fmla="*/ 735012 h 2982001"/>
                <a:gd name="connsiteX10" fmla="*/ 2442410 w 2755232"/>
                <a:gd name="connsiteY10" fmla="*/ 669771 h 2982001"/>
                <a:gd name="connsiteX11" fmla="*/ 2085508 w 2755232"/>
                <a:gd name="connsiteY11" fmla="*/ 312869 h 2982001"/>
                <a:gd name="connsiteX12" fmla="*/ 459215 w 2755232"/>
                <a:gd name="connsiteY12" fmla="*/ 0 h 2982001"/>
                <a:gd name="connsiteX13" fmla="*/ 2296017 w 2755232"/>
                <a:gd name="connsiteY13" fmla="*/ 0 h 2982001"/>
                <a:gd name="connsiteX14" fmla="*/ 2755232 w 2755232"/>
                <a:gd name="connsiteY14" fmla="*/ 459215 h 2982001"/>
                <a:gd name="connsiteX15" fmla="*/ 2755232 w 2755232"/>
                <a:gd name="connsiteY15" fmla="*/ 2522786 h 2982001"/>
                <a:gd name="connsiteX16" fmla="*/ 2296017 w 2755232"/>
                <a:gd name="connsiteY16" fmla="*/ 2982001 h 2982001"/>
                <a:gd name="connsiteX17" fmla="*/ 459215 w 2755232"/>
                <a:gd name="connsiteY17" fmla="*/ 2982001 h 2982001"/>
                <a:gd name="connsiteX18" fmla="*/ 0 w 2755232"/>
                <a:gd name="connsiteY18" fmla="*/ 2522786 h 2982001"/>
                <a:gd name="connsiteX19" fmla="*/ 0 w 2755232"/>
                <a:gd name="connsiteY19" fmla="*/ 459215 h 2982001"/>
                <a:gd name="connsiteX20" fmla="*/ 459215 w 2755232"/>
                <a:gd name="connsiteY20" fmla="*/ 0 h 298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55232" h="2982001">
                  <a:moveTo>
                    <a:pt x="301040" y="1098648"/>
                  </a:moveTo>
                  <a:lnTo>
                    <a:pt x="301040" y="2313272"/>
                  </a:lnTo>
                  <a:cubicBezTo>
                    <a:pt x="301040" y="2510384"/>
                    <a:pt x="460830" y="2670174"/>
                    <a:pt x="657942" y="2670174"/>
                  </a:cubicBezTo>
                  <a:lnTo>
                    <a:pt x="2085508" y="2670174"/>
                  </a:lnTo>
                  <a:cubicBezTo>
                    <a:pt x="2282620" y="2670174"/>
                    <a:pt x="2442410" y="2510384"/>
                    <a:pt x="2442410" y="2313272"/>
                  </a:cubicBezTo>
                  <a:lnTo>
                    <a:pt x="2442410" y="1098648"/>
                  </a:lnTo>
                  <a:close/>
                  <a:moveTo>
                    <a:pt x="657942" y="312869"/>
                  </a:moveTo>
                  <a:cubicBezTo>
                    <a:pt x="460830" y="312869"/>
                    <a:pt x="301040" y="472659"/>
                    <a:pt x="301040" y="669771"/>
                  </a:cubicBezTo>
                  <a:lnTo>
                    <a:pt x="301040" y="735012"/>
                  </a:lnTo>
                  <a:lnTo>
                    <a:pt x="2442410" y="735012"/>
                  </a:lnTo>
                  <a:lnTo>
                    <a:pt x="2442410" y="669771"/>
                  </a:lnTo>
                  <a:cubicBezTo>
                    <a:pt x="2442410" y="472659"/>
                    <a:pt x="2282620" y="312869"/>
                    <a:pt x="2085508" y="312869"/>
                  </a:cubicBezTo>
                  <a:close/>
                  <a:moveTo>
                    <a:pt x="459215" y="0"/>
                  </a:moveTo>
                  <a:lnTo>
                    <a:pt x="2296017" y="0"/>
                  </a:lnTo>
                  <a:cubicBezTo>
                    <a:pt x="2549634" y="0"/>
                    <a:pt x="2755232" y="205598"/>
                    <a:pt x="2755232" y="459215"/>
                  </a:cubicBezTo>
                  <a:lnTo>
                    <a:pt x="2755232" y="2522786"/>
                  </a:lnTo>
                  <a:cubicBezTo>
                    <a:pt x="2755232" y="2776403"/>
                    <a:pt x="2549634" y="2982001"/>
                    <a:pt x="2296017" y="2982001"/>
                  </a:cubicBezTo>
                  <a:lnTo>
                    <a:pt x="459215" y="2982001"/>
                  </a:lnTo>
                  <a:cubicBezTo>
                    <a:pt x="205598" y="2982001"/>
                    <a:pt x="0" y="2776403"/>
                    <a:pt x="0" y="2522786"/>
                  </a:cubicBezTo>
                  <a:lnTo>
                    <a:pt x="0" y="459215"/>
                  </a:lnTo>
                  <a:cubicBezTo>
                    <a:pt x="0" y="205598"/>
                    <a:pt x="205598" y="0"/>
                    <a:pt x="459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58169" y="3614687"/>
              <a:ext cx="1579856" cy="627864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App-Like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269965" y="565314"/>
            <a:ext cx="1228984" cy="1876757"/>
            <a:chOff x="10406799" y="487557"/>
            <a:chExt cx="1253628" cy="1914390"/>
          </a:xfrm>
        </p:grpSpPr>
        <p:sp>
          <p:nvSpPr>
            <p:cNvPr id="52" name="Freeform 122"/>
            <p:cNvSpPr>
              <a:spLocks/>
            </p:cNvSpPr>
            <p:nvPr/>
          </p:nvSpPr>
          <p:spPr bwMode="auto">
            <a:xfrm>
              <a:off x="10406799" y="487557"/>
              <a:ext cx="1253628" cy="1264430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489458" y="1774083"/>
              <a:ext cx="1088311" cy="627864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Fresh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939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1815453"/>
            <a:ext cx="11653523" cy="2136222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PWA </a:t>
            </a:r>
            <a:r>
              <a:rPr lang="en-US" dirty="0">
                <a:solidFill>
                  <a:schemeClr val="tx1"/>
                </a:solidFill>
              </a:rPr>
              <a:t>is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387457" y="4537557"/>
            <a:ext cx="2011369" cy="1739690"/>
            <a:chOff x="567738" y="834446"/>
            <a:chExt cx="2051701" cy="1774574"/>
          </a:xfrm>
        </p:grpSpPr>
        <p:sp>
          <p:nvSpPr>
            <p:cNvPr id="3" name="Freeform 17"/>
            <p:cNvSpPr>
              <a:spLocks noChangeAspect="1" noEditPoints="1"/>
            </p:cNvSpPr>
            <p:nvPr/>
          </p:nvSpPr>
          <p:spPr bwMode="black">
            <a:xfrm>
              <a:off x="1000077" y="834446"/>
              <a:ext cx="1181138" cy="1133195"/>
            </a:xfrm>
            <a:custGeom>
              <a:avLst/>
              <a:gdLst>
                <a:gd name="T0" fmla="*/ 169 w 459"/>
                <a:gd name="T1" fmla="*/ 64 h 440"/>
                <a:gd name="T2" fmla="*/ 275 w 459"/>
                <a:gd name="T3" fmla="*/ 169 h 440"/>
                <a:gd name="T4" fmla="*/ 169 w 459"/>
                <a:gd name="T5" fmla="*/ 275 h 440"/>
                <a:gd name="T6" fmla="*/ 64 w 459"/>
                <a:gd name="T7" fmla="*/ 169 h 440"/>
                <a:gd name="T8" fmla="*/ 169 w 459"/>
                <a:gd name="T9" fmla="*/ 64 h 440"/>
                <a:gd name="T10" fmla="*/ 169 w 459"/>
                <a:gd name="T11" fmla="*/ 0 h 440"/>
                <a:gd name="T12" fmla="*/ 0 w 459"/>
                <a:gd name="T13" fmla="*/ 169 h 440"/>
                <a:gd name="T14" fmla="*/ 169 w 459"/>
                <a:gd name="T15" fmla="*/ 339 h 440"/>
                <a:gd name="T16" fmla="*/ 279 w 459"/>
                <a:gd name="T17" fmla="*/ 299 h 440"/>
                <a:gd name="T18" fmla="*/ 410 w 459"/>
                <a:gd name="T19" fmla="*/ 430 h 440"/>
                <a:gd name="T20" fmla="*/ 449 w 459"/>
                <a:gd name="T21" fmla="*/ 430 h 440"/>
                <a:gd name="T22" fmla="*/ 449 w 459"/>
                <a:gd name="T23" fmla="*/ 430 h 440"/>
                <a:gd name="T24" fmla="*/ 449 w 459"/>
                <a:gd name="T25" fmla="*/ 391 h 440"/>
                <a:gd name="T26" fmla="*/ 314 w 459"/>
                <a:gd name="T27" fmla="*/ 257 h 440"/>
                <a:gd name="T28" fmla="*/ 339 w 459"/>
                <a:gd name="T29" fmla="*/ 169 h 440"/>
                <a:gd name="T30" fmla="*/ 169 w 459"/>
                <a:gd name="T31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9" h="440">
                  <a:moveTo>
                    <a:pt x="169" y="64"/>
                  </a:moveTo>
                  <a:cubicBezTo>
                    <a:pt x="228" y="64"/>
                    <a:pt x="275" y="111"/>
                    <a:pt x="275" y="169"/>
                  </a:cubicBezTo>
                  <a:cubicBezTo>
                    <a:pt x="275" y="227"/>
                    <a:pt x="228" y="275"/>
                    <a:pt x="169" y="275"/>
                  </a:cubicBezTo>
                  <a:cubicBezTo>
                    <a:pt x="111" y="275"/>
                    <a:pt x="64" y="227"/>
                    <a:pt x="64" y="169"/>
                  </a:cubicBezTo>
                  <a:cubicBezTo>
                    <a:pt x="64" y="111"/>
                    <a:pt x="111" y="64"/>
                    <a:pt x="169" y="64"/>
                  </a:cubicBezTo>
                  <a:close/>
                  <a:moveTo>
                    <a:pt x="169" y="0"/>
                  </a:moveTo>
                  <a:cubicBezTo>
                    <a:pt x="76" y="0"/>
                    <a:pt x="0" y="76"/>
                    <a:pt x="0" y="169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11" y="339"/>
                    <a:pt x="249" y="324"/>
                    <a:pt x="279" y="299"/>
                  </a:cubicBezTo>
                  <a:cubicBezTo>
                    <a:pt x="410" y="430"/>
                    <a:pt x="410" y="430"/>
                    <a:pt x="410" y="430"/>
                  </a:cubicBezTo>
                  <a:cubicBezTo>
                    <a:pt x="421" y="440"/>
                    <a:pt x="438" y="440"/>
                    <a:pt x="449" y="430"/>
                  </a:cubicBezTo>
                  <a:cubicBezTo>
                    <a:pt x="449" y="430"/>
                    <a:pt x="449" y="430"/>
                    <a:pt x="449" y="430"/>
                  </a:cubicBezTo>
                  <a:cubicBezTo>
                    <a:pt x="459" y="419"/>
                    <a:pt x="459" y="402"/>
                    <a:pt x="449" y="391"/>
                  </a:cubicBezTo>
                  <a:cubicBezTo>
                    <a:pt x="314" y="257"/>
                    <a:pt x="314" y="257"/>
                    <a:pt x="314" y="257"/>
                  </a:cubicBezTo>
                  <a:cubicBezTo>
                    <a:pt x="330" y="232"/>
                    <a:pt x="339" y="201"/>
                    <a:pt x="339" y="169"/>
                  </a:cubicBezTo>
                  <a:cubicBezTo>
                    <a:pt x="339" y="76"/>
                    <a:pt x="263" y="0"/>
                    <a:pt x="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7738" y="1981162"/>
              <a:ext cx="2051701" cy="627858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Discoverable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826926" y="4355639"/>
            <a:ext cx="1654092" cy="1921608"/>
            <a:chOff x="5271637" y="728971"/>
            <a:chExt cx="1687260" cy="1960140"/>
          </a:xfrm>
        </p:grpSpPr>
        <p:sp>
          <p:nvSpPr>
            <p:cNvPr id="28" name="Cube 27"/>
            <p:cNvSpPr/>
            <p:nvPr/>
          </p:nvSpPr>
          <p:spPr bwMode="auto">
            <a:xfrm>
              <a:off x="5547856" y="728971"/>
              <a:ext cx="1189064" cy="1280377"/>
            </a:xfrm>
            <a:custGeom>
              <a:avLst/>
              <a:gdLst>
                <a:gd name="connsiteX0" fmla="*/ 0 w 548634"/>
                <a:gd name="connsiteY0" fmla="*/ 137159 h 590766"/>
                <a:gd name="connsiteX1" fmla="*/ 411476 w 548634"/>
                <a:gd name="connsiteY1" fmla="*/ 137159 h 590766"/>
                <a:gd name="connsiteX2" fmla="*/ 411476 w 548634"/>
                <a:gd name="connsiteY2" fmla="*/ 590766 h 590766"/>
                <a:gd name="connsiteX3" fmla="*/ 0 w 548634"/>
                <a:gd name="connsiteY3" fmla="*/ 590766 h 590766"/>
                <a:gd name="connsiteX4" fmla="*/ 0 w 548634"/>
                <a:gd name="connsiteY4" fmla="*/ 137159 h 590766"/>
                <a:gd name="connsiteX0" fmla="*/ 411476 w 548634"/>
                <a:gd name="connsiteY0" fmla="*/ 137159 h 590766"/>
                <a:gd name="connsiteX1" fmla="*/ 548634 w 548634"/>
                <a:gd name="connsiteY1" fmla="*/ 0 h 590766"/>
                <a:gd name="connsiteX2" fmla="*/ 548634 w 548634"/>
                <a:gd name="connsiteY2" fmla="*/ 453608 h 590766"/>
                <a:gd name="connsiteX3" fmla="*/ 411476 w 548634"/>
                <a:gd name="connsiteY3" fmla="*/ 590766 h 590766"/>
                <a:gd name="connsiteX4" fmla="*/ 411476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411476 w 548634"/>
                <a:gd name="connsiteY3" fmla="*/ 137159 h 590766"/>
                <a:gd name="connsiteX4" fmla="*/ 0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548634 w 548634"/>
                <a:gd name="connsiteY3" fmla="*/ 453608 h 590766"/>
                <a:gd name="connsiteX4" fmla="*/ 411476 w 548634"/>
                <a:gd name="connsiteY4" fmla="*/ 590766 h 590766"/>
                <a:gd name="connsiteX5" fmla="*/ 0 w 548634"/>
                <a:gd name="connsiteY5" fmla="*/ 590766 h 590766"/>
                <a:gd name="connsiteX6" fmla="*/ 0 w 548634"/>
                <a:gd name="connsiteY6" fmla="*/ 137159 h 590766"/>
                <a:gd name="connsiteX7" fmla="*/ 0 w 548634"/>
                <a:gd name="connsiteY7" fmla="*/ 137159 h 590766"/>
                <a:gd name="connsiteX8" fmla="*/ 411476 w 548634"/>
                <a:gd name="connsiteY8" fmla="*/ 137159 h 590766"/>
                <a:gd name="connsiteX9" fmla="*/ 548634 w 548634"/>
                <a:gd name="connsiteY9" fmla="*/ 0 h 590766"/>
                <a:gd name="connsiteX10" fmla="*/ 411476 w 548634"/>
                <a:gd name="connsiteY10" fmla="*/ 137159 h 590766"/>
                <a:gd name="connsiteX11" fmla="*/ 411476 w 548634"/>
                <a:gd name="connsiteY11" fmla="*/ 590766 h 590766"/>
                <a:gd name="connsiteX0" fmla="*/ 0 w 548634"/>
                <a:gd name="connsiteY0" fmla="*/ 137159 h 590766"/>
                <a:gd name="connsiteX1" fmla="*/ 411476 w 548634"/>
                <a:gd name="connsiteY1" fmla="*/ 137159 h 590766"/>
                <a:gd name="connsiteX2" fmla="*/ 411476 w 548634"/>
                <a:gd name="connsiteY2" fmla="*/ 590766 h 590766"/>
                <a:gd name="connsiteX3" fmla="*/ 0 w 548634"/>
                <a:gd name="connsiteY3" fmla="*/ 590766 h 590766"/>
                <a:gd name="connsiteX4" fmla="*/ 0 w 548634"/>
                <a:gd name="connsiteY4" fmla="*/ 137159 h 590766"/>
                <a:gd name="connsiteX0" fmla="*/ 411476 w 548634"/>
                <a:gd name="connsiteY0" fmla="*/ 137159 h 590766"/>
                <a:gd name="connsiteX1" fmla="*/ 548634 w 548634"/>
                <a:gd name="connsiteY1" fmla="*/ 0 h 590766"/>
                <a:gd name="connsiteX2" fmla="*/ 548634 w 548634"/>
                <a:gd name="connsiteY2" fmla="*/ 453608 h 590766"/>
                <a:gd name="connsiteX3" fmla="*/ 411476 w 548634"/>
                <a:gd name="connsiteY3" fmla="*/ 590766 h 590766"/>
                <a:gd name="connsiteX4" fmla="*/ 411476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411476 w 548634"/>
                <a:gd name="connsiteY3" fmla="*/ 137159 h 590766"/>
                <a:gd name="connsiteX4" fmla="*/ 0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548634 w 548634"/>
                <a:gd name="connsiteY3" fmla="*/ 453608 h 590766"/>
                <a:gd name="connsiteX4" fmla="*/ 411476 w 548634"/>
                <a:gd name="connsiteY4" fmla="*/ 590766 h 590766"/>
                <a:gd name="connsiteX5" fmla="*/ 0 w 548634"/>
                <a:gd name="connsiteY5" fmla="*/ 590766 h 590766"/>
                <a:gd name="connsiteX6" fmla="*/ 0 w 548634"/>
                <a:gd name="connsiteY6" fmla="*/ 137159 h 590766"/>
                <a:gd name="connsiteX7" fmla="*/ 0 w 548634"/>
                <a:gd name="connsiteY7" fmla="*/ 137159 h 590766"/>
                <a:gd name="connsiteX8" fmla="*/ 193350 w 548634"/>
                <a:gd name="connsiteY8" fmla="*/ 140883 h 590766"/>
                <a:gd name="connsiteX9" fmla="*/ 411476 w 548634"/>
                <a:gd name="connsiteY9" fmla="*/ 137159 h 590766"/>
                <a:gd name="connsiteX10" fmla="*/ 548634 w 548634"/>
                <a:gd name="connsiteY10" fmla="*/ 0 h 590766"/>
                <a:gd name="connsiteX11" fmla="*/ 411476 w 548634"/>
                <a:gd name="connsiteY11" fmla="*/ 137159 h 590766"/>
                <a:gd name="connsiteX12" fmla="*/ 411476 w 548634"/>
                <a:gd name="connsiteY12" fmla="*/ 590766 h 590766"/>
                <a:gd name="connsiteX0" fmla="*/ 0 w 548634"/>
                <a:gd name="connsiteY0" fmla="*/ 137159 h 590766"/>
                <a:gd name="connsiteX1" fmla="*/ 411476 w 548634"/>
                <a:gd name="connsiteY1" fmla="*/ 137159 h 590766"/>
                <a:gd name="connsiteX2" fmla="*/ 411476 w 548634"/>
                <a:gd name="connsiteY2" fmla="*/ 590766 h 590766"/>
                <a:gd name="connsiteX3" fmla="*/ 0 w 548634"/>
                <a:gd name="connsiteY3" fmla="*/ 590766 h 590766"/>
                <a:gd name="connsiteX4" fmla="*/ 0 w 548634"/>
                <a:gd name="connsiteY4" fmla="*/ 137159 h 590766"/>
                <a:gd name="connsiteX0" fmla="*/ 411476 w 548634"/>
                <a:gd name="connsiteY0" fmla="*/ 137159 h 590766"/>
                <a:gd name="connsiteX1" fmla="*/ 548634 w 548634"/>
                <a:gd name="connsiteY1" fmla="*/ 0 h 590766"/>
                <a:gd name="connsiteX2" fmla="*/ 548634 w 548634"/>
                <a:gd name="connsiteY2" fmla="*/ 453608 h 590766"/>
                <a:gd name="connsiteX3" fmla="*/ 411476 w 548634"/>
                <a:gd name="connsiteY3" fmla="*/ 590766 h 590766"/>
                <a:gd name="connsiteX4" fmla="*/ 411476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411476 w 548634"/>
                <a:gd name="connsiteY3" fmla="*/ 137159 h 590766"/>
                <a:gd name="connsiteX4" fmla="*/ 0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548634 w 548634"/>
                <a:gd name="connsiteY3" fmla="*/ 453608 h 590766"/>
                <a:gd name="connsiteX4" fmla="*/ 411476 w 548634"/>
                <a:gd name="connsiteY4" fmla="*/ 590766 h 590766"/>
                <a:gd name="connsiteX5" fmla="*/ 0 w 548634"/>
                <a:gd name="connsiteY5" fmla="*/ 590766 h 590766"/>
                <a:gd name="connsiteX6" fmla="*/ 0 w 548634"/>
                <a:gd name="connsiteY6" fmla="*/ 137159 h 590766"/>
                <a:gd name="connsiteX7" fmla="*/ 0 w 548634"/>
                <a:gd name="connsiteY7" fmla="*/ 137159 h 590766"/>
                <a:gd name="connsiteX8" fmla="*/ 193350 w 548634"/>
                <a:gd name="connsiteY8" fmla="*/ 140883 h 590766"/>
                <a:gd name="connsiteX9" fmla="*/ 209225 w 548634"/>
                <a:gd name="connsiteY9" fmla="*/ 134533 h 590766"/>
                <a:gd name="connsiteX10" fmla="*/ 411476 w 548634"/>
                <a:gd name="connsiteY10" fmla="*/ 137159 h 590766"/>
                <a:gd name="connsiteX11" fmla="*/ 548634 w 548634"/>
                <a:gd name="connsiteY11" fmla="*/ 0 h 590766"/>
                <a:gd name="connsiteX12" fmla="*/ 411476 w 548634"/>
                <a:gd name="connsiteY12" fmla="*/ 137159 h 590766"/>
                <a:gd name="connsiteX13" fmla="*/ 411476 w 548634"/>
                <a:gd name="connsiteY13" fmla="*/ 590766 h 590766"/>
                <a:gd name="connsiteX0" fmla="*/ 0 w 548634"/>
                <a:gd name="connsiteY0" fmla="*/ 137159 h 590766"/>
                <a:gd name="connsiteX1" fmla="*/ 411476 w 548634"/>
                <a:gd name="connsiteY1" fmla="*/ 137159 h 590766"/>
                <a:gd name="connsiteX2" fmla="*/ 411476 w 548634"/>
                <a:gd name="connsiteY2" fmla="*/ 590766 h 590766"/>
                <a:gd name="connsiteX3" fmla="*/ 0 w 548634"/>
                <a:gd name="connsiteY3" fmla="*/ 590766 h 590766"/>
                <a:gd name="connsiteX4" fmla="*/ 0 w 548634"/>
                <a:gd name="connsiteY4" fmla="*/ 137159 h 590766"/>
                <a:gd name="connsiteX0" fmla="*/ 411476 w 548634"/>
                <a:gd name="connsiteY0" fmla="*/ 137159 h 590766"/>
                <a:gd name="connsiteX1" fmla="*/ 548634 w 548634"/>
                <a:gd name="connsiteY1" fmla="*/ 0 h 590766"/>
                <a:gd name="connsiteX2" fmla="*/ 548634 w 548634"/>
                <a:gd name="connsiteY2" fmla="*/ 453608 h 590766"/>
                <a:gd name="connsiteX3" fmla="*/ 411476 w 548634"/>
                <a:gd name="connsiteY3" fmla="*/ 590766 h 590766"/>
                <a:gd name="connsiteX4" fmla="*/ 411476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411476 w 548634"/>
                <a:gd name="connsiteY3" fmla="*/ 137159 h 590766"/>
                <a:gd name="connsiteX4" fmla="*/ 0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548634 w 548634"/>
                <a:gd name="connsiteY3" fmla="*/ 453608 h 590766"/>
                <a:gd name="connsiteX4" fmla="*/ 411476 w 548634"/>
                <a:gd name="connsiteY4" fmla="*/ 590766 h 590766"/>
                <a:gd name="connsiteX5" fmla="*/ 0 w 548634"/>
                <a:gd name="connsiteY5" fmla="*/ 590766 h 590766"/>
                <a:gd name="connsiteX6" fmla="*/ 0 w 548634"/>
                <a:gd name="connsiteY6" fmla="*/ 137159 h 590766"/>
                <a:gd name="connsiteX7" fmla="*/ 0 w 548634"/>
                <a:gd name="connsiteY7" fmla="*/ 137159 h 590766"/>
                <a:gd name="connsiteX8" fmla="*/ 193350 w 548634"/>
                <a:gd name="connsiteY8" fmla="*/ 140883 h 590766"/>
                <a:gd name="connsiteX9" fmla="*/ 221925 w 548634"/>
                <a:gd name="connsiteY9" fmla="*/ 137708 h 590766"/>
                <a:gd name="connsiteX10" fmla="*/ 411476 w 548634"/>
                <a:gd name="connsiteY10" fmla="*/ 137159 h 590766"/>
                <a:gd name="connsiteX11" fmla="*/ 548634 w 548634"/>
                <a:gd name="connsiteY11" fmla="*/ 0 h 590766"/>
                <a:gd name="connsiteX12" fmla="*/ 411476 w 548634"/>
                <a:gd name="connsiteY12" fmla="*/ 137159 h 590766"/>
                <a:gd name="connsiteX13" fmla="*/ 411476 w 548634"/>
                <a:gd name="connsiteY13" fmla="*/ 590766 h 590766"/>
                <a:gd name="connsiteX0" fmla="*/ 0 w 548634"/>
                <a:gd name="connsiteY0" fmla="*/ 137159 h 590766"/>
                <a:gd name="connsiteX1" fmla="*/ 411476 w 548634"/>
                <a:gd name="connsiteY1" fmla="*/ 137159 h 590766"/>
                <a:gd name="connsiteX2" fmla="*/ 411476 w 548634"/>
                <a:gd name="connsiteY2" fmla="*/ 590766 h 590766"/>
                <a:gd name="connsiteX3" fmla="*/ 0 w 548634"/>
                <a:gd name="connsiteY3" fmla="*/ 590766 h 590766"/>
                <a:gd name="connsiteX4" fmla="*/ 0 w 548634"/>
                <a:gd name="connsiteY4" fmla="*/ 137159 h 590766"/>
                <a:gd name="connsiteX0" fmla="*/ 411476 w 548634"/>
                <a:gd name="connsiteY0" fmla="*/ 137159 h 590766"/>
                <a:gd name="connsiteX1" fmla="*/ 548634 w 548634"/>
                <a:gd name="connsiteY1" fmla="*/ 0 h 590766"/>
                <a:gd name="connsiteX2" fmla="*/ 548634 w 548634"/>
                <a:gd name="connsiteY2" fmla="*/ 453608 h 590766"/>
                <a:gd name="connsiteX3" fmla="*/ 411476 w 548634"/>
                <a:gd name="connsiteY3" fmla="*/ 590766 h 590766"/>
                <a:gd name="connsiteX4" fmla="*/ 411476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411476 w 548634"/>
                <a:gd name="connsiteY3" fmla="*/ 137159 h 590766"/>
                <a:gd name="connsiteX4" fmla="*/ 0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548634 w 548634"/>
                <a:gd name="connsiteY3" fmla="*/ 453608 h 590766"/>
                <a:gd name="connsiteX4" fmla="*/ 411476 w 548634"/>
                <a:gd name="connsiteY4" fmla="*/ 590766 h 590766"/>
                <a:gd name="connsiteX5" fmla="*/ 0 w 548634"/>
                <a:gd name="connsiteY5" fmla="*/ 590766 h 590766"/>
                <a:gd name="connsiteX6" fmla="*/ 0 w 548634"/>
                <a:gd name="connsiteY6" fmla="*/ 137159 h 590766"/>
                <a:gd name="connsiteX7" fmla="*/ 0 w 548634"/>
                <a:gd name="connsiteY7" fmla="*/ 137159 h 590766"/>
                <a:gd name="connsiteX8" fmla="*/ 190175 w 548634"/>
                <a:gd name="connsiteY8" fmla="*/ 137708 h 590766"/>
                <a:gd name="connsiteX9" fmla="*/ 221925 w 548634"/>
                <a:gd name="connsiteY9" fmla="*/ 137708 h 590766"/>
                <a:gd name="connsiteX10" fmla="*/ 411476 w 548634"/>
                <a:gd name="connsiteY10" fmla="*/ 137159 h 590766"/>
                <a:gd name="connsiteX11" fmla="*/ 548634 w 548634"/>
                <a:gd name="connsiteY11" fmla="*/ 0 h 590766"/>
                <a:gd name="connsiteX12" fmla="*/ 411476 w 548634"/>
                <a:gd name="connsiteY12" fmla="*/ 137159 h 590766"/>
                <a:gd name="connsiteX13" fmla="*/ 411476 w 548634"/>
                <a:gd name="connsiteY13" fmla="*/ 590766 h 590766"/>
                <a:gd name="connsiteX0" fmla="*/ 0 w 548634"/>
                <a:gd name="connsiteY0" fmla="*/ 137159 h 590766"/>
                <a:gd name="connsiteX1" fmla="*/ 411476 w 548634"/>
                <a:gd name="connsiteY1" fmla="*/ 137159 h 590766"/>
                <a:gd name="connsiteX2" fmla="*/ 411476 w 548634"/>
                <a:gd name="connsiteY2" fmla="*/ 590766 h 590766"/>
                <a:gd name="connsiteX3" fmla="*/ 0 w 548634"/>
                <a:gd name="connsiteY3" fmla="*/ 590766 h 590766"/>
                <a:gd name="connsiteX4" fmla="*/ 0 w 548634"/>
                <a:gd name="connsiteY4" fmla="*/ 137159 h 590766"/>
                <a:gd name="connsiteX0" fmla="*/ 411476 w 548634"/>
                <a:gd name="connsiteY0" fmla="*/ 137159 h 590766"/>
                <a:gd name="connsiteX1" fmla="*/ 548634 w 548634"/>
                <a:gd name="connsiteY1" fmla="*/ 0 h 590766"/>
                <a:gd name="connsiteX2" fmla="*/ 548634 w 548634"/>
                <a:gd name="connsiteY2" fmla="*/ 453608 h 590766"/>
                <a:gd name="connsiteX3" fmla="*/ 411476 w 548634"/>
                <a:gd name="connsiteY3" fmla="*/ 590766 h 590766"/>
                <a:gd name="connsiteX4" fmla="*/ 411476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411476 w 548634"/>
                <a:gd name="connsiteY3" fmla="*/ 137159 h 590766"/>
                <a:gd name="connsiteX4" fmla="*/ 0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548634 w 548634"/>
                <a:gd name="connsiteY3" fmla="*/ 453608 h 590766"/>
                <a:gd name="connsiteX4" fmla="*/ 411476 w 548634"/>
                <a:gd name="connsiteY4" fmla="*/ 590766 h 590766"/>
                <a:gd name="connsiteX5" fmla="*/ 0 w 548634"/>
                <a:gd name="connsiteY5" fmla="*/ 590766 h 590766"/>
                <a:gd name="connsiteX6" fmla="*/ 0 w 548634"/>
                <a:gd name="connsiteY6" fmla="*/ 137159 h 590766"/>
                <a:gd name="connsiteX7" fmla="*/ 0 w 548634"/>
                <a:gd name="connsiteY7" fmla="*/ 137159 h 590766"/>
                <a:gd name="connsiteX8" fmla="*/ 190175 w 548634"/>
                <a:gd name="connsiteY8" fmla="*/ 137708 h 590766"/>
                <a:gd name="connsiteX9" fmla="*/ 221925 w 548634"/>
                <a:gd name="connsiteY9" fmla="*/ 137708 h 590766"/>
                <a:gd name="connsiteX10" fmla="*/ 202875 w 548634"/>
                <a:gd name="connsiteY10" fmla="*/ 137708 h 590766"/>
                <a:gd name="connsiteX11" fmla="*/ 411476 w 548634"/>
                <a:gd name="connsiteY11" fmla="*/ 137159 h 590766"/>
                <a:gd name="connsiteX12" fmla="*/ 548634 w 548634"/>
                <a:gd name="connsiteY12" fmla="*/ 0 h 590766"/>
                <a:gd name="connsiteX13" fmla="*/ 411476 w 548634"/>
                <a:gd name="connsiteY13" fmla="*/ 137159 h 590766"/>
                <a:gd name="connsiteX14" fmla="*/ 411476 w 548634"/>
                <a:gd name="connsiteY14" fmla="*/ 590766 h 590766"/>
                <a:gd name="connsiteX0" fmla="*/ 0 w 548634"/>
                <a:gd name="connsiteY0" fmla="*/ 137159 h 590766"/>
                <a:gd name="connsiteX1" fmla="*/ 411476 w 548634"/>
                <a:gd name="connsiteY1" fmla="*/ 137159 h 590766"/>
                <a:gd name="connsiteX2" fmla="*/ 411476 w 548634"/>
                <a:gd name="connsiteY2" fmla="*/ 590766 h 590766"/>
                <a:gd name="connsiteX3" fmla="*/ 0 w 548634"/>
                <a:gd name="connsiteY3" fmla="*/ 590766 h 590766"/>
                <a:gd name="connsiteX4" fmla="*/ 0 w 548634"/>
                <a:gd name="connsiteY4" fmla="*/ 137159 h 590766"/>
                <a:gd name="connsiteX0" fmla="*/ 411476 w 548634"/>
                <a:gd name="connsiteY0" fmla="*/ 137159 h 590766"/>
                <a:gd name="connsiteX1" fmla="*/ 548634 w 548634"/>
                <a:gd name="connsiteY1" fmla="*/ 0 h 590766"/>
                <a:gd name="connsiteX2" fmla="*/ 548634 w 548634"/>
                <a:gd name="connsiteY2" fmla="*/ 453608 h 590766"/>
                <a:gd name="connsiteX3" fmla="*/ 411476 w 548634"/>
                <a:gd name="connsiteY3" fmla="*/ 590766 h 590766"/>
                <a:gd name="connsiteX4" fmla="*/ 411476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411476 w 548634"/>
                <a:gd name="connsiteY3" fmla="*/ 137159 h 590766"/>
                <a:gd name="connsiteX4" fmla="*/ 0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548634 w 548634"/>
                <a:gd name="connsiteY3" fmla="*/ 453608 h 590766"/>
                <a:gd name="connsiteX4" fmla="*/ 411476 w 548634"/>
                <a:gd name="connsiteY4" fmla="*/ 590766 h 590766"/>
                <a:gd name="connsiteX5" fmla="*/ 0 w 548634"/>
                <a:gd name="connsiteY5" fmla="*/ 590766 h 590766"/>
                <a:gd name="connsiteX6" fmla="*/ 0 w 548634"/>
                <a:gd name="connsiteY6" fmla="*/ 137159 h 590766"/>
                <a:gd name="connsiteX7" fmla="*/ 0 w 548634"/>
                <a:gd name="connsiteY7" fmla="*/ 137159 h 590766"/>
                <a:gd name="connsiteX8" fmla="*/ 190175 w 548634"/>
                <a:gd name="connsiteY8" fmla="*/ 137708 h 590766"/>
                <a:gd name="connsiteX9" fmla="*/ 221925 w 548634"/>
                <a:gd name="connsiteY9" fmla="*/ 137708 h 590766"/>
                <a:gd name="connsiteX10" fmla="*/ 244150 w 548634"/>
                <a:gd name="connsiteY10" fmla="*/ 223433 h 590766"/>
                <a:gd name="connsiteX11" fmla="*/ 411476 w 548634"/>
                <a:gd name="connsiteY11" fmla="*/ 137159 h 590766"/>
                <a:gd name="connsiteX12" fmla="*/ 548634 w 548634"/>
                <a:gd name="connsiteY12" fmla="*/ 0 h 590766"/>
                <a:gd name="connsiteX13" fmla="*/ 411476 w 548634"/>
                <a:gd name="connsiteY13" fmla="*/ 137159 h 590766"/>
                <a:gd name="connsiteX14" fmla="*/ 411476 w 548634"/>
                <a:gd name="connsiteY14" fmla="*/ 590766 h 590766"/>
                <a:gd name="connsiteX0" fmla="*/ 0 w 548634"/>
                <a:gd name="connsiteY0" fmla="*/ 137159 h 590766"/>
                <a:gd name="connsiteX1" fmla="*/ 411476 w 548634"/>
                <a:gd name="connsiteY1" fmla="*/ 137159 h 590766"/>
                <a:gd name="connsiteX2" fmla="*/ 411476 w 548634"/>
                <a:gd name="connsiteY2" fmla="*/ 590766 h 590766"/>
                <a:gd name="connsiteX3" fmla="*/ 0 w 548634"/>
                <a:gd name="connsiteY3" fmla="*/ 590766 h 590766"/>
                <a:gd name="connsiteX4" fmla="*/ 0 w 548634"/>
                <a:gd name="connsiteY4" fmla="*/ 137159 h 590766"/>
                <a:gd name="connsiteX0" fmla="*/ 411476 w 548634"/>
                <a:gd name="connsiteY0" fmla="*/ 137159 h 590766"/>
                <a:gd name="connsiteX1" fmla="*/ 548634 w 548634"/>
                <a:gd name="connsiteY1" fmla="*/ 0 h 590766"/>
                <a:gd name="connsiteX2" fmla="*/ 548634 w 548634"/>
                <a:gd name="connsiteY2" fmla="*/ 453608 h 590766"/>
                <a:gd name="connsiteX3" fmla="*/ 411476 w 548634"/>
                <a:gd name="connsiteY3" fmla="*/ 590766 h 590766"/>
                <a:gd name="connsiteX4" fmla="*/ 411476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411476 w 548634"/>
                <a:gd name="connsiteY3" fmla="*/ 137159 h 590766"/>
                <a:gd name="connsiteX4" fmla="*/ 0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548634 w 548634"/>
                <a:gd name="connsiteY3" fmla="*/ 453608 h 590766"/>
                <a:gd name="connsiteX4" fmla="*/ 411476 w 548634"/>
                <a:gd name="connsiteY4" fmla="*/ 590766 h 590766"/>
                <a:gd name="connsiteX5" fmla="*/ 0 w 548634"/>
                <a:gd name="connsiteY5" fmla="*/ 590766 h 590766"/>
                <a:gd name="connsiteX6" fmla="*/ 0 w 548634"/>
                <a:gd name="connsiteY6" fmla="*/ 137159 h 590766"/>
                <a:gd name="connsiteX7" fmla="*/ 0 w 548634"/>
                <a:gd name="connsiteY7" fmla="*/ 137159 h 590766"/>
                <a:gd name="connsiteX8" fmla="*/ 190175 w 548634"/>
                <a:gd name="connsiteY8" fmla="*/ 137708 h 590766"/>
                <a:gd name="connsiteX9" fmla="*/ 196525 w 548634"/>
                <a:gd name="connsiteY9" fmla="*/ 252008 h 590766"/>
                <a:gd name="connsiteX10" fmla="*/ 244150 w 548634"/>
                <a:gd name="connsiteY10" fmla="*/ 223433 h 590766"/>
                <a:gd name="connsiteX11" fmla="*/ 411476 w 548634"/>
                <a:gd name="connsiteY11" fmla="*/ 137159 h 590766"/>
                <a:gd name="connsiteX12" fmla="*/ 548634 w 548634"/>
                <a:gd name="connsiteY12" fmla="*/ 0 h 590766"/>
                <a:gd name="connsiteX13" fmla="*/ 411476 w 548634"/>
                <a:gd name="connsiteY13" fmla="*/ 137159 h 590766"/>
                <a:gd name="connsiteX14" fmla="*/ 411476 w 548634"/>
                <a:gd name="connsiteY14" fmla="*/ 590766 h 590766"/>
                <a:gd name="connsiteX0" fmla="*/ 0 w 548634"/>
                <a:gd name="connsiteY0" fmla="*/ 137159 h 590766"/>
                <a:gd name="connsiteX1" fmla="*/ 411476 w 548634"/>
                <a:gd name="connsiteY1" fmla="*/ 137159 h 590766"/>
                <a:gd name="connsiteX2" fmla="*/ 411476 w 548634"/>
                <a:gd name="connsiteY2" fmla="*/ 590766 h 590766"/>
                <a:gd name="connsiteX3" fmla="*/ 0 w 548634"/>
                <a:gd name="connsiteY3" fmla="*/ 590766 h 590766"/>
                <a:gd name="connsiteX4" fmla="*/ 0 w 548634"/>
                <a:gd name="connsiteY4" fmla="*/ 137159 h 590766"/>
                <a:gd name="connsiteX0" fmla="*/ 411476 w 548634"/>
                <a:gd name="connsiteY0" fmla="*/ 137159 h 590766"/>
                <a:gd name="connsiteX1" fmla="*/ 548634 w 548634"/>
                <a:gd name="connsiteY1" fmla="*/ 0 h 590766"/>
                <a:gd name="connsiteX2" fmla="*/ 548634 w 548634"/>
                <a:gd name="connsiteY2" fmla="*/ 453608 h 590766"/>
                <a:gd name="connsiteX3" fmla="*/ 411476 w 548634"/>
                <a:gd name="connsiteY3" fmla="*/ 590766 h 590766"/>
                <a:gd name="connsiteX4" fmla="*/ 411476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411476 w 548634"/>
                <a:gd name="connsiteY3" fmla="*/ 137159 h 590766"/>
                <a:gd name="connsiteX4" fmla="*/ 0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548634 w 548634"/>
                <a:gd name="connsiteY3" fmla="*/ 453608 h 590766"/>
                <a:gd name="connsiteX4" fmla="*/ 411476 w 548634"/>
                <a:gd name="connsiteY4" fmla="*/ 590766 h 590766"/>
                <a:gd name="connsiteX5" fmla="*/ 0 w 548634"/>
                <a:gd name="connsiteY5" fmla="*/ 590766 h 590766"/>
                <a:gd name="connsiteX6" fmla="*/ 0 w 548634"/>
                <a:gd name="connsiteY6" fmla="*/ 137159 h 590766"/>
                <a:gd name="connsiteX7" fmla="*/ 0 w 548634"/>
                <a:gd name="connsiteY7" fmla="*/ 137159 h 590766"/>
                <a:gd name="connsiteX8" fmla="*/ 190175 w 548634"/>
                <a:gd name="connsiteY8" fmla="*/ 137708 h 590766"/>
                <a:gd name="connsiteX9" fmla="*/ 196525 w 548634"/>
                <a:gd name="connsiteY9" fmla="*/ 252008 h 590766"/>
                <a:gd name="connsiteX10" fmla="*/ 240975 w 548634"/>
                <a:gd name="connsiteY10" fmla="*/ 258358 h 590766"/>
                <a:gd name="connsiteX11" fmla="*/ 411476 w 548634"/>
                <a:gd name="connsiteY11" fmla="*/ 137159 h 590766"/>
                <a:gd name="connsiteX12" fmla="*/ 548634 w 548634"/>
                <a:gd name="connsiteY12" fmla="*/ 0 h 590766"/>
                <a:gd name="connsiteX13" fmla="*/ 411476 w 548634"/>
                <a:gd name="connsiteY13" fmla="*/ 137159 h 590766"/>
                <a:gd name="connsiteX14" fmla="*/ 411476 w 548634"/>
                <a:gd name="connsiteY14" fmla="*/ 590766 h 590766"/>
                <a:gd name="connsiteX0" fmla="*/ 0 w 548634"/>
                <a:gd name="connsiteY0" fmla="*/ 137159 h 590766"/>
                <a:gd name="connsiteX1" fmla="*/ 411476 w 548634"/>
                <a:gd name="connsiteY1" fmla="*/ 137159 h 590766"/>
                <a:gd name="connsiteX2" fmla="*/ 411476 w 548634"/>
                <a:gd name="connsiteY2" fmla="*/ 590766 h 590766"/>
                <a:gd name="connsiteX3" fmla="*/ 0 w 548634"/>
                <a:gd name="connsiteY3" fmla="*/ 590766 h 590766"/>
                <a:gd name="connsiteX4" fmla="*/ 0 w 548634"/>
                <a:gd name="connsiteY4" fmla="*/ 137159 h 590766"/>
                <a:gd name="connsiteX0" fmla="*/ 411476 w 548634"/>
                <a:gd name="connsiteY0" fmla="*/ 137159 h 590766"/>
                <a:gd name="connsiteX1" fmla="*/ 548634 w 548634"/>
                <a:gd name="connsiteY1" fmla="*/ 0 h 590766"/>
                <a:gd name="connsiteX2" fmla="*/ 548634 w 548634"/>
                <a:gd name="connsiteY2" fmla="*/ 453608 h 590766"/>
                <a:gd name="connsiteX3" fmla="*/ 411476 w 548634"/>
                <a:gd name="connsiteY3" fmla="*/ 590766 h 590766"/>
                <a:gd name="connsiteX4" fmla="*/ 411476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411476 w 548634"/>
                <a:gd name="connsiteY3" fmla="*/ 137159 h 590766"/>
                <a:gd name="connsiteX4" fmla="*/ 0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548634 w 548634"/>
                <a:gd name="connsiteY3" fmla="*/ 453608 h 590766"/>
                <a:gd name="connsiteX4" fmla="*/ 411476 w 548634"/>
                <a:gd name="connsiteY4" fmla="*/ 590766 h 590766"/>
                <a:gd name="connsiteX5" fmla="*/ 0 w 548634"/>
                <a:gd name="connsiteY5" fmla="*/ 590766 h 590766"/>
                <a:gd name="connsiteX6" fmla="*/ 0 w 548634"/>
                <a:gd name="connsiteY6" fmla="*/ 137159 h 590766"/>
                <a:gd name="connsiteX7" fmla="*/ 0 w 548634"/>
                <a:gd name="connsiteY7" fmla="*/ 137159 h 590766"/>
                <a:gd name="connsiteX8" fmla="*/ 190175 w 548634"/>
                <a:gd name="connsiteY8" fmla="*/ 137708 h 590766"/>
                <a:gd name="connsiteX9" fmla="*/ 196525 w 548634"/>
                <a:gd name="connsiteY9" fmla="*/ 252008 h 590766"/>
                <a:gd name="connsiteX10" fmla="*/ 237800 w 548634"/>
                <a:gd name="connsiteY10" fmla="*/ 252008 h 590766"/>
                <a:gd name="connsiteX11" fmla="*/ 411476 w 548634"/>
                <a:gd name="connsiteY11" fmla="*/ 137159 h 590766"/>
                <a:gd name="connsiteX12" fmla="*/ 548634 w 548634"/>
                <a:gd name="connsiteY12" fmla="*/ 0 h 590766"/>
                <a:gd name="connsiteX13" fmla="*/ 411476 w 548634"/>
                <a:gd name="connsiteY13" fmla="*/ 137159 h 590766"/>
                <a:gd name="connsiteX14" fmla="*/ 411476 w 548634"/>
                <a:gd name="connsiteY14" fmla="*/ 590766 h 590766"/>
                <a:gd name="connsiteX0" fmla="*/ 0 w 548634"/>
                <a:gd name="connsiteY0" fmla="*/ 137159 h 590766"/>
                <a:gd name="connsiteX1" fmla="*/ 411476 w 548634"/>
                <a:gd name="connsiteY1" fmla="*/ 137159 h 590766"/>
                <a:gd name="connsiteX2" fmla="*/ 411476 w 548634"/>
                <a:gd name="connsiteY2" fmla="*/ 590766 h 590766"/>
                <a:gd name="connsiteX3" fmla="*/ 0 w 548634"/>
                <a:gd name="connsiteY3" fmla="*/ 590766 h 590766"/>
                <a:gd name="connsiteX4" fmla="*/ 0 w 548634"/>
                <a:gd name="connsiteY4" fmla="*/ 137159 h 590766"/>
                <a:gd name="connsiteX0" fmla="*/ 411476 w 548634"/>
                <a:gd name="connsiteY0" fmla="*/ 137159 h 590766"/>
                <a:gd name="connsiteX1" fmla="*/ 548634 w 548634"/>
                <a:gd name="connsiteY1" fmla="*/ 0 h 590766"/>
                <a:gd name="connsiteX2" fmla="*/ 548634 w 548634"/>
                <a:gd name="connsiteY2" fmla="*/ 453608 h 590766"/>
                <a:gd name="connsiteX3" fmla="*/ 411476 w 548634"/>
                <a:gd name="connsiteY3" fmla="*/ 590766 h 590766"/>
                <a:gd name="connsiteX4" fmla="*/ 411476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411476 w 548634"/>
                <a:gd name="connsiteY3" fmla="*/ 137159 h 590766"/>
                <a:gd name="connsiteX4" fmla="*/ 0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548634 w 548634"/>
                <a:gd name="connsiteY3" fmla="*/ 453608 h 590766"/>
                <a:gd name="connsiteX4" fmla="*/ 411476 w 548634"/>
                <a:gd name="connsiteY4" fmla="*/ 590766 h 590766"/>
                <a:gd name="connsiteX5" fmla="*/ 0 w 548634"/>
                <a:gd name="connsiteY5" fmla="*/ 590766 h 590766"/>
                <a:gd name="connsiteX6" fmla="*/ 0 w 548634"/>
                <a:gd name="connsiteY6" fmla="*/ 137159 h 590766"/>
                <a:gd name="connsiteX7" fmla="*/ 0 w 548634"/>
                <a:gd name="connsiteY7" fmla="*/ 137159 h 590766"/>
                <a:gd name="connsiteX8" fmla="*/ 190175 w 548634"/>
                <a:gd name="connsiteY8" fmla="*/ 137708 h 590766"/>
                <a:gd name="connsiteX9" fmla="*/ 196525 w 548634"/>
                <a:gd name="connsiteY9" fmla="*/ 252008 h 590766"/>
                <a:gd name="connsiteX10" fmla="*/ 237800 w 548634"/>
                <a:gd name="connsiteY10" fmla="*/ 252008 h 590766"/>
                <a:gd name="connsiteX11" fmla="*/ 260025 w 548634"/>
                <a:gd name="connsiteY11" fmla="*/ 232958 h 590766"/>
                <a:gd name="connsiteX12" fmla="*/ 411476 w 548634"/>
                <a:gd name="connsiteY12" fmla="*/ 137159 h 590766"/>
                <a:gd name="connsiteX13" fmla="*/ 548634 w 548634"/>
                <a:gd name="connsiteY13" fmla="*/ 0 h 590766"/>
                <a:gd name="connsiteX14" fmla="*/ 411476 w 548634"/>
                <a:gd name="connsiteY14" fmla="*/ 137159 h 590766"/>
                <a:gd name="connsiteX15" fmla="*/ 411476 w 548634"/>
                <a:gd name="connsiteY15" fmla="*/ 590766 h 590766"/>
                <a:gd name="connsiteX0" fmla="*/ 0 w 548634"/>
                <a:gd name="connsiteY0" fmla="*/ 137159 h 590766"/>
                <a:gd name="connsiteX1" fmla="*/ 411476 w 548634"/>
                <a:gd name="connsiteY1" fmla="*/ 137159 h 590766"/>
                <a:gd name="connsiteX2" fmla="*/ 411476 w 548634"/>
                <a:gd name="connsiteY2" fmla="*/ 590766 h 590766"/>
                <a:gd name="connsiteX3" fmla="*/ 0 w 548634"/>
                <a:gd name="connsiteY3" fmla="*/ 590766 h 590766"/>
                <a:gd name="connsiteX4" fmla="*/ 0 w 548634"/>
                <a:gd name="connsiteY4" fmla="*/ 137159 h 590766"/>
                <a:gd name="connsiteX0" fmla="*/ 411476 w 548634"/>
                <a:gd name="connsiteY0" fmla="*/ 137159 h 590766"/>
                <a:gd name="connsiteX1" fmla="*/ 548634 w 548634"/>
                <a:gd name="connsiteY1" fmla="*/ 0 h 590766"/>
                <a:gd name="connsiteX2" fmla="*/ 548634 w 548634"/>
                <a:gd name="connsiteY2" fmla="*/ 453608 h 590766"/>
                <a:gd name="connsiteX3" fmla="*/ 411476 w 548634"/>
                <a:gd name="connsiteY3" fmla="*/ 590766 h 590766"/>
                <a:gd name="connsiteX4" fmla="*/ 411476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411476 w 548634"/>
                <a:gd name="connsiteY3" fmla="*/ 137159 h 590766"/>
                <a:gd name="connsiteX4" fmla="*/ 0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548634 w 548634"/>
                <a:gd name="connsiteY3" fmla="*/ 453608 h 590766"/>
                <a:gd name="connsiteX4" fmla="*/ 411476 w 548634"/>
                <a:gd name="connsiteY4" fmla="*/ 590766 h 590766"/>
                <a:gd name="connsiteX5" fmla="*/ 0 w 548634"/>
                <a:gd name="connsiteY5" fmla="*/ 590766 h 590766"/>
                <a:gd name="connsiteX6" fmla="*/ 0 w 548634"/>
                <a:gd name="connsiteY6" fmla="*/ 137159 h 590766"/>
                <a:gd name="connsiteX7" fmla="*/ 0 w 548634"/>
                <a:gd name="connsiteY7" fmla="*/ 137159 h 590766"/>
                <a:gd name="connsiteX8" fmla="*/ 190175 w 548634"/>
                <a:gd name="connsiteY8" fmla="*/ 137708 h 590766"/>
                <a:gd name="connsiteX9" fmla="*/ 196525 w 548634"/>
                <a:gd name="connsiteY9" fmla="*/ 252008 h 590766"/>
                <a:gd name="connsiteX10" fmla="*/ 237800 w 548634"/>
                <a:gd name="connsiteY10" fmla="*/ 252008 h 590766"/>
                <a:gd name="connsiteX11" fmla="*/ 225100 w 548634"/>
                <a:gd name="connsiteY11" fmla="*/ 137708 h 590766"/>
                <a:gd name="connsiteX12" fmla="*/ 411476 w 548634"/>
                <a:gd name="connsiteY12" fmla="*/ 137159 h 590766"/>
                <a:gd name="connsiteX13" fmla="*/ 548634 w 548634"/>
                <a:gd name="connsiteY13" fmla="*/ 0 h 590766"/>
                <a:gd name="connsiteX14" fmla="*/ 411476 w 548634"/>
                <a:gd name="connsiteY14" fmla="*/ 137159 h 590766"/>
                <a:gd name="connsiteX15" fmla="*/ 411476 w 548634"/>
                <a:gd name="connsiteY15" fmla="*/ 590766 h 590766"/>
                <a:gd name="connsiteX0" fmla="*/ 0 w 548634"/>
                <a:gd name="connsiteY0" fmla="*/ 137159 h 590766"/>
                <a:gd name="connsiteX1" fmla="*/ 411476 w 548634"/>
                <a:gd name="connsiteY1" fmla="*/ 137159 h 590766"/>
                <a:gd name="connsiteX2" fmla="*/ 411476 w 548634"/>
                <a:gd name="connsiteY2" fmla="*/ 590766 h 590766"/>
                <a:gd name="connsiteX3" fmla="*/ 0 w 548634"/>
                <a:gd name="connsiteY3" fmla="*/ 590766 h 590766"/>
                <a:gd name="connsiteX4" fmla="*/ 0 w 548634"/>
                <a:gd name="connsiteY4" fmla="*/ 137159 h 590766"/>
                <a:gd name="connsiteX0" fmla="*/ 411476 w 548634"/>
                <a:gd name="connsiteY0" fmla="*/ 137159 h 590766"/>
                <a:gd name="connsiteX1" fmla="*/ 548634 w 548634"/>
                <a:gd name="connsiteY1" fmla="*/ 0 h 590766"/>
                <a:gd name="connsiteX2" fmla="*/ 548634 w 548634"/>
                <a:gd name="connsiteY2" fmla="*/ 453608 h 590766"/>
                <a:gd name="connsiteX3" fmla="*/ 411476 w 548634"/>
                <a:gd name="connsiteY3" fmla="*/ 590766 h 590766"/>
                <a:gd name="connsiteX4" fmla="*/ 411476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411476 w 548634"/>
                <a:gd name="connsiteY3" fmla="*/ 137159 h 590766"/>
                <a:gd name="connsiteX4" fmla="*/ 0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548634 w 548634"/>
                <a:gd name="connsiteY3" fmla="*/ 453608 h 590766"/>
                <a:gd name="connsiteX4" fmla="*/ 411476 w 548634"/>
                <a:gd name="connsiteY4" fmla="*/ 590766 h 590766"/>
                <a:gd name="connsiteX5" fmla="*/ 0 w 548634"/>
                <a:gd name="connsiteY5" fmla="*/ 590766 h 590766"/>
                <a:gd name="connsiteX6" fmla="*/ 0 w 548634"/>
                <a:gd name="connsiteY6" fmla="*/ 137159 h 590766"/>
                <a:gd name="connsiteX7" fmla="*/ 0 w 548634"/>
                <a:gd name="connsiteY7" fmla="*/ 137159 h 590766"/>
                <a:gd name="connsiteX8" fmla="*/ 212400 w 548634"/>
                <a:gd name="connsiteY8" fmla="*/ 134533 h 590766"/>
                <a:gd name="connsiteX9" fmla="*/ 196525 w 548634"/>
                <a:gd name="connsiteY9" fmla="*/ 252008 h 590766"/>
                <a:gd name="connsiteX10" fmla="*/ 237800 w 548634"/>
                <a:gd name="connsiteY10" fmla="*/ 252008 h 590766"/>
                <a:gd name="connsiteX11" fmla="*/ 225100 w 548634"/>
                <a:gd name="connsiteY11" fmla="*/ 137708 h 590766"/>
                <a:gd name="connsiteX12" fmla="*/ 411476 w 548634"/>
                <a:gd name="connsiteY12" fmla="*/ 137159 h 590766"/>
                <a:gd name="connsiteX13" fmla="*/ 548634 w 548634"/>
                <a:gd name="connsiteY13" fmla="*/ 0 h 590766"/>
                <a:gd name="connsiteX14" fmla="*/ 411476 w 548634"/>
                <a:gd name="connsiteY14" fmla="*/ 137159 h 590766"/>
                <a:gd name="connsiteX15" fmla="*/ 411476 w 548634"/>
                <a:gd name="connsiteY15" fmla="*/ 590766 h 590766"/>
                <a:gd name="connsiteX0" fmla="*/ 0 w 548634"/>
                <a:gd name="connsiteY0" fmla="*/ 137159 h 590766"/>
                <a:gd name="connsiteX1" fmla="*/ 411476 w 548634"/>
                <a:gd name="connsiteY1" fmla="*/ 137159 h 590766"/>
                <a:gd name="connsiteX2" fmla="*/ 411476 w 548634"/>
                <a:gd name="connsiteY2" fmla="*/ 590766 h 590766"/>
                <a:gd name="connsiteX3" fmla="*/ 0 w 548634"/>
                <a:gd name="connsiteY3" fmla="*/ 590766 h 590766"/>
                <a:gd name="connsiteX4" fmla="*/ 0 w 548634"/>
                <a:gd name="connsiteY4" fmla="*/ 137159 h 590766"/>
                <a:gd name="connsiteX0" fmla="*/ 411476 w 548634"/>
                <a:gd name="connsiteY0" fmla="*/ 137159 h 590766"/>
                <a:gd name="connsiteX1" fmla="*/ 548634 w 548634"/>
                <a:gd name="connsiteY1" fmla="*/ 0 h 590766"/>
                <a:gd name="connsiteX2" fmla="*/ 548634 w 548634"/>
                <a:gd name="connsiteY2" fmla="*/ 453608 h 590766"/>
                <a:gd name="connsiteX3" fmla="*/ 411476 w 548634"/>
                <a:gd name="connsiteY3" fmla="*/ 590766 h 590766"/>
                <a:gd name="connsiteX4" fmla="*/ 411476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411476 w 548634"/>
                <a:gd name="connsiteY3" fmla="*/ 137159 h 590766"/>
                <a:gd name="connsiteX4" fmla="*/ 0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548634 w 548634"/>
                <a:gd name="connsiteY3" fmla="*/ 453608 h 590766"/>
                <a:gd name="connsiteX4" fmla="*/ 411476 w 548634"/>
                <a:gd name="connsiteY4" fmla="*/ 590766 h 590766"/>
                <a:gd name="connsiteX5" fmla="*/ 0 w 548634"/>
                <a:gd name="connsiteY5" fmla="*/ 590766 h 590766"/>
                <a:gd name="connsiteX6" fmla="*/ 0 w 548634"/>
                <a:gd name="connsiteY6" fmla="*/ 137159 h 590766"/>
                <a:gd name="connsiteX7" fmla="*/ 0 w 548634"/>
                <a:gd name="connsiteY7" fmla="*/ 137159 h 590766"/>
                <a:gd name="connsiteX8" fmla="*/ 231450 w 548634"/>
                <a:gd name="connsiteY8" fmla="*/ 137708 h 590766"/>
                <a:gd name="connsiteX9" fmla="*/ 196525 w 548634"/>
                <a:gd name="connsiteY9" fmla="*/ 252008 h 590766"/>
                <a:gd name="connsiteX10" fmla="*/ 237800 w 548634"/>
                <a:gd name="connsiteY10" fmla="*/ 252008 h 590766"/>
                <a:gd name="connsiteX11" fmla="*/ 225100 w 548634"/>
                <a:gd name="connsiteY11" fmla="*/ 137708 h 590766"/>
                <a:gd name="connsiteX12" fmla="*/ 411476 w 548634"/>
                <a:gd name="connsiteY12" fmla="*/ 137159 h 590766"/>
                <a:gd name="connsiteX13" fmla="*/ 548634 w 548634"/>
                <a:gd name="connsiteY13" fmla="*/ 0 h 590766"/>
                <a:gd name="connsiteX14" fmla="*/ 411476 w 548634"/>
                <a:gd name="connsiteY14" fmla="*/ 137159 h 590766"/>
                <a:gd name="connsiteX15" fmla="*/ 411476 w 548634"/>
                <a:gd name="connsiteY15" fmla="*/ 590766 h 590766"/>
                <a:gd name="connsiteX0" fmla="*/ 0 w 548634"/>
                <a:gd name="connsiteY0" fmla="*/ 137159 h 590766"/>
                <a:gd name="connsiteX1" fmla="*/ 411476 w 548634"/>
                <a:gd name="connsiteY1" fmla="*/ 137159 h 590766"/>
                <a:gd name="connsiteX2" fmla="*/ 411476 w 548634"/>
                <a:gd name="connsiteY2" fmla="*/ 590766 h 590766"/>
                <a:gd name="connsiteX3" fmla="*/ 0 w 548634"/>
                <a:gd name="connsiteY3" fmla="*/ 590766 h 590766"/>
                <a:gd name="connsiteX4" fmla="*/ 0 w 548634"/>
                <a:gd name="connsiteY4" fmla="*/ 137159 h 590766"/>
                <a:gd name="connsiteX0" fmla="*/ 411476 w 548634"/>
                <a:gd name="connsiteY0" fmla="*/ 137159 h 590766"/>
                <a:gd name="connsiteX1" fmla="*/ 548634 w 548634"/>
                <a:gd name="connsiteY1" fmla="*/ 0 h 590766"/>
                <a:gd name="connsiteX2" fmla="*/ 548634 w 548634"/>
                <a:gd name="connsiteY2" fmla="*/ 453608 h 590766"/>
                <a:gd name="connsiteX3" fmla="*/ 411476 w 548634"/>
                <a:gd name="connsiteY3" fmla="*/ 590766 h 590766"/>
                <a:gd name="connsiteX4" fmla="*/ 411476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411476 w 548634"/>
                <a:gd name="connsiteY3" fmla="*/ 137159 h 590766"/>
                <a:gd name="connsiteX4" fmla="*/ 0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548634 w 548634"/>
                <a:gd name="connsiteY3" fmla="*/ 453608 h 590766"/>
                <a:gd name="connsiteX4" fmla="*/ 411476 w 548634"/>
                <a:gd name="connsiteY4" fmla="*/ 590766 h 590766"/>
                <a:gd name="connsiteX5" fmla="*/ 0 w 548634"/>
                <a:gd name="connsiteY5" fmla="*/ 590766 h 590766"/>
                <a:gd name="connsiteX6" fmla="*/ 0 w 548634"/>
                <a:gd name="connsiteY6" fmla="*/ 137159 h 590766"/>
                <a:gd name="connsiteX7" fmla="*/ 0 w 548634"/>
                <a:gd name="connsiteY7" fmla="*/ 137159 h 590766"/>
                <a:gd name="connsiteX8" fmla="*/ 231450 w 548634"/>
                <a:gd name="connsiteY8" fmla="*/ 137708 h 590766"/>
                <a:gd name="connsiteX9" fmla="*/ 228275 w 548634"/>
                <a:gd name="connsiteY9" fmla="*/ 255183 h 590766"/>
                <a:gd name="connsiteX10" fmla="*/ 237800 w 548634"/>
                <a:gd name="connsiteY10" fmla="*/ 252008 h 590766"/>
                <a:gd name="connsiteX11" fmla="*/ 225100 w 548634"/>
                <a:gd name="connsiteY11" fmla="*/ 137708 h 590766"/>
                <a:gd name="connsiteX12" fmla="*/ 411476 w 548634"/>
                <a:gd name="connsiteY12" fmla="*/ 137159 h 590766"/>
                <a:gd name="connsiteX13" fmla="*/ 548634 w 548634"/>
                <a:gd name="connsiteY13" fmla="*/ 0 h 590766"/>
                <a:gd name="connsiteX14" fmla="*/ 411476 w 548634"/>
                <a:gd name="connsiteY14" fmla="*/ 137159 h 590766"/>
                <a:gd name="connsiteX15" fmla="*/ 411476 w 548634"/>
                <a:gd name="connsiteY15" fmla="*/ 590766 h 590766"/>
                <a:gd name="connsiteX0" fmla="*/ 0 w 548634"/>
                <a:gd name="connsiteY0" fmla="*/ 137159 h 590766"/>
                <a:gd name="connsiteX1" fmla="*/ 411476 w 548634"/>
                <a:gd name="connsiteY1" fmla="*/ 137159 h 590766"/>
                <a:gd name="connsiteX2" fmla="*/ 411476 w 548634"/>
                <a:gd name="connsiteY2" fmla="*/ 590766 h 590766"/>
                <a:gd name="connsiteX3" fmla="*/ 0 w 548634"/>
                <a:gd name="connsiteY3" fmla="*/ 590766 h 590766"/>
                <a:gd name="connsiteX4" fmla="*/ 0 w 548634"/>
                <a:gd name="connsiteY4" fmla="*/ 137159 h 590766"/>
                <a:gd name="connsiteX0" fmla="*/ 411476 w 548634"/>
                <a:gd name="connsiteY0" fmla="*/ 137159 h 590766"/>
                <a:gd name="connsiteX1" fmla="*/ 548634 w 548634"/>
                <a:gd name="connsiteY1" fmla="*/ 0 h 590766"/>
                <a:gd name="connsiteX2" fmla="*/ 548634 w 548634"/>
                <a:gd name="connsiteY2" fmla="*/ 453608 h 590766"/>
                <a:gd name="connsiteX3" fmla="*/ 411476 w 548634"/>
                <a:gd name="connsiteY3" fmla="*/ 590766 h 590766"/>
                <a:gd name="connsiteX4" fmla="*/ 411476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411476 w 548634"/>
                <a:gd name="connsiteY3" fmla="*/ 137159 h 590766"/>
                <a:gd name="connsiteX4" fmla="*/ 0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548634 w 548634"/>
                <a:gd name="connsiteY3" fmla="*/ 453608 h 590766"/>
                <a:gd name="connsiteX4" fmla="*/ 411476 w 548634"/>
                <a:gd name="connsiteY4" fmla="*/ 590766 h 590766"/>
                <a:gd name="connsiteX5" fmla="*/ 0 w 548634"/>
                <a:gd name="connsiteY5" fmla="*/ 590766 h 590766"/>
                <a:gd name="connsiteX6" fmla="*/ 0 w 548634"/>
                <a:gd name="connsiteY6" fmla="*/ 137159 h 590766"/>
                <a:gd name="connsiteX7" fmla="*/ 0 w 548634"/>
                <a:gd name="connsiteY7" fmla="*/ 137159 h 590766"/>
                <a:gd name="connsiteX8" fmla="*/ 231450 w 548634"/>
                <a:gd name="connsiteY8" fmla="*/ 137708 h 590766"/>
                <a:gd name="connsiteX9" fmla="*/ 228275 w 548634"/>
                <a:gd name="connsiteY9" fmla="*/ 255183 h 590766"/>
                <a:gd name="connsiteX10" fmla="*/ 231450 w 548634"/>
                <a:gd name="connsiteY10" fmla="*/ 264708 h 590766"/>
                <a:gd name="connsiteX11" fmla="*/ 225100 w 548634"/>
                <a:gd name="connsiteY11" fmla="*/ 137708 h 590766"/>
                <a:gd name="connsiteX12" fmla="*/ 411476 w 548634"/>
                <a:gd name="connsiteY12" fmla="*/ 137159 h 590766"/>
                <a:gd name="connsiteX13" fmla="*/ 548634 w 548634"/>
                <a:gd name="connsiteY13" fmla="*/ 0 h 590766"/>
                <a:gd name="connsiteX14" fmla="*/ 411476 w 548634"/>
                <a:gd name="connsiteY14" fmla="*/ 137159 h 590766"/>
                <a:gd name="connsiteX15" fmla="*/ 411476 w 548634"/>
                <a:gd name="connsiteY15" fmla="*/ 590766 h 590766"/>
                <a:gd name="connsiteX0" fmla="*/ 0 w 548634"/>
                <a:gd name="connsiteY0" fmla="*/ 137159 h 590766"/>
                <a:gd name="connsiteX1" fmla="*/ 411476 w 548634"/>
                <a:gd name="connsiteY1" fmla="*/ 137159 h 590766"/>
                <a:gd name="connsiteX2" fmla="*/ 411476 w 548634"/>
                <a:gd name="connsiteY2" fmla="*/ 590766 h 590766"/>
                <a:gd name="connsiteX3" fmla="*/ 0 w 548634"/>
                <a:gd name="connsiteY3" fmla="*/ 590766 h 590766"/>
                <a:gd name="connsiteX4" fmla="*/ 0 w 548634"/>
                <a:gd name="connsiteY4" fmla="*/ 137159 h 590766"/>
                <a:gd name="connsiteX0" fmla="*/ 411476 w 548634"/>
                <a:gd name="connsiteY0" fmla="*/ 137159 h 590766"/>
                <a:gd name="connsiteX1" fmla="*/ 548634 w 548634"/>
                <a:gd name="connsiteY1" fmla="*/ 0 h 590766"/>
                <a:gd name="connsiteX2" fmla="*/ 548634 w 548634"/>
                <a:gd name="connsiteY2" fmla="*/ 453608 h 590766"/>
                <a:gd name="connsiteX3" fmla="*/ 411476 w 548634"/>
                <a:gd name="connsiteY3" fmla="*/ 590766 h 590766"/>
                <a:gd name="connsiteX4" fmla="*/ 411476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411476 w 548634"/>
                <a:gd name="connsiteY3" fmla="*/ 137159 h 590766"/>
                <a:gd name="connsiteX4" fmla="*/ 0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548634 w 548634"/>
                <a:gd name="connsiteY3" fmla="*/ 453608 h 590766"/>
                <a:gd name="connsiteX4" fmla="*/ 411476 w 548634"/>
                <a:gd name="connsiteY4" fmla="*/ 590766 h 590766"/>
                <a:gd name="connsiteX5" fmla="*/ 0 w 548634"/>
                <a:gd name="connsiteY5" fmla="*/ 590766 h 590766"/>
                <a:gd name="connsiteX6" fmla="*/ 0 w 548634"/>
                <a:gd name="connsiteY6" fmla="*/ 137159 h 590766"/>
                <a:gd name="connsiteX7" fmla="*/ 0 w 548634"/>
                <a:gd name="connsiteY7" fmla="*/ 137159 h 590766"/>
                <a:gd name="connsiteX8" fmla="*/ 231450 w 548634"/>
                <a:gd name="connsiteY8" fmla="*/ 137708 h 590766"/>
                <a:gd name="connsiteX9" fmla="*/ 228275 w 548634"/>
                <a:gd name="connsiteY9" fmla="*/ 255183 h 590766"/>
                <a:gd name="connsiteX10" fmla="*/ 231450 w 548634"/>
                <a:gd name="connsiteY10" fmla="*/ 264708 h 590766"/>
                <a:gd name="connsiteX11" fmla="*/ 225100 w 548634"/>
                <a:gd name="connsiteY11" fmla="*/ 137708 h 590766"/>
                <a:gd name="connsiteX12" fmla="*/ 411476 w 548634"/>
                <a:gd name="connsiteY12" fmla="*/ 137159 h 590766"/>
                <a:gd name="connsiteX13" fmla="*/ 548634 w 548634"/>
                <a:gd name="connsiteY13" fmla="*/ 0 h 590766"/>
                <a:gd name="connsiteX14" fmla="*/ 411476 w 548634"/>
                <a:gd name="connsiteY14" fmla="*/ 137159 h 590766"/>
                <a:gd name="connsiteX15" fmla="*/ 411476 w 548634"/>
                <a:gd name="connsiteY15" fmla="*/ 590766 h 590766"/>
                <a:gd name="connsiteX0" fmla="*/ 0 w 548634"/>
                <a:gd name="connsiteY0" fmla="*/ 137159 h 590766"/>
                <a:gd name="connsiteX1" fmla="*/ 411476 w 548634"/>
                <a:gd name="connsiteY1" fmla="*/ 137159 h 590766"/>
                <a:gd name="connsiteX2" fmla="*/ 411476 w 548634"/>
                <a:gd name="connsiteY2" fmla="*/ 590766 h 590766"/>
                <a:gd name="connsiteX3" fmla="*/ 0 w 548634"/>
                <a:gd name="connsiteY3" fmla="*/ 590766 h 590766"/>
                <a:gd name="connsiteX4" fmla="*/ 0 w 548634"/>
                <a:gd name="connsiteY4" fmla="*/ 137159 h 590766"/>
                <a:gd name="connsiteX0" fmla="*/ 411476 w 548634"/>
                <a:gd name="connsiteY0" fmla="*/ 137159 h 590766"/>
                <a:gd name="connsiteX1" fmla="*/ 548634 w 548634"/>
                <a:gd name="connsiteY1" fmla="*/ 0 h 590766"/>
                <a:gd name="connsiteX2" fmla="*/ 548634 w 548634"/>
                <a:gd name="connsiteY2" fmla="*/ 453608 h 590766"/>
                <a:gd name="connsiteX3" fmla="*/ 411476 w 548634"/>
                <a:gd name="connsiteY3" fmla="*/ 590766 h 590766"/>
                <a:gd name="connsiteX4" fmla="*/ 411476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411476 w 548634"/>
                <a:gd name="connsiteY3" fmla="*/ 137159 h 590766"/>
                <a:gd name="connsiteX4" fmla="*/ 0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548634 w 548634"/>
                <a:gd name="connsiteY3" fmla="*/ 453608 h 590766"/>
                <a:gd name="connsiteX4" fmla="*/ 411476 w 548634"/>
                <a:gd name="connsiteY4" fmla="*/ 590766 h 590766"/>
                <a:gd name="connsiteX5" fmla="*/ 0 w 548634"/>
                <a:gd name="connsiteY5" fmla="*/ 590766 h 590766"/>
                <a:gd name="connsiteX6" fmla="*/ 0 w 548634"/>
                <a:gd name="connsiteY6" fmla="*/ 137159 h 590766"/>
                <a:gd name="connsiteX7" fmla="*/ 0 w 548634"/>
                <a:gd name="connsiteY7" fmla="*/ 137159 h 590766"/>
                <a:gd name="connsiteX8" fmla="*/ 231450 w 548634"/>
                <a:gd name="connsiteY8" fmla="*/ 137708 h 590766"/>
                <a:gd name="connsiteX9" fmla="*/ 228275 w 548634"/>
                <a:gd name="connsiteY9" fmla="*/ 255183 h 590766"/>
                <a:gd name="connsiteX10" fmla="*/ 231450 w 548634"/>
                <a:gd name="connsiteY10" fmla="*/ 264708 h 590766"/>
                <a:gd name="connsiteX11" fmla="*/ 221925 w 548634"/>
                <a:gd name="connsiteY11" fmla="*/ 137708 h 590766"/>
                <a:gd name="connsiteX12" fmla="*/ 411476 w 548634"/>
                <a:gd name="connsiteY12" fmla="*/ 137159 h 590766"/>
                <a:gd name="connsiteX13" fmla="*/ 548634 w 548634"/>
                <a:gd name="connsiteY13" fmla="*/ 0 h 590766"/>
                <a:gd name="connsiteX14" fmla="*/ 411476 w 548634"/>
                <a:gd name="connsiteY14" fmla="*/ 137159 h 590766"/>
                <a:gd name="connsiteX15" fmla="*/ 411476 w 548634"/>
                <a:gd name="connsiteY15" fmla="*/ 590766 h 590766"/>
                <a:gd name="connsiteX0" fmla="*/ 0 w 548634"/>
                <a:gd name="connsiteY0" fmla="*/ 137159 h 590766"/>
                <a:gd name="connsiteX1" fmla="*/ 411476 w 548634"/>
                <a:gd name="connsiteY1" fmla="*/ 137159 h 590766"/>
                <a:gd name="connsiteX2" fmla="*/ 411476 w 548634"/>
                <a:gd name="connsiteY2" fmla="*/ 590766 h 590766"/>
                <a:gd name="connsiteX3" fmla="*/ 0 w 548634"/>
                <a:gd name="connsiteY3" fmla="*/ 590766 h 590766"/>
                <a:gd name="connsiteX4" fmla="*/ 0 w 548634"/>
                <a:gd name="connsiteY4" fmla="*/ 137159 h 590766"/>
                <a:gd name="connsiteX0" fmla="*/ 411476 w 548634"/>
                <a:gd name="connsiteY0" fmla="*/ 137159 h 590766"/>
                <a:gd name="connsiteX1" fmla="*/ 548634 w 548634"/>
                <a:gd name="connsiteY1" fmla="*/ 0 h 590766"/>
                <a:gd name="connsiteX2" fmla="*/ 548634 w 548634"/>
                <a:gd name="connsiteY2" fmla="*/ 453608 h 590766"/>
                <a:gd name="connsiteX3" fmla="*/ 411476 w 548634"/>
                <a:gd name="connsiteY3" fmla="*/ 590766 h 590766"/>
                <a:gd name="connsiteX4" fmla="*/ 411476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411476 w 548634"/>
                <a:gd name="connsiteY3" fmla="*/ 137159 h 590766"/>
                <a:gd name="connsiteX4" fmla="*/ 0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548634 w 548634"/>
                <a:gd name="connsiteY3" fmla="*/ 453608 h 590766"/>
                <a:gd name="connsiteX4" fmla="*/ 411476 w 548634"/>
                <a:gd name="connsiteY4" fmla="*/ 590766 h 590766"/>
                <a:gd name="connsiteX5" fmla="*/ 0 w 548634"/>
                <a:gd name="connsiteY5" fmla="*/ 590766 h 590766"/>
                <a:gd name="connsiteX6" fmla="*/ 0 w 548634"/>
                <a:gd name="connsiteY6" fmla="*/ 137159 h 590766"/>
                <a:gd name="connsiteX7" fmla="*/ 0 w 548634"/>
                <a:gd name="connsiteY7" fmla="*/ 137159 h 590766"/>
                <a:gd name="connsiteX8" fmla="*/ 231450 w 548634"/>
                <a:gd name="connsiteY8" fmla="*/ 137708 h 590766"/>
                <a:gd name="connsiteX9" fmla="*/ 228275 w 548634"/>
                <a:gd name="connsiteY9" fmla="*/ 255183 h 590766"/>
                <a:gd name="connsiteX10" fmla="*/ 174300 w 548634"/>
                <a:gd name="connsiteY10" fmla="*/ 274233 h 590766"/>
                <a:gd name="connsiteX11" fmla="*/ 221925 w 548634"/>
                <a:gd name="connsiteY11" fmla="*/ 137708 h 590766"/>
                <a:gd name="connsiteX12" fmla="*/ 411476 w 548634"/>
                <a:gd name="connsiteY12" fmla="*/ 137159 h 590766"/>
                <a:gd name="connsiteX13" fmla="*/ 548634 w 548634"/>
                <a:gd name="connsiteY13" fmla="*/ 0 h 590766"/>
                <a:gd name="connsiteX14" fmla="*/ 411476 w 548634"/>
                <a:gd name="connsiteY14" fmla="*/ 137159 h 590766"/>
                <a:gd name="connsiteX15" fmla="*/ 411476 w 548634"/>
                <a:gd name="connsiteY15" fmla="*/ 590766 h 590766"/>
                <a:gd name="connsiteX0" fmla="*/ 0 w 548634"/>
                <a:gd name="connsiteY0" fmla="*/ 137159 h 590766"/>
                <a:gd name="connsiteX1" fmla="*/ 411476 w 548634"/>
                <a:gd name="connsiteY1" fmla="*/ 137159 h 590766"/>
                <a:gd name="connsiteX2" fmla="*/ 411476 w 548634"/>
                <a:gd name="connsiteY2" fmla="*/ 590766 h 590766"/>
                <a:gd name="connsiteX3" fmla="*/ 0 w 548634"/>
                <a:gd name="connsiteY3" fmla="*/ 590766 h 590766"/>
                <a:gd name="connsiteX4" fmla="*/ 0 w 548634"/>
                <a:gd name="connsiteY4" fmla="*/ 137159 h 590766"/>
                <a:gd name="connsiteX0" fmla="*/ 411476 w 548634"/>
                <a:gd name="connsiteY0" fmla="*/ 137159 h 590766"/>
                <a:gd name="connsiteX1" fmla="*/ 548634 w 548634"/>
                <a:gd name="connsiteY1" fmla="*/ 0 h 590766"/>
                <a:gd name="connsiteX2" fmla="*/ 548634 w 548634"/>
                <a:gd name="connsiteY2" fmla="*/ 453608 h 590766"/>
                <a:gd name="connsiteX3" fmla="*/ 411476 w 548634"/>
                <a:gd name="connsiteY3" fmla="*/ 590766 h 590766"/>
                <a:gd name="connsiteX4" fmla="*/ 411476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411476 w 548634"/>
                <a:gd name="connsiteY3" fmla="*/ 137159 h 590766"/>
                <a:gd name="connsiteX4" fmla="*/ 0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548634 w 548634"/>
                <a:gd name="connsiteY3" fmla="*/ 453608 h 590766"/>
                <a:gd name="connsiteX4" fmla="*/ 411476 w 548634"/>
                <a:gd name="connsiteY4" fmla="*/ 590766 h 590766"/>
                <a:gd name="connsiteX5" fmla="*/ 0 w 548634"/>
                <a:gd name="connsiteY5" fmla="*/ 590766 h 590766"/>
                <a:gd name="connsiteX6" fmla="*/ 0 w 548634"/>
                <a:gd name="connsiteY6" fmla="*/ 137159 h 590766"/>
                <a:gd name="connsiteX7" fmla="*/ 0 w 548634"/>
                <a:gd name="connsiteY7" fmla="*/ 137159 h 590766"/>
                <a:gd name="connsiteX8" fmla="*/ 231450 w 548634"/>
                <a:gd name="connsiteY8" fmla="*/ 137708 h 590766"/>
                <a:gd name="connsiteX9" fmla="*/ 228275 w 548634"/>
                <a:gd name="connsiteY9" fmla="*/ 255183 h 590766"/>
                <a:gd name="connsiteX10" fmla="*/ 174300 w 548634"/>
                <a:gd name="connsiteY10" fmla="*/ 274233 h 590766"/>
                <a:gd name="connsiteX11" fmla="*/ 231450 w 548634"/>
                <a:gd name="connsiteY11" fmla="*/ 137708 h 590766"/>
                <a:gd name="connsiteX12" fmla="*/ 411476 w 548634"/>
                <a:gd name="connsiteY12" fmla="*/ 137159 h 590766"/>
                <a:gd name="connsiteX13" fmla="*/ 548634 w 548634"/>
                <a:gd name="connsiteY13" fmla="*/ 0 h 590766"/>
                <a:gd name="connsiteX14" fmla="*/ 411476 w 548634"/>
                <a:gd name="connsiteY14" fmla="*/ 137159 h 590766"/>
                <a:gd name="connsiteX15" fmla="*/ 411476 w 548634"/>
                <a:gd name="connsiteY15" fmla="*/ 590766 h 590766"/>
                <a:gd name="connsiteX0" fmla="*/ 0 w 548634"/>
                <a:gd name="connsiteY0" fmla="*/ 137159 h 590766"/>
                <a:gd name="connsiteX1" fmla="*/ 411476 w 548634"/>
                <a:gd name="connsiteY1" fmla="*/ 137159 h 590766"/>
                <a:gd name="connsiteX2" fmla="*/ 411476 w 548634"/>
                <a:gd name="connsiteY2" fmla="*/ 590766 h 590766"/>
                <a:gd name="connsiteX3" fmla="*/ 0 w 548634"/>
                <a:gd name="connsiteY3" fmla="*/ 590766 h 590766"/>
                <a:gd name="connsiteX4" fmla="*/ 0 w 548634"/>
                <a:gd name="connsiteY4" fmla="*/ 137159 h 590766"/>
                <a:gd name="connsiteX0" fmla="*/ 411476 w 548634"/>
                <a:gd name="connsiteY0" fmla="*/ 137159 h 590766"/>
                <a:gd name="connsiteX1" fmla="*/ 548634 w 548634"/>
                <a:gd name="connsiteY1" fmla="*/ 0 h 590766"/>
                <a:gd name="connsiteX2" fmla="*/ 548634 w 548634"/>
                <a:gd name="connsiteY2" fmla="*/ 453608 h 590766"/>
                <a:gd name="connsiteX3" fmla="*/ 411476 w 548634"/>
                <a:gd name="connsiteY3" fmla="*/ 590766 h 590766"/>
                <a:gd name="connsiteX4" fmla="*/ 411476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411476 w 548634"/>
                <a:gd name="connsiteY3" fmla="*/ 137159 h 590766"/>
                <a:gd name="connsiteX4" fmla="*/ 0 w 548634"/>
                <a:gd name="connsiteY4" fmla="*/ 137159 h 590766"/>
                <a:gd name="connsiteX0" fmla="*/ 0 w 548634"/>
                <a:gd name="connsiteY0" fmla="*/ 137159 h 590766"/>
                <a:gd name="connsiteX1" fmla="*/ 137159 w 548634"/>
                <a:gd name="connsiteY1" fmla="*/ 0 h 590766"/>
                <a:gd name="connsiteX2" fmla="*/ 548634 w 548634"/>
                <a:gd name="connsiteY2" fmla="*/ 0 h 590766"/>
                <a:gd name="connsiteX3" fmla="*/ 548634 w 548634"/>
                <a:gd name="connsiteY3" fmla="*/ 453608 h 590766"/>
                <a:gd name="connsiteX4" fmla="*/ 411476 w 548634"/>
                <a:gd name="connsiteY4" fmla="*/ 590766 h 590766"/>
                <a:gd name="connsiteX5" fmla="*/ 0 w 548634"/>
                <a:gd name="connsiteY5" fmla="*/ 590766 h 590766"/>
                <a:gd name="connsiteX6" fmla="*/ 0 w 548634"/>
                <a:gd name="connsiteY6" fmla="*/ 137159 h 590766"/>
                <a:gd name="connsiteX7" fmla="*/ 0 w 548634"/>
                <a:gd name="connsiteY7" fmla="*/ 137159 h 590766"/>
                <a:gd name="connsiteX8" fmla="*/ 231450 w 548634"/>
                <a:gd name="connsiteY8" fmla="*/ 137708 h 590766"/>
                <a:gd name="connsiteX9" fmla="*/ 228275 w 548634"/>
                <a:gd name="connsiteY9" fmla="*/ 255183 h 590766"/>
                <a:gd name="connsiteX10" fmla="*/ 231450 w 548634"/>
                <a:gd name="connsiteY10" fmla="*/ 258358 h 590766"/>
                <a:gd name="connsiteX11" fmla="*/ 231450 w 548634"/>
                <a:gd name="connsiteY11" fmla="*/ 137708 h 590766"/>
                <a:gd name="connsiteX12" fmla="*/ 411476 w 548634"/>
                <a:gd name="connsiteY12" fmla="*/ 137159 h 590766"/>
                <a:gd name="connsiteX13" fmla="*/ 548634 w 548634"/>
                <a:gd name="connsiteY13" fmla="*/ 0 h 590766"/>
                <a:gd name="connsiteX14" fmla="*/ 411476 w 548634"/>
                <a:gd name="connsiteY14" fmla="*/ 137159 h 590766"/>
                <a:gd name="connsiteX15" fmla="*/ 411476 w 548634"/>
                <a:gd name="connsiteY15" fmla="*/ 590766 h 59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8634" h="590766" stroke="0" extrusionOk="0">
                  <a:moveTo>
                    <a:pt x="0" y="137159"/>
                  </a:moveTo>
                  <a:lnTo>
                    <a:pt x="411476" y="137159"/>
                  </a:lnTo>
                  <a:lnTo>
                    <a:pt x="411476" y="590766"/>
                  </a:lnTo>
                  <a:lnTo>
                    <a:pt x="0" y="590766"/>
                  </a:lnTo>
                  <a:lnTo>
                    <a:pt x="0" y="137159"/>
                  </a:lnTo>
                  <a:close/>
                </a:path>
                <a:path w="548634" h="590766" fill="darkenLess" stroke="0" extrusionOk="0">
                  <a:moveTo>
                    <a:pt x="411476" y="137159"/>
                  </a:moveTo>
                  <a:lnTo>
                    <a:pt x="548634" y="0"/>
                  </a:lnTo>
                  <a:lnTo>
                    <a:pt x="548634" y="453608"/>
                  </a:lnTo>
                  <a:lnTo>
                    <a:pt x="411476" y="590766"/>
                  </a:lnTo>
                  <a:lnTo>
                    <a:pt x="411476" y="137159"/>
                  </a:lnTo>
                  <a:close/>
                </a:path>
                <a:path w="548634" h="590766" fill="lightenLess" stroke="0" extrusionOk="0">
                  <a:moveTo>
                    <a:pt x="0" y="137159"/>
                  </a:moveTo>
                  <a:lnTo>
                    <a:pt x="137159" y="0"/>
                  </a:lnTo>
                  <a:lnTo>
                    <a:pt x="548634" y="0"/>
                  </a:lnTo>
                  <a:lnTo>
                    <a:pt x="411476" y="137159"/>
                  </a:lnTo>
                  <a:lnTo>
                    <a:pt x="0" y="137159"/>
                  </a:lnTo>
                  <a:close/>
                </a:path>
                <a:path w="548634" h="590766" fill="none" extrusionOk="0">
                  <a:moveTo>
                    <a:pt x="0" y="137159"/>
                  </a:moveTo>
                  <a:lnTo>
                    <a:pt x="137159" y="0"/>
                  </a:lnTo>
                  <a:lnTo>
                    <a:pt x="548634" y="0"/>
                  </a:lnTo>
                  <a:lnTo>
                    <a:pt x="548634" y="453608"/>
                  </a:lnTo>
                  <a:lnTo>
                    <a:pt x="411476" y="590766"/>
                  </a:lnTo>
                  <a:lnTo>
                    <a:pt x="0" y="590766"/>
                  </a:lnTo>
                  <a:lnTo>
                    <a:pt x="0" y="137159"/>
                  </a:lnTo>
                  <a:close/>
                  <a:moveTo>
                    <a:pt x="0" y="137159"/>
                  </a:moveTo>
                  <a:lnTo>
                    <a:pt x="231450" y="137708"/>
                  </a:lnTo>
                  <a:cubicBezTo>
                    <a:pt x="230392" y="176866"/>
                    <a:pt x="229333" y="216025"/>
                    <a:pt x="228275" y="255183"/>
                  </a:cubicBezTo>
                  <a:lnTo>
                    <a:pt x="231450" y="258358"/>
                  </a:lnTo>
                  <a:lnTo>
                    <a:pt x="231450" y="137708"/>
                  </a:lnTo>
                  <a:lnTo>
                    <a:pt x="411476" y="137159"/>
                  </a:lnTo>
                  <a:lnTo>
                    <a:pt x="548634" y="0"/>
                  </a:lnTo>
                  <a:moveTo>
                    <a:pt x="411476" y="137159"/>
                  </a:moveTo>
                  <a:lnTo>
                    <a:pt x="411476" y="590766"/>
                  </a:lnTo>
                </a:path>
              </a:pathLst>
            </a:custGeom>
            <a:noFill/>
            <a:ln w="79375">
              <a:solidFill>
                <a:srgbClr val="FFFFFF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71637" y="2061253"/>
              <a:ext cx="1687260" cy="627858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Installable</a:t>
              </a:r>
              <a:endParaRPr lang="en-US" sz="2353" dirty="0" err="1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0038406" y="4332722"/>
            <a:ext cx="1424863" cy="1944525"/>
            <a:chOff x="7125525" y="565092"/>
            <a:chExt cx="1453435" cy="1983516"/>
          </a:xfrm>
        </p:grpSpPr>
        <p:grpSp>
          <p:nvGrpSpPr>
            <p:cNvPr id="4" name="Group 3"/>
            <p:cNvGrpSpPr/>
            <p:nvPr/>
          </p:nvGrpSpPr>
          <p:grpSpPr>
            <a:xfrm>
              <a:off x="7249677" y="565092"/>
              <a:ext cx="1241525" cy="1246572"/>
              <a:chOff x="6745287" y="-1125538"/>
              <a:chExt cx="781051" cy="784225"/>
            </a:xfrm>
            <a:solidFill>
              <a:srgbClr val="FFFFFF"/>
            </a:solidFill>
          </p:grpSpPr>
          <p:sp>
            <p:nvSpPr>
              <p:cNvPr id="5" name="Freeform 35"/>
              <p:cNvSpPr>
                <a:spLocks/>
              </p:cNvSpPr>
              <p:nvPr/>
            </p:nvSpPr>
            <p:spPr bwMode="auto">
              <a:xfrm>
                <a:off x="7069138" y="-798513"/>
                <a:ext cx="457200" cy="457200"/>
              </a:xfrm>
              <a:custGeom>
                <a:avLst/>
                <a:gdLst>
                  <a:gd name="T0" fmla="*/ 33 w 120"/>
                  <a:gd name="T1" fmla="*/ 8 h 120"/>
                  <a:gd name="T2" fmla="*/ 51 w 120"/>
                  <a:gd name="T3" fmla="*/ 26 h 120"/>
                  <a:gd name="T4" fmla="*/ 56 w 120"/>
                  <a:gd name="T5" fmla="*/ 28 h 120"/>
                  <a:gd name="T6" fmla="*/ 92 w 120"/>
                  <a:gd name="T7" fmla="*/ 64 h 120"/>
                  <a:gd name="T8" fmla="*/ 92 w 120"/>
                  <a:gd name="T9" fmla="*/ 76 h 120"/>
                  <a:gd name="T10" fmla="*/ 75 w 120"/>
                  <a:gd name="T11" fmla="*/ 92 h 120"/>
                  <a:gd name="T12" fmla="*/ 63 w 120"/>
                  <a:gd name="T13" fmla="*/ 92 h 120"/>
                  <a:gd name="T14" fmla="*/ 28 w 120"/>
                  <a:gd name="T15" fmla="*/ 57 h 120"/>
                  <a:gd name="T16" fmla="*/ 25 w 120"/>
                  <a:gd name="T17" fmla="*/ 51 h 120"/>
                  <a:gd name="T18" fmla="*/ 8 w 120"/>
                  <a:gd name="T19" fmla="*/ 33 h 120"/>
                  <a:gd name="T20" fmla="*/ 12 w 120"/>
                  <a:gd name="T21" fmla="*/ 73 h 120"/>
                  <a:gd name="T22" fmla="*/ 47 w 120"/>
                  <a:gd name="T23" fmla="*/ 108 h 120"/>
                  <a:gd name="T24" fmla="*/ 91 w 120"/>
                  <a:gd name="T25" fmla="*/ 108 h 120"/>
                  <a:gd name="T26" fmla="*/ 108 w 120"/>
                  <a:gd name="T27" fmla="*/ 92 h 120"/>
                  <a:gd name="T28" fmla="*/ 108 w 120"/>
                  <a:gd name="T29" fmla="*/ 48 h 120"/>
                  <a:gd name="T30" fmla="*/ 72 w 120"/>
                  <a:gd name="T31" fmla="*/ 12 h 120"/>
                  <a:gd name="T32" fmla="*/ 33 w 120"/>
                  <a:gd name="T33" fmla="*/ 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0" h="120">
                    <a:moveTo>
                      <a:pt x="33" y="8"/>
                    </a:moveTo>
                    <a:cubicBezTo>
                      <a:pt x="51" y="26"/>
                      <a:pt x="51" y="26"/>
                      <a:pt x="51" y="26"/>
                    </a:cubicBezTo>
                    <a:cubicBezTo>
                      <a:pt x="53" y="26"/>
                      <a:pt x="55" y="27"/>
                      <a:pt x="56" y="28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5" y="67"/>
                      <a:pt x="95" y="72"/>
                      <a:pt x="92" y="76"/>
                    </a:cubicBezTo>
                    <a:cubicBezTo>
                      <a:pt x="75" y="92"/>
                      <a:pt x="75" y="92"/>
                      <a:pt x="75" y="92"/>
                    </a:cubicBezTo>
                    <a:cubicBezTo>
                      <a:pt x="72" y="96"/>
                      <a:pt x="67" y="96"/>
                      <a:pt x="63" y="92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6" y="55"/>
                      <a:pt x="25" y="53"/>
                      <a:pt x="25" y="51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0" y="45"/>
                      <a:pt x="1" y="62"/>
                      <a:pt x="12" y="73"/>
                    </a:cubicBezTo>
                    <a:cubicBezTo>
                      <a:pt x="47" y="108"/>
                      <a:pt x="47" y="108"/>
                      <a:pt x="47" y="108"/>
                    </a:cubicBezTo>
                    <a:cubicBezTo>
                      <a:pt x="59" y="120"/>
                      <a:pt x="79" y="120"/>
                      <a:pt x="91" y="108"/>
                    </a:cubicBezTo>
                    <a:cubicBezTo>
                      <a:pt x="108" y="92"/>
                      <a:pt x="108" y="92"/>
                      <a:pt x="108" y="92"/>
                    </a:cubicBezTo>
                    <a:cubicBezTo>
                      <a:pt x="120" y="80"/>
                      <a:pt x="120" y="60"/>
                      <a:pt x="108" y="48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62" y="2"/>
                      <a:pt x="45" y="0"/>
                      <a:pt x="33" y="8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" name="Freeform 36"/>
              <p:cNvSpPr>
                <a:spLocks/>
              </p:cNvSpPr>
              <p:nvPr/>
            </p:nvSpPr>
            <p:spPr bwMode="auto">
              <a:xfrm>
                <a:off x="6745287" y="-1125538"/>
                <a:ext cx="457200" cy="457200"/>
              </a:xfrm>
              <a:custGeom>
                <a:avLst/>
                <a:gdLst>
                  <a:gd name="T0" fmla="*/ 28 w 120"/>
                  <a:gd name="T1" fmla="*/ 12 h 120"/>
                  <a:gd name="T2" fmla="*/ 12 w 120"/>
                  <a:gd name="T3" fmla="*/ 29 h 120"/>
                  <a:gd name="T4" fmla="*/ 12 w 120"/>
                  <a:gd name="T5" fmla="*/ 73 h 120"/>
                  <a:gd name="T6" fmla="*/ 47 w 120"/>
                  <a:gd name="T7" fmla="*/ 108 h 120"/>
                  <a:gd name="T8" fmla="*/ 86 w 120"/>
                  <a:gd name="T9" fmla="*/ 112 h 120"/>
                  <a:gd name="T10" fmla="*/ 68 w 120"/>
                  <a:gd name="T11" fmla="*/ 95 h 120"/>
                  <a:gd name="T12" fmla="*/ 63 w 120"/>
                  <a:gd name="T13" fmla="*/ 93 h 120"/>
                  <a:gd name="T14" fmla="*/ 27 w 120"/>
                  <a:gd name="T15" fmla="*/ 57 h 120"/>
                  <a:gd name="T16" fmla="*/ 27 w 120"/>
                  <a:gd name="T17" fmla="*/ 45 h 120"/>
                  <a:gd name="T18" fmla="*/ 44 w 120"/>
                  <a:gd name="T19" fmla="*/ 28 h 120"/>
                  <a:gd name="T20" fmla="*/ 56 w 120"/>
                  <a:gd name="T21" fmla="*/ 28 h 120"/>
                  <a:gd name="T22" fmla="*/ 92 w 120"/>
                  <a:gd name="T23" fmla="*/ 64 h 120"/>
                  <a:gd name="T24" fmla="*/ 94 w 120"/>
                  <a:gd name="T25" fmla="*/ 70 h 120"/>
                  <a:gd name="T26" fmla="*/ 111 w 120"/>
                  <a:gd name="T27" fmla="*/ 87 h 120"/>
                  <a:gd name="T28" fmla="*/ 108 w 120"/>
                  <a:gd name="T29" fmla="*/ 48 h 120"/>
                  <a:gd name="T30" fmla="*/ 72 w 120"/>
                  <a:gd name="T31" fmla="*/ 12 h 120"/>
                  <a:gd name="T32" fmla="*/ 28 w 120"/>
                  <a:gd name="T33" fmla="*/ 1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0" h="120">
                    <a:moveTo>
                      <a:pt x="28" y="12"/>
                    </a:moveTo>
                    <a:cubicBezTo>
                      <a:pt x="12" y="29"/>
                      <a:pt x="12" y="29"/>
                      <a:pt x="12" y="29"/>
                    </a:cubicBezTo>
                    <a:cubicBezTo>
                      <a:pt x="0" y="41"/>
                      <a:pt x="0" y="61"/>
                      <a:pt x="12" y="73"/>
                    </a:cubicBezTo>
                    <a:cubicBezTo>
                      <a:pt x="47" y="108"/>
                      <a:pt x="47" y="108"/>
                      <a:pt x="47" y="108"/>
                    </a:cubicBezTo>
                    <a:cubicBezTo>
                      <a:pt x="58" y="119"/>
                      <a:pt x="74" y="120"/>
                      <a:pt x="86" y="112"/>
                    </a:cubicBezTo>
                    <a:cubicBezTo>
                      <a:pt x="68" y="95"/>
                      <a:pt x="68" y="95"/>
                      <a:pt x="68" y="95"/>
                    </a:cubicBezTo>
                    <a:cubicBezTo>
                      <a:pt x="67" y="95"/>
                      <a:pt x="65" y="94"/>
                      <a:pt x="63" y="93"/>
                    </a:cubicBezTo>
                    <a:cubicBezTo>
                      <a:pt x="27" y="57"/>
                      <a:pt x="27" y="57"/>
                      <a:pt x="27" y="57"/>
                    </a:cubicBezTo>
                    <a:cubicBezTo>
                      <a:pt x="24" y="54"/>
                      <a:pt x="24" y="48"/>
                      <a:pt x="27" y="45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7" y="25"/>
                      <a:pt x="53" y="25"/>
                      <a:pt x="56" y="28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4" y="66"/>
                      <a:pt x="94" y="68"/>
                      <a:pt x="94" y="70"/>
                    </a:cubicBezTo>
                    <a:cubicBezTo>
                      <a:pt x="111" y="87"/>
                      <a:pt x="111" y="87"/>
                      <a:pt x="111" y="87"/>
                    </a:cubicBezTo>
                    <a:cubicBezTo>
                      <a:pt x="120" y="75"/>
                      <a:pt x="118" y="59"/>
                      <a:pt x="108" y="48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60" y="0"/>
                      <a:pt x="40" y="0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" name="Freeform 37"/>
              <p:cNvSpPr>
                <a:spLocks/>
              </p:cNvSpPr>
              <p:nvPr/>
            </p:nvSpPr>
            <p:spPr bwMode="auto">
              <a:xfrm>
                <a:off x="6996113" y="-869950"/>
                <a:ext cx="274638" cy="274638"/>
              </a:xfrm>
              <a:custGeom>
                <a:avLst/>
                <a:gdLst>
                  <a:gd name="T0" fmla="*/ 68 w 72"/>
                  <a:gd name="T1" fmla="*/ 52 h 72"/>
                  <a:gd name="T2" fmla="*/ 20 w 72"/>
                  <a:gd name="T3" fmla="*/ 5 h 72"/>
                  <a:gd name="T4" fmla="*/ 4 w 72"/>
                  <a:gd name="T5" fmla="*/ 5 h 72"/>
                  <a:gd name="T6" fmla="*/ 4 w 72"/>
                  <a:gd name="T7" fmla="*/ 20 h 72"/>
                  <a:gd name="T8" fmla="*/ 52 w 72"/>
                  <a:gd name="T9" fmla="*/ 68 h 72"/>
                  <a:gd name="T10" fmla="*/ 68 w 72"/>
                  <a:gd name="T11" fmla="*/ 68 h 72"/>
                  <a:gd name="T12" fmla="*/ 68 w 72"/>
                  <a:gd name="T13" fmla="*/ 5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72">
                    <a:moveTo>
                      <a:pt x="68" y="52"/>
                    </a:moveTo>
                    <a:cubicBezTo>
                      <a:pt x="20" y="5"/>
                      <a:pt x="20" y="5"/>
                      <a:pt x="20" y="5"/>
                    </a:cubicBezTo>
                    <a:cubicBezTo>
                      <a:pt x="16" y="0"/>
                      <a:pt x="9" y="0"/>
                      <a:pt x="4" y="5"/>
                    </a:cubicBezTo>
                    <a:cubicBezTo>
                      <a:pt x="0" y="9"/>
                      <a:pt x="0" y="16"/>
                      <a:pt x="4" y="20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6" y="72"/>
                      <a:pt x="64" y="72"/>
                      <a:pt x="68" y="68"/>
                    </a:cubicBezTo>
                    <a:cubicBezTo>
                      <a:pt x="72" y="64"/>
                      <a:pt x="72" y="57"/>
                      <a:pt x="68" y="52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7125525" y="1920750"/>
              <a:ext cx="1453435" cy="627858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Linkable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457796" y="543459"/>
            <a:ext cx="2062425" cy="2224670"/>
            <a:chOff x="9510310" y="1167206"/>
            <a:chExt cx="2103781" cy="2269279"/>
          </a:xfrm>
        </p:grpSpPr>
        <p:grpSp>
          <p:nvGrpSpPr>
            <p:cNvPr id="43" name="Group 42"/>
            <p:cNvGrpSpPr/>
            <p:nvPr/>
          </p:nvGrpSpPr>
          <p:grpSpPr>
            <a:xfrm>
              <a:off x="9791339" y="1167206"/>
              <a:ext cx="1638921" cy="1449774"/>
              <a:chOff x="4565984" y="252429"/>
              <a:chExt cx="2389399" cy="2194815"/>
            </a:xfrm>
          </p:grpSpPr>
          <p:sp>
            <p:nvSpPr>
              <p:cNvPr id="8" name="Freeform 5"/>
              <p:cNvSpPr>
                <a:spLocks noEditPoints="1"/>
              </p:cNvSpPr>
              <p:nvPr/>
            </p:nvSpPr>
            <p:spPr bwMode="auto">
              <a:xfrm>
                <a:off x="4565984" y="571213"/>
                <a:ext cx="2389399" cy="1412683"/>
              </a:xfrm>
              <a:custGeom>
                <a:avLst/>
                <a:gdLst>
                  <a:gd name="T0" fmla="*/ 443 w 538"/>
                  <a:gd name="T1" fmla="*/ 316 h 316"/>
                  <a:gd name="T2" fmla="*/ 95 w 538"/>
                  <a:gd name="T3" fmla="*/ 316 h 316"/>
                  <a:gd name="T4" fmla="*/ 0 w 538"/>
                  <a:gd name="T5" fmla="*/ 220 h 316"/>
                  <a:gd name="T6" fmla="*/ 95 w 538"/>
                  <a:gd name="T7" fmla="*/ 125 h 316"/>
                  <a:gd name="T8" fmla="*/ 118 w 538"/>
                  <a:gd name="T9" fmla="*/ 128 h 316"/>
                  <a:gd name="T10" fmla="*/ 211 w 538"/>
                  <a:gd name="T11" fmla="*/ 50 h 316"/>
                  <a:gd name="T12" fmla="*/ 268 w 538"/>
                  <a:gd name="T13" fmla="*/ 69 h 316"/>
                  <a:gd name="T14" fmla="*/ 360 w 538"/>
                  <a:gd name="T15" fmla="*/ 0 h 316"/>
                  <a:gd name="T16" fmla="*/ 452 w 538"/>
                  <a:gd name="T17" fmla="*/ 96 h 316"/>
                  <a:gd name="T18" fmla="*/ 449 w 538"/>
                  <a:gd name="T19" fmla="*/ 125 h 316"/>
                  <a:gd name="T20" fmla="*/ 538 w 538"/>
                  <a:gd name="T21" fmla="*/ 220 h 316"/>
                  <a:gd name="T22" fmla="*/ 443 w 538"/>
                  <a:gd name="T23" fmla="*/ 316 h 316"/>
                  <a:gd name="T24" fmla="*/ 95 w 538"/>
                  <a:gd name="T25" fmla="*/ 143 h 316"/>
                  <a:gd name="T26" fmla="*/ 19 w 538"/>
                  <a:gd name="T27" fmla="*/ 220 h 316"/>
                  <a:gd name="T28" fmla="*/ 95 w 538"/>
                  <a:gd name="T29" fmla="*/ 298 h 316"/>
                  <a:gd name="T30" fmla="*/ 443 w 538"/>
                  <a:gd name="T31" fmla="*/ 298 h 316"/>
                  <a:gd name="T32" fmla="*/ 520 w 538"/>
                  <a:gd name="T33" fmla="*/ 220 h 316"/>
                  <a:gd name="T34" fmla="*/ 442 w 538"/>
                  <a:gd name="T35" fmla="*/ 143 h 316"/>
                  <a:gd name="T36" fmla="*/ 442 w 538"/>
                  <a:gd name="T37" fmla="*/ 143 h 316"/>
                  <a:gd name="T38" fmla="*/ 431 w 538"/>
                  <a:gd name="T39" fmla="*/ 143 h 316"/>
                  <a:gd name="T40" fmla="*/ 428 w 538"/>
                  <a:gd name="T41" fmla="*/ 133 h 316"/>
                  <a:gd name="T42" fmla="*/ 434 w 538"/>
                  <a:gd name="T43" fmla="*/ 96 h 316"/>
                  <a:gd name="T44" fmla="*/ 360 w 538"/>
                  <a:gd name="T45" fmla="*/ 19 h 316"/>
                  <a:gd name="T46" fmla="*/ 283 w 538"/>
                  <a:gd name="T47" fmla="*/ 88 h 316"/>
                  <a:gd name="T48" fmla="*/ 277 w 538"/>
                  <a:gd name="T49" fmla="*/ 95 h 316"/>
                  <a:gd name="T50" fmla="*/ 267 w 538"/>
                  <a:gd name="T51" fmla="*/ 93 h 316"/>
                  <a:gd name="T52" fmla="*/ 211 w 538"/>
                  <a:gd name="T53" fmla="*/ 68 h 316"/>
                  <a:gd name="T54" fmla="*/ 135 w 538"/>
                  <a:gd name="T55" fmla="*/ 141 h 316"/>
                  <a:gd name="T56" fmla="*/ 130 w 538"/>
                  <a:gd name="T57" fmla="*/ 149 h 316"/>
                  <a:gd name="T58" fmla="*/ 121 w 538"/>
                  <a:gd name="T59" fmla="*/ 149 h 316"/>
                  <a:gd name="T60" fmla="*/ 95 w 538"/>
                  <a:gd name="T61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38" h="316">
                    <a:moveTo>
                      <a:pt x="443" y="316"/>
                    </a:moveTo>
                    <a:cubicBezTo>
                      <a:pt x="95" y="316"/>
                      <a:pt x="95" y="316"/>
                      <a:pt x="95" y="316"/>
                    </a:cubicBezTo>
                    <a:cubicBezTo>
                      <a:pt x="44" y="316"/>
                      <a:pt x="0" y="272"/>
                      <a:pt x="0" y="220"/>
                    </a:cubicBezTo>
                    <a:cubicBezTo>
                      <a:pt x="0" y="168"/>
                      <a:pt x="44" y="125"/>
                      <a:pt x="95" y="125"/>
                    </a:cubicBezTo>
                    <a:cubicBezTo>
                      <a:pt x="103" y="125"/>
                      <a:pt x="111" y="126"/>
                      <a:pt x="118" y="128"/>
                    </a:cubicBezTo>
                    <a:cubicBezTo>
                      <a:pt x="126" y="82"/>
                      <a:pt x="164" y="50"/>
                      <a:pt x="211" y="50"/>
                    </a:cubicBezTo>
                    <a:cubicBezTo>
                      <a:pt x="233" y="50"/>
                      <a:pt x="252" y="56"/>
                      <a:pt x="268" y="69"/>
                    </a:cubicBezTo>
                    <a:cubicBezTo>
                      <a:pt x="280" y="29"/>
                      <a:pt x="318" y="0"/>
                      <a:pt x="360" y="0"/>
                    </a:cubicBezTo>
                    <a:cubicBezTo>
                      <a:pt x="411" y="0"/>
                      <a:pt x="452" y="43"/>
                      <a:pt x="452" y="96"/>
                    </a:cubicBezTo>
                    <a:cubicBezTo>
                      <a:pt x="452" y="106"/>
                      <a:pt x="451" y="116"/>
                      <a:pt x="449" y="125"/>
                    </a:cubicBezTo>
                    <a:cubicBezTo>
                      <a:pt x="499" y="128"/>
                      <a:pt x="538" y="170"/>
                      <a:pt x="538" y="220"/>
                    </a:cubicBezTo>
                    <a:cubicBezTo>
                      <a:pt x="538" y="273"/>
                      <a:pt x="495" y="316"/>
                      <a:pt x="443" y="316"/>
                    </a:cubicBezTo>
                    <a:close/>
                    <a:moveTo>
                      <a:pt x="95" y="143"/>
                    </a:moveTo>
                    <a:cubicBezTo>
                      <a:pt x="54" y="143"/>
                      <a:pt x="19" y="178"/>
                      <a:pt x="19" y="220"/>
                    </a:cubicBezTo>
                    <a:cubicBezTo>
                      <a:pt x="19" y="262"/>
                      <a:pt x="54" y="298"/>
                      <a:pt x="95" y="298"/>
                    </a:cubicBezTo>
                    <a:cubicBezTo>
                      <a:pt x="443" y="298"/>
                      <a:pt x="443" y="298"/>
                      <a:pt x="443" y="298"/>
                    </a:cubicBezTo>
                    <a:cubicBezTo>
                      <a:pt x="485" y="298"/>
                      <a:pt x="520" y="263"/>
                      <a:pt x="520" y="220"/>
                    </a:cubicBezTo>
                    <a:cubicBezTo>
                      <a:pt x="520" y="177"/>
                      <a:pt x="485" y="143"/>
                      <a:pt x="442" y="143"/>
                    </a:cubicBezTo>
                    <a:cubicBezTo>
                      <a:pt x="442" y="143"/>
                      <a:pt x="442" y="143"/>
                      <a:pt x="442" y="143"/>
                    </a:cubicBezTo>
                    <a:cubicBezTo>
                      <a:pt x="439" y="145"/>
                      <a:pt x="435" y="146"/>
                      <a:pt x="431" y="143"/>
                    </a:cubicBezTo>
                    <a:cubicBezTo>
                      <a:pt x="428" y="141"/>
                      <a:pt x="426" y="137"/>
                      <a:pt x="428" y="133"/>
                    </a:cubicBezTo>
                    <a:cubicBezTo>
                      <a:pt x="432" y="122"/>
                      <a:pt x="434" y="109"/>
                      <a:pt x="434" y="96"/>
                    </a:cubicBezTo>
                    <a:cubicBezTo>
                      <a:pt x="434" y="53"/>
                      <a:pt x="401" y="19"/>
                      <a:pt x="360" y="19"/>
                    </a:cubicBezTo>
                    <a:cubicBezTo>
                      <a:pt x="321" y="19"/>
                      <a:pt x="287" y="49"/>
                      <a:pt x="283" y="88"/>
                    </a:cubicBezTo>
                    <a:cubicBezTo>
                      <a:pt x="283" y="91"/>
                      <a:pt x="280" y="94"/>
                      <a:pt x="277" y="95"/>
                    </a:cubicBezTo>
                    <a:cubicBezTo>
                      <a:pt x="273" y="97"/>
                      <a:pt x="269" y="96"/>
                      <a:pt x="267" y="93"/>
                    </a:cubicBezTo>
                    <a:cubicBezTo>
                      <a:pt x="252" y="76"/>
                      <a:pt x="234" y="68"/>
                      <a:pt x="211" y="68"/>
                    </a:cubicBezTo>
                    <a:cubicBezTo>
                      <a:pt x="170" y="68"/>
                      <a:pt x="137" y="99"/>
                      <a:pt x="135" y="141"/>
                    </a:cubicBezTo>
                    <a:cubicBezTo>
                      <a:pt x="134" y="144"/>
                      <a:pt x="133" y="147"/>
                      <a:pt x="130" y="149"/>
                    </a:cubicBezTo>
                    <a:cubicBezTo>
                      <a:pt x="127" y="150"/>
                      <a:pt x="124" y="150"/>
                      <a:pt x="121" y="149"/>
                    </a:cubicBezTo>
                    <a:cubicBezTo>
                      <a:pt x="113" y="145"/>
                      <a:pt x="105" y="143"/>
                      <a:pt x="95" y="1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>
                  <a:defRPr/>
                </a:pPr>
                <a:endParaRPr lang="en-US" sz="1765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 rot="2400000">
                <a:off x="5760684" y="252429"/>
                <a:ext cx="0" cy="2194815"/>
                <a:chOff x="8455459" y="596880"/>
                <a:chExt cx="0" cy="2194815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8455459" y="696644"/>
                  <a:ext cx="0" cy="1995286"/>
                </a:xfrm>
                <a:prstGeom prst="line">
                  <a:avLst/>
                </a:prstGeom>
                <a:ln w="212725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8455459" y="596880"/>
                  <a:ext cx="0" cy="2194815"/>
                </a:xfrm>
                <a:prstGeom prst="line">
                  <a:avLst/>
                </a:prstGeom>
                <a:ln w="762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TextBox 50"/>
            <p:cNvSpPr txBox="1"/>
            <p:nvPr/>
          </p:nvSpPr>
          <p:spPr>
            <a:xfrm>
              <a:off x="9510310" y="2476222"/>
              <a:ext cx="2103781" cy="960263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Network</a:t>
              </a:r>
              <a:b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</a:b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Independent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46621" y="4413977"/>
            <a:ext cx="1136623" cy="1863275"/>
            <a:chOff x="7656023" y="4714831"/>
            <a:chExt cx="1159415" cy="1900638"/>
          </a:xfrm>
        </p:grpSpPr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7656023" y="4714831"/>
              <a:ext cx="1159415" cy="1272774"/>
            </a:xfrm>
            <a:custGeom>
              <a:avLst/>
              <a:gdLst>
                <a:gd name="connsiteX0" fmla="*/ 671962 w 1342613"/>
                <a:gd name="connsiteY0" fmla="*/ 451283 h 1524532"/>
                <a:gd name="connsiteX1" fmla="*/ 485615 w 1342613"/>
                <a:gd name="connsiteY1" fmla="*/ 637630 h 1524532"/>
                <a:gd name="connsiteX2" fmla="*/ 540195 w 1342613"/>
                <a:gd name="connsiteY2" fmla="*/ 769397 h 1524532"/>
                <a:gd name="connsiteX3" fmla="*/ 580648 w 1342613"/>
                <a:gd name="connsiteY3" fmla="*/ 796671 h 1524532"/>
                <a:gd name="connsiteX4" fmla="*/ 525619 w 1342613"/>
                <a:gd name="connsiteY4" fmla="*/ 1087555 h 1524532"/>
                <a:gd name="connsiteX5" fmla="*/ 818303 w 1342613"/>
                <a:gd name="connsiteY5" fmla="*/ 1087555 h 1524532"/>
                <a:gd name="connsiteX6" fmla="*/ 763275 w 1342613"/>
                <a:gd name="connsiteY6" fmla="*/ 796673 h 1524532"/>
                <a:gd name="connsiteX7" fmla="*/ 803729 w 1342613"/>
                <a:gd name="connsiteY7" fmla="*/ 769397 h 1524532"/>
                <a:gd name="connsiteX8" fmla="*/ 858309 w 1342613"/>
                <a:gd name="connsiteY8" fmla="*/ 637630 h 1524532"/>
                <a:gd name="connsiteX9" fmla="*/ 671962 w 1342613"/>
                <a:gd name="connsiteY9" fmla="*/ 451283 h 1524532"/>
                <a:gd name="connsiteX10" fmla="*/ 665941 w 1342613"/>
                <a:gd name="connsiteY10" fmla="*/ 0 h 1524532"/>
                <a:gd name="connsiteX11" fmla="*/ 677983 w 1342613"/>
                <a:gd name="connsiteY11" fmla="*/ 12004 h 1524532"/>
                <a:gd name="connsiteX12" fmla="*/ 1015160 w 1342613"/>
                <a:gd name="connsiteY12" fmla="*/ 156055 h 1524532"/>
                <a:gd name="connsiteX13" fmla="*/ 1292127 w 1342613"/>
                <a:gd name="connsiteY13" fmla="*/ 84029 h 1524532"/>
                <a:gd name="connsiteX14" fmla="*/ 665941 w 1342613"/>
                <a:gd name="connsiteY14" fmla="*/ 1524532 h 1524532"/>
                <a:gd name="connsiteX15" fmla="*/ 51797 w 1342613"/>
                <a:gd name="connsiteY15" fmla="*/ 84029 h 1524532"/>
                <a:gd name="connsiteX16" fmla="*/ 328763 w 1342613"/>
                <a:gd name="connsiteY16" fmla="*/ 156055 h 1524532"/>
                <a:gd name="connsiteX17" fmla="*/ 665941 w 1342613"/>
                <a:gd name="connsiteY17" fmla="*/ 12004 h 1524532"/>
                <a:gd name="connsiteX18" fmla="*/ 665941 w 1342613"/>
                <a:gd name="connsiteY18" fmla="*/ 0 h 1524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2613" h="1524532">
                  <a:moveTo>
                    <a:pt x="671962" y="451283"/>
                  </a:moveTo>
                  <a:cubicBezTo>
                    <a:pt x="569045" y="451283"/>
                    <a:pt x="485615" y="534713"/>
                    <a:pt x="485615" y="637630"/>
                  </a:cubicBezTo>
                  <a:cubicBezTo>
                    <a:pt x="485615" y="689089"/>
                    <a:pt x="506472" y="735675"/>
                    <a:pt x="540195" y="769397"/>
                  </a:cubicBezTo>
                  <a:lnTo>
                    <a:pt x="580648" y="796671"/>
                  </a:lnTo>
                  <a:lnTo>
                    <a:pt x="525619" y="1087555"/>
                  </a:lnTo>
                  <a:lnTo>
                    <a:pt x="818303" y="1087555"/>
                  </a:lnTo>
                  <a:lnTo>
                    <a:pt x="763275" y="796673"/>
                  </a:lnTo>
                  <a:lnTo>
                    <a:pt x="803729" y="769397"/>
                  </a:lnTo>
                  <a:cubicBezTo>
                    <a:pt x="837452" y="735675"/>
                    <a:pt x="858309" y="689089"/>
                    <a:pt x="858309" y="637630"/>
                  </a:cubicBezTo>
                  <a:cubicBezTo>
                    <a:pt x="858309" y="534713"/>
                    <a:pt x="774879" y="451283"/>
                    <a:pt x="671962" y="451283"/>
                  </a:cubicBezTo>
                  <a:close/>
                  <a:moveTo>
                    <a:pt x="665941" y="0"/>
                  </a:moveTo>
                  <a:cubicBezTo>
                    <a:pt x="677983" y="0"/>
                    <a:pt x="677983" y="0"/>
                    <a:pt x="677983" y="12004"/>
                  </a:cubicBezTo>
                  <a:cubicBezTo>
                    <a:pt x="750235" y="72025"/>
                    <a:pt x="858613" y="156055"/>
                    <a:pt x="1015160" y="156055"/>
                  </a:cubicBezTo>
                  <a:cubicBezTo>
                    <a:pt x="1099454" y="156055"/>
                    <a:pt x="1195790" y="132046"/>
                    <a:pt x="1292127" y="84029"/>
                  </a:cubicBezTo>
                  <a:cubicBezTo>
                    <a:pt x="1460715" y="624218"/>
                    <a:pt x="1195790" y="1248436"/>
                    <a:pt x="665941" y="1524532"/>
                  </a:cubicBezTo>
                  <a:cubicBezTo>
                    <a:pt x="136091" y="1248436"/>
                    <a:pt x="-116792" y="624218"/>
                    <a:pt x="51797" y="84029"/>
                  </a:cubicBezTo>
                  <a:cubicBezTo>
                    <a:pt x="148133" y="132046"/>
                    <a:pt x="244469" y="156055"/>
                    <a:pt x="328763" y="156055"/>
                  </a:cubicBezTo>
                  <a:cubicBezTo>
                    <a:pt x="485310" y="156055"/>
                    <a:pt x="593688" y="72025"/>
                    <a:pt x="665941" y="12004"/>
                  </a:cubicBezTo>
                  <a:cubicBezTo>
                    <a:pt x="665941" y="0"/>
                    <a:pt x="665941" y="0"/>
                    <a:pt x="665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045" tIns="74436" rIns="93045" bIns="7443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7439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2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62525" y="5987605"/>
              <a:ext cx="946413" cy="627864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Safe</a:t>
              </a:r>
              <a:endParaRPr lang="en-US" sz="2353" dirty="0" err="1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952587" y="4399103"/>
            <a:ext cx="2370124" cy="1878150"/>
            <a:chOff x="3878623" y="4562289"/>
            <a:chExt cx="2417650" cy="1915811"/>
          </a:xfrm>
        </p:grpSpPr>
        <p:sp>
          <p:nvSpPr>
            <p:cNvPr id="55" name="TextBox 54"/>
            <p:cNvSpPr txBox="1"/>
            <p:nvPr/>
          </p:nvSpPr>
          <p:spPr>
            <a:xfrm>
              <a:off x="3878623" y="5850236"/>
              <a:ext cx="2417650" cy="627864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Re-</a:t>
              </a:r>
              <a:r>
                <a:rPr lang="en-US" sz="2353" dirty="0" err="1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engageable</a:t>
              </a:r>
              <a:endPara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 flipH="1">
              <a:off x="4250877" y="4562289"/>
              <a:ext cx="1746838" cy="1305914"/>
              <a:chOff x="4008507" y="7417591"/>
              <a:chExt cx="6251576" cy="4673602"/>
            </a:xfrm>
            <a:solidFill>
              <a:srgbClr val="FFFFFF"/>
            </a:solidFill>
          </p:grpSpPr>
          <p:sp>
            <p:nvSpPr>
              <p:cNvPr id="59" name="Freeform 9"/>
              <p:cNvSpPr>
                <a:spLocks noEditPoints="1"/>
              </p:cNvSpPr>
              <p:nvPr/>
            </p:nvSpPr>
            <p:spPr bwMode="auto">
              <a:xfrm>
                <a:off x="4008507" y="7417591"/>
                <a:ext cx="6251576" cy="4673602"/>
              </a:xfrm>
              <a:custGeom>
                <a:avLst/>
                <a:gdLst>
                  <a:gd name="T0" fmla="*/ 1479 w 1664"/>
                  <a:gd name="T1" fmla="*/ 0 h 1244"/>
                  <a:gd name="T2" fmla="*/ 186 w 1664"/>
                  <a:gd name="T3" fmla="*/ 0 h 1244"/>
                  <a:gd name="T4" fmla="*/ 0 w 1664"/>
                  <a:gd name="T5" fmla="*/ 186 h 1244"/>
                  <a:gd name="T6" fmla="*/ 0 w 1664"/>
                  <a:gd name="T7" fmla="*/ 767 h 1244"/>
                  <a:gd name="T8" fmla="*/ 186 w 1664"/>
                  <a:gd name="T9" fmla="*/ 952 h 1244"/>
                  <a:gd name="T10" fmla="*/ 302 w 1664"/>
                  <a:gd name="T11" fmla="*/ 952 h 1244"/>
                  <a:gd name="T12" fmla="*/ 459 w 1664"/>
                  <a:gd name="T13" fmla="*/ 1224 h 1244"/>
                  <a:gd name="T14" fmla="*/ 494 w 1664"/>
                  <a:gd name="T15" fmla="*/ 1244 h 1244"/>
                  <a:gd name="T16" fmla="*/ 529 w 1664"/>
                  <a:gd name="T17" fmla="*/ 1224 h 1244"/>
                  <a:gd name="T18" fmla="*/ 686 w 1664"/>
                  <a:gd name="T19" fmla="*/ 952 h 1244"/>
                  <a:gd name="T20" fmla="*/ 1479 w 1664"/>
                  <a:gd name="T21" fmla="*/ 952 h 1244"/>
                  <a:gd name="T22" fmla="*/ 1664 w 1664"/>
                  <a:gd name="T23" fmla="*/ 767 h 1244"/>
                  <a:gd name="T24" fmla="*/ 1664 w 1664"/>
                  <a:gd name="T25" fmla="*/ 186 h 1244"/>
                  <a:gd name="T26" fmla="*/ 1479 w 1664"/>
                  <a:gd name="T27" fmla="*/ 0 h 1244"/>
                  <a:gd name="T28" fmla="*/ 1584 w 1664"/>
                  <a:gd name="T29" fmla="*/ 767 h 1244"/>
                  <a:gd name="T30" fmla="*/ 1479 w 1664"/>
                  <a:gd name="T31" fmla="*/ 872 h 1244"/>
                  <a:gd name="T32" fmla="*/ 663 w 1664"/>
                  <a:gd name="T33" fmla="*/ 872 h 1244"/>
                  <a:gd name="T34" fmla="*/ 628 w 1664"/>
                  <a:gd name="T35" fmla="*/ 892 h 1244"/>
                  <a:gd name="T36" fmla="*/ 494 w 1664"/>
                  <a:gd name="T37" fmla="*/ 1124 h 1244"/>
                  <a:gd name="T38" fmla="*/ 359 w 1664"/>
                  <a:gd name="T39" fmla="*/ 892 h 1244"/>
                  <a:gd name="T40" fmla="*/ 325 w 1664"/>
                  <a:gd name="T41" fmla="*/ 872 h 1244"/>
                  <a:gd name="T42" fmla="*/ 186 w 1664"/>
                  <a:gd name="T43" fmla="*/ 872 h 1244"/>
                  <a:gd name="T44" fmla="*/ 80 w 1664"/>
                  <a:gd name="T45" fmla="*/ 767 h 1244"/>
                  <a:gd name="T46" fmla="*/ 80 w 1664"/>
                  <a:gd name="T47" fmla="*/ 186 h 1244"/>
                  <a:gd name="T48" fmla="*/ 186 w 1664"/>
                  <a:gd name="T49" fmla="*/ 80 h 1244"/>
                  <a:gd name="T50" fmla="*/ 1479 w 1664"/>
                  <a:gd name="T51" fmla="*/ 80 h 1244"/>
                  <a:gd name="T52" fmla="*/ 1584 w 1664"/>
                  <a:gd name="T53" fmla="*/ 186 h 1244"/>
                  <a:gd name="T54" fmla="*/ 1584 w 1664"/>
                  <a:gd name="T55" fmla="*/ 767 h 1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4" h="1244">
                    <a:moveTo>
                      <a:pt x="1479" y="0"/>
                    </a:moveTo>
                    <a:cubicBezTo>
                      <a:pt x="186" y="0"/>
                      <a:pt x="186" y="0"/>
                      <a:pt x="186" y="0"/>
                    </a:cubicBezTo>
                    <a:cubicBezTo>
                      <a:pt x="83" y="0"/>
                      <a:pt x="0" y="83"/>
                      <a:pt x="0" y="186"/>
                    </a:cubicBezTo>
                    <a:cubicBezTo>
                      <a:pt x="0" y="767"/>
                      <a:pt x="0" y="767"/>
                      <a:pt x="0" y="767"/>
                    </a:cubicBezTo>
                    <a:cubicBezTo>
                      <a:pt x="0" y="869"/>
                      <a:pt x="83" y="952"/>
                      <a:pt x="186" y="952"/>
                    </a:cubicBezTo>
                    <a:cubicBezTo>
                      <a:pt x="302" y="952"/>
                      <a:pt x="302" y="952"/>
                      <a:pt x="302" y="952"/>
                    </a:cubicBezTo>
                    <a:cubicBezTo>
                      <a:pt x="459" y="1224"/>
                      <a:pt x="459" y="1224"/>
                      <a:pt x="459" y="1224"/>
                    </a:cubicBezTo>
                    <a:cubicBezTo>
                      <a:pt x="466" y="1236"/>
                      <a:pt x="480" y="1244"/>
                      <a:pt x="494" y="1244"/>
                    </a:cubicBezTo>
                    <a:cubicBezTo>
                      <a:pt x="508" y="1244"/>
                      <a:pt x="521" y="1236"/>
                      <a:pt x="529" y="1224"/>
                    </a:cubicBezTo>
                    <a:cubicBezTo>
                      <a:pt x="686" y="952"/>
                      <a:pt x="686" y="952"/>
                      <a:pt x="686" y="952"/>
                    </a:cubicBezTo>
                    <a:cubicBezTo>
                      <a:pt x="1479" y="952"/>
                      <a:pt x="1479" y="952"/>
                      <a:pt x="1479" y="952"/>
                    </a:cubicBezTo>
                    <a:cubicBezTo>
                      <a:pt x="1581" y="952"/>
                      <a:pt x="1664" y="869"/>
                      <a:pt x="1664" y="767"/>
                    </a:cubicBezTo>
                    <a:cubicBezTo>
                      <a:pt x="1664" y="186"/>
                      <a:pt x="1664" y="186"/>
                      <a:pt x="1664" y="186"/>
                    </a:cubicBezTo>
                    <a:cubicBezTo>
                      <a:pt x="1664" y="83"/>
                      <a:pt x="1581" y="0"/>
                      <a:pt x="1479" y="0"/>
                    </a:cubicBezTo>
                    <a:close/>
                    <a:moveTo>
                      <a:pt x="1584" y="767"/>
                    </a:moveTo>
                    <a:cubicBezTo>
                      <a:pt x="1584" y="825"/>
                      <a:pt x="1537" y="872"/>
                      <a:pt x="1479" y="872"/>
                    </a:cubicBezTo>
                    <a:cubicBezTo>
                      <a:pt x="663" y="872"/>
                      <a:pt x="663" y="872"/>
                      <a:pt x="663" y="872"/>
                    </a:cubicBezTo>
                    <a:cubicBezTo>
                      <a:pt x="649" y="872"/>
                      <a:pt x="636" y="879"/>
                      <a:pt x="628" y="892"/>
                    </a:cubicBezTo>
                    <a:cubicBezTo>
                      <a:pt x="494" y="1124"/>
                      <a:pt x="494" y="1124"/>
                      <a:pt x="494" y="1124"/>
                    </a:cubicBezTo>
                    <a:cubicBezTo>
                      <a:pt x="359" y="892"/>
                      <a:pt x="359" y="892"/>
                      <a:pt x="359" y="892"/>
                    </a:cubicBezTo>
                    <a:cubicBezTo>
                      <a:pt x="352" y="879"/>
                      <a:pt x="339" y="872"/>
                      <a:pt x="325" y="872"/>
                    </a:cubicBezTo>
                    <a:cubicBezTo>
                      <a:pt x="186" y="872"/>
                      <a:pt x="186" y="872"/>
                      <a:pt x="186" y="872"/>
                    </a:cubicBezTo>
                    <a:cubicBezTo>
                      <a:pt x="128" y="872"/>
                      <a:pt x="80" y="825"/>
                      <a:pt x="80" y="767"/>
                    </a:cubicBezTo>
                    <a:cubicBezTo>
                      <a:pt x="80" y="186"/>
                      <a:pt x="80" y="186"/>
                      <a:pt x="80" y="186"/>
                    </a:cubicBezTo>
                    <a:cubicBezTo>
                      <a:pt x="80" y="128"/>
                      <a:pt x="128" y="80"/>
                      <a:pt x="186" y="80"/>
                    </a:cubicBezTo>
                    <a:cubicBezTo>
                      <a:pt x="1479" y="80"/>
                      <a:pt x="1479" y="80"/>
                      <a:pt x="1479" y="80"/>
                    </a:cubicBezTo>
                    <a:cubicBezTo>
                      <a:pt x="1537" y="80"/>
                      <a:pt x="1584" y="128"/>
                      <a:pt x="1584" y="186"/>
                    </a:cubicBezTo>
                    <a:lnTo>
                      <a:pt x="1584" y="767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0" name="Freeform 10"/>
              <p:cNvSpPr>
                <a:spLocks noEditPoints="1"/>
              </p:cNvSpPr>
              <p:nvPr/>
            </p:nvSpPr>
            <p:spPr bwMode="auto">
              <a:xfrm>
                <a:off x="4659383" y="8484391"/>
                <a:ext cx="1419225" cy="1420813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189 h 378"/>
                  <a:gd name="T4" fmla="*/ 189 w 378"/>
                  <a:gd name="T5" fmla="*/ 378 h 378"/>
                  <a:gd name="T6" fmla="*/ 378 w 378"/>
                  <a:gd name="T7" fmla="*/ 189 h 378"/>
                  <a:gd name="T8" fmla="*/ 189 w 378"/>
                  <a:gd name="T9" fmla="*/ 0 h 378"/>
                  <a:gd name="T10" fmla="*/ 189 w 378"/>
                  <a:gd name="T11" fmla="*/ 298 h 378"/>
                  <a:gd name="T12" fmla="*/ 80 w 378"/>
                  <a:gd name="T13" fmla="*/ 189 h 378"/>
                  <a:gd name="T14" fmla="*/ 189 w 378"/>
                  <a:gd name="T15" fmla="*/ 80 h 378"/>
                  <a:gd name="T16" fmla="*/ 298 w 378"/>
                  <a:gd name="T17" fmla="*/ 189 h 378"/>
                  <a:gd name="T18" fmla="*/ 189 w 378"/>
                  <a:gd name="T19" fmla="*/ 29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cubicBezTo>
                      <a:pt x="85" y="0"/>
                      <a:pt x="0" y="85"/>
                      <a:pt x="0" y="189"/>
                    </a:cubicBezTo>
                    <a:cubicBezTo>
                      <a:pt x="0" y="293"/>
                      <a:pt x="85" y="378"/>
                      <a:pt x="189" y="378"/>
                    </a:cubicBezTo>
                    <a:cubicBezTo>
                      <a:pt x="293" y="378"/>
                      <a:pt x="378" y="293"/>
                      <a:pt x="378" y="189"/>
                    </a:cubicBezTo>
                    <a:cubicBezTo>
                      <a:pt x="378" y="85"/>
                      <a:pt x="293" y="0"/>
                      <a:pt x="189" y="0"/>
                    </a:cubicBezTo>
                    <a:close/>
                    <a:moveTo>
                      <a:pt x="189" y="298"/>
                    </a:moveTo>
                    <a:cubicBezTo>
                      <a:pt x="129" y="298"/>
                      <a:pt x="80" y="249"/>
                      <a:pt x="80" y="189"/>
                    </a:cubicBezTo>
                    <a:cubicBezTo>
                      <a:pt x="80" y="129"/>
                      <a:pt x="129" y="80"/>
                      <a:pt x="189" y="80"/>
                    </a:cubicBezTo>
                    <a:cubicBezTo>
                      <a:pt x="249" y="80"/>
                      <a:pt x="298" y="129"/>
                      <a:pt x="298" y="189"/>
                    </a:cubicBezTo>
                    <a:cubicBezTo>
                      <a:pt x="298" y="249"/>
                      <a:pt x="249" y="298"/>
                      <a:pt x="189" y="298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" name="Freeform 11"/>
              <p:cNvSpPr>
                <a:spLocks noEditPoints="1"/>
              </p:cNvSpPr>
              <p:nvPr/>
            </p:nvSpPr>
            <p:spPr bwMode="auto">
              <a:xfrm>
                <a:off x="6424683" y="8484391"/>
                <a:ext cx="1419225" cy="1420813"/>
              </a:xfrm>
              <a:custGeom>
                <a:avLst/>
                <a:gdLst>
                  <a:gd name="T0" fmla="*/ 189 w 378"/>
                  <a:gd name="T1" fmla="*/ 0 h 378"/>
                  <a:gd name="T2" fmla="*/ 0 w 378"/>
                  <a:gd name="T3" fmla="*/ 189 h 378"/>
                  <a:gd name="T4" fmla="*/ 189 w 378"/>
                  <a:gd name="T5" fmla="*/ 378 h 378"/>
                  <a:gd name="T6" fmla="*/ 378 w 378"/>
                  <a:gd name="T7" fmla="*/ 189 h 378"/>
                  <a:gd name="T8" fmla="*/ 189 w 378"/>
                  <a:gd name="T9" fmla="*/ 0 h 378"/>
                  <a:gd name="T10" fmla="*/ 189 w 378"/>
                  <a:gd name="T11" fmla="*/ 298 h 378"/>
                  <a:gd name="T12" fmla="*/ 81 w 378"/>
                  <a:gd name="T13" fmla="*/ 189 h 378"/>
                  <a:gd name="T14" fmla="*/ 189 w 378"/>
                  <a:gd name="T15" fmla="*/ 80 h 378"/>
                  <a:gd name="T16" fmla="*/ 298 w 378"/>
                  <a:gd name="T17" fmla="*/ 189 h 378"/>
                  <a:gd name="T18" fmla="*/ 189 w 378"/>
                  <a:gd name="T19" fmla="*/ 29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8" h="378">
                    <a:moveTo>
                      <a:pt x="189" y="0"/>
                    </a:moveTo>
                    <a:cubicBezTo>
                      <a:pt x="85" y="0"/>
                      <a:pt x="0" y="85"/>
                      <a:pt x="0" y="189"/>
                    </a:cubicBezTo>
                    <a:cubicBezTo>
                      <a:pt x="0" y="293"/>
                      <a:pt x="85" y="378"/>
                      <a:pt x="189" y="378"/>
                    </a:cubicBezTo>
                    <a:cubicBezTo>
                      <a:pt x="294" y="378"/>
                      <a:pt x="378" y="293"/>
                      <a:pt x="378" y="189"/>
                    </a:cubicBezTo>
                    <a:cubicBezTo>
                      <a:pt x="378" y="85"/>
                      <a:pt x="294" y="0"/>
                      <a:pt x="189" y="0"/>
                    </a:cubicBezTo>
                    <a:close/>
                    <a:moveTo>
                      <a:pt x="189" y="298"/>
                    </a:moveTo>
                    <a:cubicBezTo>
                      <a:pt x="129" y="298"/>
                      <a:pt x="81" y="249"/>
                      <a:pt x="81" y="189"/>
                    </a:cubicBezTo>
                    <a:cubicBezTo>
                      <a:pt x="81" y="129"/>
                      <a:pt x="129" y="80"/>
                      <a:pt x="189" y="80"/>
                    </a:cubicBezTo>
                    <a:cubicBezTo>
                      <a:pt x="249" y="80"/>
                      <a:pt x="298" y="129"/>
                      <a:pt x="298" y="189"/>
                    </a:cubicBezTo>
                    <a:cubicBezTo>
                      <a:pt x="298" y="249"/>
                      <a:pt x="249" y="298"/>
                      <a:pt x="189" y="298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2" name="Oval 12"/>
              <p:cNvSpPr>
                <a:spLocks noChangeArrowheads="1"/>
              </p:cNvSpPr>
              <p:nvPr/>
            </p:nvSpPr>
            <p:spPr bwMode="auto">
              <a:xfrm>
                <a:off x="8193158" y="8484391"/>
                <a:ext cx="1416050" cy="1420813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534427" y="828153"/>
            <a:ext cx="1875543" cy="1604742"/>
            <a:chOff x="1013281" y="3816376"/>
            <a:chExt cx="1913152" cy="1636920"/>
          </a:xfrm>
        </p:grpSpPr>
        <p:sp>
          <p:nvSpPr>
            <p:cNvPr id="57" name="Freeform 56"/>
            <p:cNvSpPr/>
            <p:nvPr/>
          </p:nvSpPr>
          <p:spPr bwMode="auto">
            <a:xfrm rot="2700000">
              <a:off x="1498238" y="3586769"/>
              <a:ext cx="1180752" cy="1639966"/>
            </a:xfrm>
            <a:custGeom>
              <a:avLst/>
              <a:gdLst>
                <a:gd name="connsiteX0" fmla="*/ 219849 w 2329245"/>
                <a:gd name="connsiteY0" fmla="*/ 3078205 h 3273880"/>
                <a:gd name="connsiteX1" fmla="*/ 2133570 w 2329245"/>
                <a:gd name="connsiteY1" fmla="*/ 1164484 h 3273880"/>
                <a:gd name="connsiteX2" fmla="*/ 2329245 w 2329245"/>
                <a:gd name="connsiteY2" fmla="*/ 1360159 h 3273880"/>
                <a:gd name="connsiteX3" fmla="*/ 415524 w 2329245"/>
                <a:gd name="connsiteY3" fmla="*/ 3273880 h 3273880"/>
                <a:gd name="connsiteX4" fmla="*/ 967445 w 2329245"/>
                <a:gd name="connsiteY4" fmla="*/ 0 h 3273880"/>
                <a:gd name="connsiteX5" fmla="*/ 1243892 w 2329245"/>
                <a:gd name="connsiteY5" fmla="*/ 361507 h 3273880"/>
                <a:gd name="connsiteX6" fmla="*/ 1115363 w 2329245"/>
                <a:gd name="connsiteY6" fmla="*/ 361507 h 3273880"/>
                <a:gd name="connsiteX7" fmla="*/ 1115363 w 2329245"/>
                <a:gd name="connsiteY7" fmla="*/ 1687691 h 3273880"/>
                <a:gd name="connsiteX8" fmla="*/ 1109292 w 2329245"/>
                <a:gd name="connsiteY8" fmla="*/ 1687691 h 3273880"/>
                <a:gd name="connsiteX9" fmla="*/ 1109292 w 2329245"/>
                <a:gd name="connsiteY9" fmla="*/ 1693762 h 3273880"/>
                <a:gd name="connsiteX10" fmla="*/ 780721 w 2329245"/>
                <a:gd name="connsiteY10" fmla="*/ 1693761 h 3273880"/>
                <a:gd name="connsiteX11" fmla="*/ 780721 w 2329245"/>
                <a:gd name="connsiteY11" fmla="*/ 1694580 h 3273880"/>
                <a:gd name="connsiteX12" fmla="*/ 288759 w 2329245"/>
                <a:gd name="connsiteY12" fmla="*/ 1694580 h 3273880"/>
                <a:gd name="connsiteX13" fmla="*/ 288758 w 2329245"/>
                <a:gd name="connsiteY13" fmla="*/ 2789748 h 3273880"/>
                <a:gd name="connsiteX14" fmla="*/ 290625 w 2329245"/>
                <a:gd name="connsiteY14" fmla="*/ 2799340 h 3273880"/>
                <a:gd name="connsiteX15" fmla="*/ 288758 w 2329245"/>
                <a:gd name="connsiteY15" fmla="*/ 2808933 h 3273880"/>
                <a:gd name="connsiteX16" fmla="*/ 288758 w 2329245"/>
                <a:gd name="connsiteY16" fmla="*/ 2819588 h 3273880"/>
                <a:gd name="connsiteX17" fmla="*/ 286685 w 2329245"/>
                <a:gd name="connsiteY17" fmla="*/ 2819588 h 3273880"/>
                <a:gd name="connsiteX18" fmla="*/ 280074 w 2329245"/>
                <a:gd name="connsiteY18" fmla="*/ 2853563 h 3273880"/>
                <a:gd name="connsiteX19" fmla="*/ 248420 w 2329245"/>
                <a:gd name="connsiteY19" fmla="*/ 2901230 h 3273880"/>
                <a:gd name="connsiteX20" fmla="*/ 44641 w 2329245"/>
                <a:gd name="connsiteY20" fmla="*/ 2901230 h 3273880"/>
                <a:gd name="connsiteX21" fmla="*/ 12987 w 2329245"/>
                <a:gd name="connsiteY21" fmla="*/ 2853563 h 3273880"/>
                <a:gd name="connsiteX22" fmla="*/ 6376 w 2329245"/>
                <a:gd name="connsiteY22" fmla="*/ 2819588 h 3273880"/>
                <a:gd name="connsiteX23" fmla="*/ 1 w 2329245"/>
                <a:gd name="connsiteY23" fmla="*/ 2819588 h 3273880"/>
                <a:gd name="connsiteX24" fmla="*/ 0 w 2329245"/>
                <a:gd name="connsiteY24" fmla="*/ 1411893 h 3273880"/>
                <a:gd name="connsiteX25" fmla="*/ 6072 w 2329245"/>
                <a:gd name="connsiteY25" fmla="*/ 1411892 h 3273880"/>
                <a:gd name="connsiteX26" fmla="*/ 6071 w 2329245"/>
                <a:gd name="connsiteY26" fmla="*/ 1405822 h 3273880"/>
                <a:gd name="connsiteX27" fmla="*/ 334645 w 2329245"/>
                <a:gd name="connsiteY27" fmla="*/ 1405822 h 3273880"/>
                <a:gd name="connsiteX28" fmla="*/ 334644 w 2329245"/>
                <a:gd name="connsiteY28" fmla="*/ 1405003 h 3273880"/>
                <a:gd name="connsiteX29" fmla="*/ 826605 w 2329245"/>
                <a:gd name="connsiteY29" fmla="*/ 1405005 h 3273880"/>
                <a:gd name="connsiteX30" fmla="*/ 826605 w 2329245"/>
                <a:gd name="connsiteY30" fmla="*/ 361507 h 3273880"/>
                <a:gd name="connsiteX31" fmla="*/ 690998 w 2329245"/>
                <a:gd name="connsiteY31" fmla="*/ 361507 h 327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29245" h="3273880">
                  <a:moveTo>
                    <a:pt x="219849" y="3078205"/>
                  </a:moveTo>
                  <a:lnTo>
                    <a:pt x="2133570" y="1164484"/>
                  </a:lnTo>
                  <a:lnTo>
                    <a:pt x="2329245" y="1360159"/>
                  </a:lnTo>
                  <a:lnTo>
                    <a:pt x="415524" y="3273880"/>
                  </a:lnTo>
                  <a:close/>
                  <a:moveTo>
                    <a:pt x="967445" y="0"/>
                  </a:moveTo>
                  <a:lnTo>
                    <a:pt x="1243892" y="361507"/>
                  </a:lnTo>
                  <a:lnTo>
                    <a:pt x="1115363" y="361507"/>
                  </a:lnTo>
                  <a:lnTo>
                    <a:pt x="1115363" y="1687691"/>
                  </a:lnTo>
                  <a:lnTo>
                    <a:pt x="1109292" y="1687691"/>
                  </a:lnTo>
                  <a:lnTo>
                    <a:pt x="1109292" y="1693762"/>
                  </a:lnTo>
                  <a:lnTo>
                    <a:pt x="780721" y="1693761"/>
                  </a:lnTo>
                  <a:lnTo>
                    <a:pt x="780721" y="1694580"/>
                  </a:lnTo>
                  <a:lnTo>
                    <a:pt x="288759" y="1694580"/>
                  </a:lnTo>
                  <a:lnTo>
                    <a:pt x="288758" y="2789748"/>
                  </a:lnTo>
                  <a:lnTo>
                    <a:pt x="290625" y="2799340"/>
                  </a:lnTo>
                  <a:lnTo>
                    <a:pt x="288758" y="2808933"/>
                  </a:lnTo>
                  <a:lnTo>
                    <a:pt x="288758" y="2819588"/>
                  </a:lnTo>
                  <a:lnTo>
                    <a:pt x="286685" y="2819588"/>
                  </a:lnTo>
                  <a:lnTo>
                    <a:pt x="280074" y="2853563"/>
                  </a:lnTo>
                  <a:cubicBezTo>
                    <a:pt x="273040" y="2870909"/>
                    <a:pt x="262489" y="2887162"/>
                    <a:pt x="248420" y="2901230"/>
                  </a:cubicBezTo>
                  <a:cubicBezTo>
                    <a:pt x="192148" y="2957502"/>
                    <a:pt x="100913" y="2957502"/>
                    <a:pt x="44641" y="2901230"/>
                  </a:cubicBezTo>
                  <a:cubicBezTo>
                    <a:pt x="30572" y="2887162"/>
                    <a:pt x="20021" y="2870909"/>
                    <a:pt x="12987" y="2853563"/>
                  </a:cubicBezTo>
                  <a:lnTo>
                    <a:pt x="6376" y="2819588"/>
                  </a:lnTo>
                  <a:lnTo>
                    <a:pt x="1" y="2819588"/>
                  </a:lnTo>
                  <a:lnTo>
                    <a:pt x="0" y="1411893"/>
                  </a:lnTo>
                  <a:lnTo>
                    <a:pt x="6072" y="1411892"/>
                  </a:lnTo>
                  <a:lnTo>
                    <a:pt x="6071" y="1405822"/>
                  </a:lnTo>
                  <a:lnTo>
                    <a:pt x="334645" y="1405822"/>
                  </a:lnTo>
                  <a:lnTo>
                    <a:pt x="334644" y="1405003"/>
                  </a:lnTo>
                  <a:lnTo>
                    <a:pt x="826605" y="1405005"/>
                  </a:lnTo>
                  <a:lnTo>
                    <a:pt x="826605" y="361507"/>
                  </a:lnTo>
                  <a:lnTo>
                    <a:pt x="690998" y="3615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13281" y="4825432"/>
              <a:ext cx="1913152" cy="627864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Progressive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010442" y="563315"/>
            <a:ext cx="1802594" cy="1873596"/>
            <a:chOff x="6928483" y="4225613"/>
            <a:chExt cx="1838740" cy="1911165"/>
          </a:xfrm>
        </p:grpSpPr>
        <p:grpSp>
          <p:nvGrpSpPr>
            <p:cNvPr id="68" name="Group 67"/>
            <p:cNvGrpSpPr/>
            <p:nvPr/>
          </p:nvGrpSpPr>
          <p:grpSpPr>
            <a:xfrm>
              <a:off x="7226301" y="4225613"/>
              <a:ext cx="1288278" cy="1288278"/>
              <a:chOff x="7226301" y="4212594"/>
              <a:chExt cx="1288278" cy="1288278"/>
            </a:xfrm>
          </p:grpSpPr>
          <p:sp>
            <p:nvSpPr>
              <p:cNvPr id="67" name="Freeform 5"/>
              <p:cNvSpPr>
                <a:spLocks noEditPoints="1"/>
              </p:cNvSpPr>
              <p:nvPr/>
            </p:nvSpPr>
            <p:spPr bwMode="auto">
              <a:xfrm rot="5400000" flipH="1">
                <a:off x="7508915" y="4495208"/>
                <a:ext cx="723050" cy="1288278"/>
              </a:xfrm>
              <a:custGeom>
                <a:avLst/>
                <a:gdLst>
                  <a:gd name="T0" fmla="*/ 31 w 34"/>
                  <a:gd name="T1" fmla="*/ 0 h 63"/>
                  <a:gd name="T2" fmla="*/ 3 w 34"/>
                  <a:gd name="T3" fmla="*/ 0 h 63"/>
                  <a:gd name="T4" fmla="*/ 0 w 34"/>
                  <a:gd name="T5" fmla="*/ 3 h 63"/>
                  <a:gd name="T6" fmla="*/ 0 w 34"/>
                  <a:gd name="T7" fmla="*/ 60 h 63"/>
                  <a:gd name="T8" fmla="*/ 3 w 34"/>
                  <a:gd name="T9" fmla="*/ 63 h 63"/>
                  <a:gd name="T10" fmla="*/ 31 w 34"/>
                  <a:gd name="T11" fmla="*/ 63 h 63"/>
                  <a:gd name="T12" fmla="*/ 34 w 34"/>
                  <a:gd name="T13" fmla="*/ 60 h 63"/>
                  <a:gd name="T14" fmla="*/ 34 w 34"/>
                  <a:gd name="T15" fmla="*/ 3 h 63"/>
                  <a:gd name="T16" fmla="*/ 31 w 34"/>
                  <a:gd name="T17" fmla="*/ 0 h 63"/>
                  <a:gd name="T18" fmla="*/ 14 w 34"/>
                  <a:gd name="T19" fmla="*/ 1 h 63"/>
                  <a:gd name="T20" fmla="*/ 20 w 34"/>
                  <a:gd name="T21" fmla="*/ 1 h 63"/>
                  <a:gd name="T22" fmla="*/ 20 w 34"/>
                  <a:gd name="T23" fmla="*/ 2 h 63"/>
                  <a:gd name="T24" fmla="*/ 14 w 34"/>
                  <a:gd name="T25" fmla="*/ 2 h 63"/>
                  <a:gd name="T26" fmla="*/ 14 w 34"/>
                  <a:gd name="T27" fmla="*/ 1 h 63"/>
                  <a:gd name="T28" fmla="*/ 31 w 34"/>
                  <a:gd name="T29" fmla="*/ 55 h 63"/>
                  <a:gd name="T30" fmla="*/ 3 w 34"/>
                  <a:gd name="T31" fmla="*/ 55 h 63"/>
                  <a:gd name="T32" fmla="*/ 3 w 34"/>
                  <a:gd name="T33" fmla="*/ 4 h 63"/>
                  <a:gd name="T34" fmla="*/ 31 w 34"/>
                  <a:gd name="T35" fmla="*/ 4 h 63"/>
                  <a:gd name="T36" fmla="*/ 31 w 34"/>
                  <a:gd name="T37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63">
                    <a:moveTo>
                      <a:pt x="31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1"/>
                      <a:pt x="1" y="63"/>
                      <a:pt x="3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3" y="63"/>
                      <a:pt x="34" y="61"/>
                      <a:pt x="34" y="60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1"/>
                      <a:pt x="33" y="0"/>
                      <a:pt x="31" y="0"/>
                    </a:cubicBezTo>
                    <a:close/>
                    <a:moveTo>
                      <a:pt x="14" y="1"/>
                    </a:move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4" y="2"/>
                      <a:pt x="14" y="2"/>
                      <a:pt x="14" y="2"/>
                    </a:cubicBezTo>
                    <a:lnTo>
                      <a:pt x="14" y="1"/>
                    </a:lnTo>
                    <a:close/>
                    <a:moveTo>
                      <a:pt x="31" y="55"/>
                    </a:moveTo>
                    <a:cubicBezTo>
                      <a:pt x="3" y="55"/>
                      <a:pt x="3" y="55"/>
                      <a:pt x="3" y="5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1" y="4"/>
                      <a:pt x="31" y="4"/>
                      <a:pt x="31" y="4"/>
                    </a:cubicBezTo>
                    <a:lnTo>
                      <a:pt x="31" y="5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6" name="Freeform 5"/>
              <p:cNvSpPr>
                <a:spLocks noEditPoints="1"/>
              </p:cNvSpPr>
              <p:nvPr/>
            </p:nvSpPr>
            <p:spPr bwMode="auto">
              <a:xfrm flipH="1">
                <a:off x="7227298" y="4212594"/>
                <a:ext cx="723050" cy="1288278"/>
              </a:xfrm>
              <a:custGeom>
                <a:avLst/>
                <a:gdLst>
                  <a:gd name="T0" fmla="*/ 31 w 34"/>
                  <a:gd name="T1" fmla="*/ 0 h 63"/>
                  <a:gd name="T2" fmla="*/ 3 w 34"/>
                  <a:gd name="T3" fmla="*/ 0 h 63"/>
                  <a:gd name="T4" fmla="*/ 0 w 34"/>
                  <a:gd name="T5" fmla="*/ 3 h 63"/>
                  <a:gd name="T6" fmla="*/ 0 w 34"/>
                  <a:gd name="T7" fmla="*/ 60 h 63"/>
                  <a:gd name="T8" fmla="*/ 3 w 34"/>
                  <a:gd name="T9" fmla="*/ 63 h 63"/>
                  <a:gd name="T10" fmla="*/ 31 w 34"/>
                  <a:gd name="T11" fmla="*/ 63 h 63"/>
                  <a:gd name="T12" fmla="*/ 34 w 34"/>
                  <a:gd name="T13" fmla="*/ 60 h 63"/>
                  <a:gd name="T14" fmla="*/ 34 w 34"/>
                  <a:gd name="T15" fmla="*/ 3 h 63"/>
                  <a:gd name="T16" fmla="*/ 31 w 34"/>
                  <a:gd name="T17" fmla="*/ 0 h 63"/>
                  <a:gd name="T18" fmla="*/ 14 w 34"/>
                  <a:gd name="T19" fmla="*/ 1 h 63"/>
                  <a:gd name="T20" fmla="*/ 20 w 34"/>
                  <a:gd name="T21" fmla="*/ 1 h 63"/>
                  <a:gd name="T22" fmla="*/ 20 w 34"/>
                  <a:gd name="T23" fmla="*/ 2 h 63"/>
                  <a:gd name="T24" fmla="*/ 14 w 34"/>
                  <a:gd name="T25" fmla="*/ 2 h 63"/>
                  <a:gd name="T26" fmla="*/ 14 w 34"/>
                  <a:gd name="T27" fmla="*/ 1 h 63"/>
                  <a:gd name="T28" fmla="*/ 31 w 34"/>
                  <a:gd name="T29" fmla="*/ 55 h 63"/>
                  <a:gd name="T30" fmla="*/ 3 w 34"/>
                  <a:gd name="T31" fmla="*/ 55 h 63"/>
                  <a:gd name="T32" fmla="*/ 3 w 34"/>
                  <a:gd name="T33" fmla="*/ 4 h 63"/>
                  <a:gd name="T34" fmla="*/ 31 w 34"/>
                  <a:gd name="T35" fmla="*/ 4 h 63"/>
                  <a:gd name="T36" fmla="*/ 31 w 34"/>
                  <a:gd name="T37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63">
                    <a:moveTo>
                      <a:pt x="31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1"/>
                      <a:pt x="1" y="63"/>
                      <a:pt x="3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3" y="63"/>
                      <a:pt x="34" y="61"/>
                      <a:pt x="34" y="60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1"/>
                      <a:pt x="33" y="0"/>
                      <a:pt x="31" y="0"/>
                    </a:cubicBezTo>
                    <a:close/>
                    <a:moveTo>
                      <a:pt x="14" y="1"/>
                    </a:move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4" y="2"/>
                      <a:pt x="14" y="2"/>
                      <a:pt x="14" y="2"/>
                    </a:cubicBezTo>
                    <a:lnTo>
                      <a:pt x="14" y="1"/>
                    </a:lnTo>
                    <a:close/>
                    <a:moveTo>
                      <a:pt x="31" y="55"/>
                    </a:moveTo>
                    <a:cubicBezTo>
                      <a:pt x="3" y="55"/>
                      <a:pt x="3" y="55"/>
                      <a:pt x="3" y="5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1" y="4"/>
                      <a:pt x="31" y="4"/>
                      <a:pt x="31" y="4"/>
                    </a:cubicBezTo>
                    <a:lnTo>
                      <a:pt x="31" y="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6928483" y="5508920"/>
              <a:ext cx="1838740" cy="627858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Responsive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120693" y="558722"/>
            <a:ext cx="1548799" cy="1881214"/>
            <a:chOff x="558169" y="2323615"/>
            <a:chExt cx="1579856" cy="1918936"/>
          </a:xfrm>
        </p:grpSpPr>
        <p:sp>
          <p:nvSpPr>
            <p:cNvPr id="44" name="Freeform 43"/>
            <p:cNvSpPr/>
            <p:nvPr/>
          </p:nvSpPr>
          <p:spPr bwMode="auto">
            <a:xfrm>
              <a:off x="748089" y="2323615"/>
              <a:ext cx="1176609" cy="1273451"/>
            </a:xfrm>
            <a:custGeom>
              <a:avLst/>
              <a:gdLst>
                <a:gd name="connsiteX0" fmla="*/ 301040 w 2755232"/>
                <a:gd name="connsiteY0" fmla="*/ 1098648 h 2982001"/>
                <a:gd name="connsiteX1" fmla="*/ 301040 w 2755232"/>
                <a:gd name="connsiteY1" fmla="*/ 2313272 h 2982001"/>
                <a:gd name="connsiteX2" fmla="*/ 657942 w 2755232"/>
                <a:gd name="connsiteY2" fmla="*/ 2670174 h 2982001"/>
                <a:gd name="connsiteX3" fmla="*/ 2085508 w 2755232"/>
                <a:gd name="connsiteY3" fmla="*/ 2670174 h 2982001"/>
                <a:gd name="connsiteX4" fmla="*/ 2442410 w 2755232"/>
                <a:gd name="connsiteY4" fmla="*/ 2313272 h 2982001"/>
                <a:gd name="connsiteX5" fmla="*/ 2442410 w 2755232"/>
                <a:gd name="connsiteY5" fmla="*/ 1098648 h 2982001"/>
                <a:gd name="connsiteX6" fmla="*/ 657942 w 2755232"/>
                <a:gd name="connsiteY6" fmla="*/ 312869 h 2982001"/>
                <a:gd name="connsiteX7" fmla="*/ 301040 w 2755232"/>
                <a:gd name="connsiteY7" fmla="*/ 669771 h 2982001"/>
                <a:gd name="connsiteX8" fmla="*/ 301040 w 2755232"/>
                <a:gd name="connsiteY8" fmla="*/ 735012 h 2982001"/>
                <a:gd name="connsiteX9" fmla="*/ 2442410 w 2755232"/>
                <a:gd name="connsiteY9" fmla="*/ 735012 h 2982001"/>
                <a:gd name="connsiteX10" fmla="*/ 2442410 w 2755232"/>
                <a:gd name="connsiteY10" fmla="*/ 669771 h 2982001"/>
                <a:gd name="connsiteX11" fmla="*/ 2085508 w 2755232"/>
                <a:gd name="connsiteY11" fmla="*/ 312869 h 2982001"/>
                <a:gd name="connsiteX12" fmla="*/ 459215 w 2755232"/>
                <a:gd name="connsiteY12" fmla="*/ 0 h 2982001"/>
                <a:gd name="connsiteX13" fmla="*/ 2296017 w 2755232"/>
                <a:gd name="connsiteY13" fmla="*/ 0 h 2982001"/>
                <a:gd name="connsiteX14" fmla="*/ 2755232 w 2755232"/>
                <a:gd name="connsiteY14" fmla="*/ 459215 h 2982001"/>
                <a:gd name="connsiteX15" fmla="*/ 2755232 w 2755232"/>
                <a:gd name="connsiteY15" fmla="*/ 2522786 h 2982001"/>
                <a:gd name="connsiteX16" fmla="*/ 2296017 w 2755232"/>
                <a:gd name="connsiteY16" fmla="*/ 2982001 h 2982001"/>
                <a:gd name="connsiteX17" fmla="*/ 459215 w 2755232"/>
                <a:gd name="connsiteY17" fmla="*/ 2982001 h 2982001"/>
                <a:gd name="connsiteX18" fmla="*/ 0 w 2755232"/>
                <a:gd name="connsiteY18" fmla="*/ 2522786 h 2982001"/>
                <a:gd name="connsiteX19" fmla="*/ 0 w 2755232"/>
                <a:gd name="connsiteY19" fmla="*/ 459215 h 2982001"/>
                <a:gd name="connsiteX20" fmla="*/ 459215 w 2755232"/>
                <a:gd name="connsiteY20" fmla="*/ 0 h 298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55232" h="2982001">
                  <a:moveTo>
                    <a:pt x="301040" y="1098648"/>
                  </a:moveTo>
                  <a:lnTo>
                    <a:pt x="301040" y="2313272"/>
                  </a:lnTo>
                  <a:cubicBezTo>
                    <a:pt x="301040" y="2510384"/>
                    <a:pt x="460830" y="2670174"/>
                    <a:pt x="657942" y="2670174"/>
                  </a:cubicBezTo>
                  <a:lnTo>
                    <a:pt x="2085508" y="2670174"/>
                  </a:lnTo>
                  <a:cubicBezTo>
                    <a:pt x="2282620" y="2670174"/>
                    <a:pt x="2442410" y="2510384"/>
                    <a:pt x="2442410" y="2313272"/>
                  </a:cubicBezTo>
                  <a:lnTo>
                    <a:pt x="2442410" y="1098648"/>
                  </a:lnTo>
                  <a:close/>
                  <a:moveTo>
                    <a:pt x="657942" y="312869"/>
                  </a:moveTo>
                  <a:cubicBezTo>
                    <a:pt x="460830" y="312869"/>
                    <a:pt x="301040" y="472659"/>
                    <a:pt x="301040" y="669771"/>
                  </a:cubicBezTo>
                  <a:lnTo>
                    <a:pt x="301040" y="735012"/>
                  </a:lnTo>
                  <a:lnTo>
                    <a:pt x="2442410" y="735012"/>
                  </a:lnTo>
                  <a:lnTo>
                    <a:pt x="2442410" y="669771"/>
                  </a:lnTo>
                  <a:cubicBezTo>
                    <a:pt x="2442410" y="472659"/>
                    <a:pt x="2282620" y="312869"/>
                    <a:pt x="2085508" y="312869"/>
                  </a:cubicBezTo>
                  <a:close/>
                  <a:moveTo>
                    <a:pt x="459215" y="0"/>
                  </a:moveTo>
                  <a:lnTo>
                    <a:pt x="2296017" y="0"/>
                  </a:lnTo>
                  <a:cubicBezTo>
                    <a:pt x="2549634" y="0"/>
                    <a:pt x="2755232" y="205598"/>
                    <a:pt x="2755232" y="459215"/>
                  </a:cubicBezTo>
                  <a:lnTo>
                    <a:pt x="2755232" y="2522786"/>
                  </a:lnTo>
                  <a:cubicBezTo>
                    <a:pt x="2755232" y="2776403"/>
                    <a:pt x="2549634" y="2982001"/>
                    <a:pt x="2296017" y="2982001"/>
                  </a:cubicBezTo>
                  <a:lnTo>
                    <a:pt x="459215" y="2982001"/>
                  </a:lnTo>
                  <a:cubicBezTo>
                    <a:pt x="205598" y="2982001"/>
                    <a:pt x="0" y="2776403"/>
                    <a:pt x="0" y="2522786"/>
                  </a:cubicBezTo>
                  <a:lnTo>
                    <a:pt x="0" y="459215"/>
                  </a:lnTo>
                  <a:cubicBezTo>
                    <a:pt x="0" y="205598"/>
                    <a:pt x="205598" y="0"/>
                    <a:pt x="459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58169" y="3614687"/>
              <a:ext cx="1579856" cy="627864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App-Like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269965" y="565314"/>
            <a:ext cx="1228984" cy="1876757"/>
            <a:chOff x="10406799" y="487557"/>
            <a:chExt cx="1253628" cy="1914390"/>
          </a:xfrm>
        </p:grpSpPr>
        <p:sp>
          <p:nvSpPr>
            <p:cNvPr id="52" name="Freeform 122"/>
            <p:cNvSpPr>
              <a:spLocks/>
            </p:cNvSpPr>
            <p:nvPr/>
          </p:nvSpPr>
          <p:spPr bwMode="auto">
            <a:xfrm>
              <a:off x="10406799" y="487557"/>
              <a:ext cx="1253628" cy="1264430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489458" y="1774083"/>
              <a:ext cx="1088311" cy="627864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Fresh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1996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363"/>
            <a:ext cx="11653523" cy="115862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PWA </a:t>
            </a:r>
            <a:r>
              <a:rPr lang="en-US" dirty="0">
                <a:solidFill>
                  <a:schemeClr val="accent2"/>
                </a:solidFill>
              </a:rPr>
              <a:t>or </a:t>
            </a:r>
            <a:r>
              <a:rPr lang="en-US" dirty="0">
                <a:solidFill>
                  <a:schemeClr val="tx1"/>
                </a:solidFill>
              </a:rPr>
              <a:t>Native?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9743" y="2993349"/>
            <a:ext cx="4239879" cy="1178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>
              <a:defRPr/>
            </a:pPr>
            <a:r>
              <a:rPr lang="en-US" sz="7058" spc="-98" dirty="0">
                <a:solidFill>
                  <a:srgbClr val="00BCF2"/>
                </a:solidFill>
                <a:latin typeface="Segoe UI Light"/>
              </a:rPr>
              <a:t>It depends.</a:t>
            </a:r>
            <a:endParaRPr lang="en-US" sz="7058" spc="-98" dirty="0">
              <a:solidFill>
                <a:srgbClr val="FFFFFF"/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6813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PWAs = Lower Cost (&amp; Time) to Build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9241" y="1309475"/>
            <a:ext cx="4241916" cy="85994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Native</a:t>
            </a:r>
            <a:b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</a:br>
            <a:r>
              <a:rPr lang="en-US" sz="1765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App store submission is largely required</a:t>
            </a:r>
            <a:endParaRPr lang="en-US" sz="1961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8734" y="2144024"/>
            <a:ext cx="2158271" cy="479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97620">
              <a:defRPr/>
            </a:pPr>
            <a:r>
              <a:rPr lang="en-US" sz="1568" dirty="0">
                <a:solidFill>
                  <a:prstClr val="white"/>
                </a:solidFill>
                <a:latin typeface="Segoe UI Semilight"/>
                <a:ea typeface="Segoe UI Black" panose="020B0A02040204020203" pitchFamily="34" charset="0"/>
                <a:cs typeface="Segoe UI Bold" panose="020B0802040204020203" pitchFamily="34" charset="0"/>
              </a:rPr>
              <a:t>App core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8734" y="3251705"/>
            <a:ext cx="1044876" cy="4796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97620">
              <a:defRPr/>
            </a:pPr>
            <a:r>
              <a:rPr lang="en-US" sz="1568" dirty="0">
                <a:solidFill>
                  <a:srgbClr val="505050"/>
                </a:solidFill>
                <a:latin typeface="Segoe UI Semilight"/>
                <a:ea typeface="Segoe UI Black" panose="020B0A02040204020203" pitchFamily="34" charset="0"/>
                <a:cs typeface="Segoe UI Bold" panose="020B0802040204020203" pitchFamily="34" charset="0"/>
              </a:rPr>
              <a:t>iPhone</a:t>
            </a:r>
          </a:p>
        </p:txBody>
      </p:sp>
      <p:sp>
        <p:nvSpPr>
          <p:cNvPr id="7" name="Rectangle 6"/>
          <p:cNvSpPr/>
          <p:nvPr/>
        </p:nvSpPr>
        <p:spPr>
          <a:xfrm>
            <a:off x="1532127" y="3251705"/>
            <a:ext cx="1044876" cy="4796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97620">
              <a:defRPr/>
            </a:pPr>
            <a:r>
              <a:rPr lang="en-US" sz="1568" dirty="0">
                <a:solidFill>
                  <a:srgbClr val="505050"/>
                </a:solidFill>
                <a:latin typeface="Segoe UI Semilight"/>
                <a:ea typeface="Segoe UI Black" panose="020B0A02040204020203" pitchFamily="34" charset="0"/>
                <a:cs typeface="Segoe UI Bold" panose="020B0802040204020203" pitchFamily="34" charset="0"/>
              </a:rPr>
              <a:t>iPad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734" y="3799838"/>
            <a:ext cx="1044876" cy="4796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97620">
              <a:lnSpc>
                <a:spcPct val="75000"/>
              </a:lnSpc>
              <a:defRPr/>
            </a:pPr>
            <a:r>
              <a:rPr lang="en-US" sz="1568" dirty="0">
                <a:solidFill>
                  <a:srgbClr val="505050"/>
                </a:solidFill>
                <a:latin typeface="Segoe UI Semilight"/>
                <a:ea typeface="Segoe UI Black" panose="020B0A02040204020203" pitchFamily="34" charset="0"/>
                <a:cs typeface="Segoe UI Bold" panose="020B0802040204020203" pitchFamily="34" charset="0"/>
              </a:rPr>
              <a:t>Android Phone</a:t>
            </a:r>
          </a:p>
        </p:txBody>
      </p:sp>
      <p:sp>
        <p:nvSpPr>
          <p:cNvPr id="9" name="Rectangle 8"/>
          <p:cNvSpPr/>
          <p:nvPr/>
        </p:nvSpPr>
        <p:spPr>
          <a:xfrm>
            <a:off x="1532127" y="3799838"/>
            <a:ext cx="1044876" cy="4796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97620">
              <a:lnSpc>
                <a:spcPct val="75000"/>
              </a:lnSpc>
              <a:defRPr/>
            </a:pPr>
            <a:r>
              <a:rPr lang="en-US" sz="1568" dirty="0">
                <a:solidFill>
                  <a:srgbClr val="505050"/>
                </a:solidFill>
                <a:latin typeface="Segoe UI Semilight"/>
                <a:ea typeface="Segoe UI Black" panose="020B0A02040204020203" pitchFamily="34" charset="0"/>
                <a:cs typeface="Segoe UI Bold" panose="020B0802040204020203" pitchFamily="34" charset="0"/>
              </a:rPr>
              <a:t>Android Tablet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8734" y="4347970"/>
            <a:ext cx="2158271" cy="4796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97620">
              <a:defRPr/>
            </a:pPr>
            <a:r>
              <a:rPr lang="en-US" sz="1568" dirty="0">
                <a:solidFill>
                  <a:srgbClr val="505050"/>
                </a:solidFill>
                <a:latin typeface="Segoe UI Semilight"/>
                <a:ea typeface="Segoe UI Black" panose="020B0A02040204020203" pitchFamily="34" charset="0"/>
                <a:cs typeface="Segoe UI Bold" panose="020B0802040204020203" pitchFamily="34" charset="0"/>
              </a:rPr>
              <a:t>Windows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8734" y="4896103"/>
            <a:ext cx="2158271" cy="4796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97620">
              <a:defRPr/>
            </a:pPr>
            <a:r>
              <a:rPr lang="en-US" sz="1568" dirty="0">
                <a:solidFill>
                  <a:srgbClr val="505050"/>
                </a:solidFill>
                <a:latin typeface="Segoe UI Semilight"/>
                <a:ea typeface="Segoe UI Black" panose="020B0A02040204020203" pitchFamily="34" charset="0"/>
                <a:cs typeface="Segoe UI Bold" panose="020B0802040204020203" pitchFamily="34" charset="0"/>
              </a:rPr>
              <a:t>MacOS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8734" y="2697865"/>
            <a:ext cx="2158271" cy="4796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97620">
              <a:defRPr/>
            </a:pPr>
            <a:r>
              <a:rPr lang="en-US" sz="1568" dirty="0">
                <a:solidFill>
                  <a:srgbClr val="505050"/>
                </a:solidFill>
                <a:latin typeface="Segoe UI Semilight"/>
                <a:ea typeface="Segoe UI Black" panose="020B0A02040204020203" pitchFamily="34" charset="0"/>
                <a:cs typeface="Segoe UI Bold" panose="020B0802040204020203" pitchFamily="34" charset="0"/>
              </a:rPr>
              <a:t>Web</a:t>
            </a:r>
          </a:p>
        </p:txBody>
      </p:sp>
      <p:sp>
        <p:nvSpPr>
          <p:cNvPr id="13" name="Arrow: Pentagon 2"/>
          <p:cNvSpPr/>
          <p:nvPr/>
        </p:nvSpPr>
        <p:spPr>
          <a:xfrm>
            <a:off x="2645522" y="3251705"/>
            <a:ext cx="2611889" cy="479616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97620">
              <a:defRPr/>
            </a:pPr>
            <a:r>
              <a:rPr lang="en-US" sz="1568" dirty="0">
                <a:solidFill>
                  <a:prstClr val="white"/>
                </a:solidFill>
                <a:latin typeface="Segoe UI Semilight"/>
                <a:ea typeface="Segoe UI Black" panose="020B0A02040204020203" pitchFamily="34" charset="0"/>
                <a:cs typeface="Segoe UI Bold" panose="020B0802040204020203" pitchFamily="34" charset="0"/>
              </a:rPr>
              <a:t>Submit to App Store</a:t>
            </a:r>
          </a:p>
        </p:txBody>
      </p:sp>
      <p:sp>
        <p:nvSpPr>
          <p:cNvPr id="14" name="Arrow: Pentagon 33"/>
          <p:cNvSpPr/>
          <p:nvPr/>
        </p:nvSpPr>
        <p:spPr>
          <a:xfrm>
            <a:off x="2645522" y="3799838"/>
            <a:ext cx="2611889" cy="479616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97620">
              <a:defRPr/>
            </a:pPr>
            <a:r>
              <a:rPr lang="en-US" sz="1568" dirty="0">
                <a:solidFill>
                  <a:prstClr val="white"/>
                </a:solidFill>
                <a:latin typeface="Segoe UI Semilight"/>
                <a:ea typeface="Segoe UI Black" panose="020B0A02040204020203" pitchFamily="34" charset="0"/>
                <a:cs typeface="Segoe UI Bold" panose="020B0802040204020203" pitchFamily="34" charset="0"/>
              </a:rPr>
              <a:t>Submit to Play Store</a:t>
            </a:r>
          </a:p>
        </p:txBody>
      </p:sp>
      <p:sp>
        <p:nvSpPr>
          <p:cNvPr id="15" name="Arrow: Pentagon 34"/>
          <p:cNvSpPr/>
          <p:nvPr/>
        </p:nvSpPr>
        <p:spPr>
          <a:xfrm>
            <a:off x="2645522" y="4347969"/>
            <a:ext cx="2611889" cy="479616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97620">
              <a:defRPr/>
            </a:pPr>
            <a:r>
              <a:rPr lang="en-US" sz="1568" dirty="0">
                <a:solidFill>
                  <a:prstClr val="white"/>
                </a:solidFill>
                <a:latin typeface="Segoe UI Semilight"/>
                <a:ea typeface="Segoe UI Black" panose="020B0A02040204020203" pitchFamily="34" charset="0"/>
                <a:cs typeface="Segoe UI Bold" panose="020B0802040204020203" pitchFamily="34" charset="0"/>
              </a:rPr>
              <a:t>Submit to Windows Store</a:t>
            </a:r>
          </a:p>
        </p:txBody>
      </p:sp>
      <p:sp>
        <p:nvSpPr>
          <p:cNvPr id="16" name="Arrow: Pentagon 35"/>
          <p:cNvSpPr/>
          <p:nvPr/>
        </p:nvSpPr>
        <p:spPr>
          <a:xfrm>
            <a:off x="2645522" y="4896102"/>
            <a:ext cx="2611889" cy="479616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97620">
              <a:defRPr/>
            </a:pPr>
            <a:r>
              <a:rPr lang="en-US" sz="1568" dirty="0">
                <a:solidFill>
                  <a:prstClr val="white"/>
                </a:solidFill>
                <a:latin typeface="Segoe UI Semilight"/>
                <a:ea typeface="Segoe UI Black" panose="020B0A02040204020203" pitchFamily="34" charset="0"/>
                <a:cs typeface="Segoe UI Bold" panose="020B0802040204020203" pitchFamily="34" charset="0"/>
              </a:rPr>
              <a:t>Submit to Mac App Store</a:t>
            </a:r>
          </a:p>
        </p:txBody>
      </p:sp>
      <p:sp>
        <p:nvSpPr>
          <p:cNvPr id="17" name="Arrow: Pentagon 44"/>
          <p:cNvSpPr/>
          <p:nvPr/>
        </p:nvSpPr>
        <p:spPr>
          <a:xfrm>
            <a:off x="2645522" y="2697864"/>
            <a:ext cx="2611889" cy="479616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97620">
              <a:defRPr/>
            </a:pPr>
            <a:r>
              <a:rPr lang="en-US" sz="1568" dirty="0">
                <a:solidFill>
                  <a:prstClr val="white"/>
                </a:solidFill>
                <a:latin typeface="Segoe UI Semilight"/>
                <a:ea typeface="Segoe UI Black" panose="020B0A02040204020203" pitchFamily="34" charset="0"/>
                <a:cs typeface="Segoe UI Bold" panose="020B0802040204020203" pitchFamily="34" charset="0"/>
              </a:rPr>
              <a:t>Host</a:t>
            </a:r>
          </a:p>
        </p:txBody>
      </p:sp>
    </p:spTree>
    <p:extLst>
      <p:ext uri="{BB962C8B-B14F-4D97-AF65-F5344CB8AC3E}">
        <p14:creationId xmlns:p14="http://schemas.microsoft.com/office/powerpoint/2010/main" val="143984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1815453"/>
            <a:ext cx="11653523" cy="2136222"/>
          </a:xfrm>
        </p:spPr>
        <p:txBody>
          <a:bodyPr/>
          <a:lstStyle/>
          <a:p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Progressive </a:t>
            </a:r>
            <a:r>
              <a:rPr lang="en-US" dirty="0">
                <a:solidFill>
                  <a:schemeClr val="tx2"/>
                </a:solidFill>
              </a:rPr>
              <a:t>Web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BCF2"/>
                </a:solidFill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95786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PWAs = Lower Cost (&amp; Time) to Build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9241" y="1309475"/>
            <a:ext cx="4241916" cy="85994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Native</a:t>
            </a:r>
            <a:b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</a:br>
            <a:r>
              <a:rPr lang="en-US" sz="1765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App store submission is largely required</a:t>
            </a:r>
            <a:endParaRPr lang="en-US" sz="1961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8734" y="2144024"/>
            <a:ext cx="2158271" cy="479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97620">
              <a:defRPr/>
            </a:pPr>
            <a:r>
              <a:rPr lang="en-US" sz="1568" dirty="0">
                <a:solidFill>
                  <a:prstClr val="white"/>
                </a:solidFill>
                <a:latin typeface="Segoe UI Semilight"/>
                <a:ea typeface="Segoe UI Black" panose="020B0A02040204020203" pitchFamily="34" charset="0"/>
                <a:cs typeface="Segoe UI Bold" panose="020B0802040204020203" pitchFamily="34" charset="0"/>
              </a:rPr>
              <a:t>App core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8734" y="3251705"/>
            <a:ext cx="1044876" cy="4796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97620">
              <a:defRPr/>
            </a:pPr>
            <a:r>
              <a:rPr lang="en-US" sz="1568" dirty="0">
                <a:solidFill>
                  <a:srgbClr val="505050"/>
                </a:solidFill>
                <a:latin typeface="Segoe UI Semilight"/>
                <a:ea typeface="Segoe UI Black" panose="020B0A02040204020203" pitchFamily="34" charset="0"/>
                <a:cs typeface="Segoe UI Bold" panose="020B0802040204020203" pitchFamily="34" charset="0"/>
              </a:rPr>
              <a:t>iPhone</a:t>
            </a:r>
          </a:p>
        </p:txBody>
      </p:sp>
      <p:sp>
        <p:nvSpPr>
          <p:cNvPr id="7" name="Rectangle 6"/>
          <p:cNvSpPr/>
          <p:nvPr/>
        </p:nvSpPr>
        <p:spPr>
          <a:xfrm>
            <a:off x="1532127" y="3251705"/>
            <a:ext cx="1044876" cy="4796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97620">
              <a:defRPr/>
            </a:pPr>
            <a:r>
              <a:rPr lang="en-US" sz="1568" dirty="0">
                <a:solidFill>
                  <a:srgbClr val="505050"/>
                </a:solidFill>
                <a:latin typeface="Segoe UI Semilight"/>
                <a:ea typeface="Segoe UI Black" panose="020B0A02040204020203" pitchFamily="34" charset="0"/>
                <a:cs typeface="Segoe UI Bold" panose="020B0802040204020203" pitchFamily="34" charset="0"/>
              </a:rPr>
              <a:t>iPad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734" y="3799838"/>
            <a:ext cx="1044876" cy="4796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97620">
              <a:lnSpc>
                <a:spcPct val="75000"/>
              </a:lnSpc>
              <a:defRPr/>
            </a:pPr>
            <a:r>
              <a:rPr lang="en-US" sz="1568" dirty="0">
                <a:solidFill>
                  <a:srgbClr val="505050"/>
                </a:solidFill>
                <a:latin typeface="Segoe UI Semilight"/>
                <a:ea typeface="Segoe UI Black" panose="020B0A02040204020203" pitchFamily="34" charset="0"/>
                <a:cs typeface="Segoe UI Bold" panose="020B0802040204020203" pitchFamily="34" charset="0"/>
              </a:rPr>
              <a:t>Android Phone</a:t>
            </a:r>
          </a:p>
        </p:txBody>
      </p:sp>
      <p:sp>
        <p:nvSpPr>
          <p:cNvPr id="9" name="Rectangle 8"/>
          <p:cNvSpPr/>
          <p:nvPr/>
        </p:nvSpPr>
        <p:spPr>
          <a:xfrm>
            <a:off x="1532127" y="3799838"/>
            <a:ext cx="1044876" cy="4796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97620">
              <a:lnSpc>
                <a:spcPct val="75000"/>
              </a:lnSpc>
              <a:defRPr/>
            </a:pPr>
            <a:r>
              <a:rPr lang="en-US" sz="1568" dirty="0">
                <a:solidFill>
                  <a:srgbClr val="505050"/>
                </a:solidFill>
                <a:latin typeface="Segoe UI Semilight"/>
                <a:ea typeface="Segoe UI Black" panose="020B0A02040204020203" pitchFamily="34" charset="0"/>
                <a:cs typeface="Segoe UI Bold" panose="020B0802040204020203" pitchFamily="34" charset="0"/>
              </a:rPr>
              <a:t>Android Tablet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8734" y="4347970"/>
            <a:ext cx="2158271" cy="4796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97620">
              <a:defRPr/>
            </a:pPr>
            <a:r>
              <a:rPr lang="en-US" sz="1568" dirty="0">
                <a:solidFill>
                  <a:srgbClr val="505050"/>
                </a:solidFill>
                <a:latin typeface="Segoe UI Semilight"/>
                <a:ea typeface="Segoe UI Black" panose="020B0A02040204020203" pitchFamily="34" charset="0"/>
                <a:cs typeface="Segoe UI Bold" panose="020B0802040204020203" pitchFamily="34" charset="0"/>
              </a:rPr>
              <a:t>Windows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8734" y="4896103"/>
            <a:ext cx="2158271" cy="4796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97620">
              <a:defRPr/>
            </a:pPr>
            <a:r>
              <a:rPr lang="en-US" sz="1568" dirty="0">
                <a:solidFill>
                  <a:srgbClr val="505050"/>
                </a:solidFill>
                <a:latin typeface="Segoe UI Semilight"/>
                <a:ea typeface="Segoe UI Black" panose="020B0A02040204020203" pitchFamily="34" charset="0"/>
                <a:cs typeface="Segoe UI Bold" panose="020B0802040204020203" pitchFamily="34" charset="0"/>
              </a:rPr>
              <a:t>MacOS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8734" y="2697865"/>
            <a:ext cx="2158271" cy="4796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97620">
              <a:defRPr/>
            </a:pPr>
            <a:r>
              <a:rPr lang="en-US" sz="1568" dirty="0">
                <a:solidFill>
                  <a:srgbClr val="505050"/>
                </a:solidFill>
                <a:latin typeface="Segoe UI Semilight"/>
                <a:ea typeface="Segoe UI Black" panose="020B0A02040204020203" pitchFamily="34" charset="0"/>
                <a:cs typeface="Segoe UI Bold" panose="020B0802040204020203" pitchFamily="34" charset="0"/>
              </a:rPr>
              <a:t>Web</a:t>
            </a:r>
          </a:p>
        </p:txBody>
      </p:sp>
      <p:sp>
        <p:nvSpPr>
          <p:cNvPr id="13" name="Arrow: Pentagon 2"/>
          <p:cNvSpPr/>
          <p:nvPr/>
        </p:nvSpPr>
        <p:spPr>
          <a:xfrm>
            <a:off x="2645522" y="3251705"/>
            <a:ext cx="2611889" cy="479616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97620">
              <a:defRPr/>
            </a:pPr>
            <a:r>
              <a:rPr lang="en-US" sz="1568" dirty="0">
                <a:solidFill>
                  <a:srgbClr val="FFFFFF"/>
                </a:solidFill>
                <a:latin typeface="Segoe UI Semilight"/>
                <a:ea typeface="Segoe UI Black" panose="020B0A02040204020203" pitchFamily="34" charset="0"/>
                <a:cs typeface="Segoe UI Bold" panose="020B0802040204020203" pitchFamily="34" charset="0"/>
              </a:rPr>
              <a:t>Submit to App Store</a:t>
            </a:r>
          </a:p>
        </p:txBody>
      </p:sp>
      <p:sp>
        <p:nvSpPr>
          <p:cNvPr id="14" name="Arrow: Pentagon 33"/>
          <p:cNvSpPr/>
          <p:nvPr/>
        </p:nvSpPr>
        <p:spPr>
          <a:xfrm>
            <a:off x="2645522" y="3799838"/>
            <a:ext cx="2611889" cy="479616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97620">
              <a:defRPr/>
            </a:pPr>
            <a:r>
              <a:rPr lang="en-US" sz="1568" dirty="0">
                <a:solidFill>
                  <a:srgbClr val="FFFFFF"/>
                </a:solidFill>
                <a:latin typeface="Segoe UI Semilight"/>
                <a:ea typeface="Segoe UI Black" panose="020B0A02040204020203" pitchFamily="34" charset="0"/>
                <a:cs typeface="Segoe UI Bold" panose="020B0802040204020203" pitchFamily="34" charset="0"/>
              </a:rPr>
              <a:t>Submit to Play Store</a:t>
            </a:r>
          </a:p>
        </p:txBody>
      </p:sp>
      <p:sp>
        <p:nvSpPr>
          <p:cNvPr id="15" name="Arrow: Pentagon 34"/>
          <p:cNvSpPr/>
          <p:nvPr/>
        </p:nvSpPr>
        <p:spPr>
          <a:xfrm>
            <a:off x="2645522" y="4347969"/>
            <a:ext cx="2611889" cy="479616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97620">
              <a:defRPr/>
            </a:pPr>
            <a:r>
              <a:rPr lang="en-US" sz="1568" dirty="0">
                <a:solidFill>
                  <a:srgbClr val="FFFFFF"/>
                </a:solidFill>
                <a:latin typeface="Segoe UI Semilight"/>
                <a:ea typeface="Segoe UI Black" panose="020B0A02040204020203" pitchFamily="34" charset="0"/>
                <a:cs typeface="Segoe UI Bold" panose="020B0802040204020203" pitchFamily="34" charset="0"/>
              </a:rPr>
              <a:t>Submit to Windows Store</a:t>
            </a:r>
          </a:p>
        </p:txBody>
      </p:sp>
      <p:sp>
        <p:nvSpPr>
          <p:cNvPr id="16" name="Arrow: Pentagon 35"/>
          <p:cNvSpPr/>
          <p:nvPr/>
        </p:nvSpPr>
        <p:spPr>
          <a:xfrm>
            <a:off x="2645522" y="4896102"/>
            <a:ext cx="2611889" cy="479616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97620">
              <a:defRPr/>
            </a:pPr>
            <a:r>
              <a:rPr lang="en-US" sz="1568" dirty="0">
                <a:solidFill>
                  <a:srgbClr val="FFFFFF"/>
                </a:solidFill>
                <a:latin typeface="Segoe UI Semilight"/>
                <a:ea typeface="Segoe UI Black" panose="020B0A02040204020203" pitchFamily="34" charset="0"/>
                <a:cs typeface="Segoe UI Bold" panose="020B0802040204020203" pitchFamily="34" charset="0"/>
              </a:rPr>
              <a:t>Submit </a:t>
            </a:r>
            <a:r>
              <a:rPr lang="en-US" sz="1568">
                <a:solidFill>
                  <a:srgbClr val="FFFFFF"/>
                </a:solidFill>
                <a:latin typeface="Segoe UI Semilight"/>
                <a:ea typeface="Segoe UI Black" panose="020B0A02040204020203" pitchFamily="34" charset="0"/>
                <a:cs typeface="Segoe UI Bold" panose="020B0802040204020203" pitchFamily="34" charset="0"/>
              </a:rPr>
              <a:t>to Mac App Store</a:t>
            </a:r>
            <a:endParaRPr lang="en-US" sz="1568" dirty="0">
              <a:solidFill>
                <a:srgbClr val="FFFFFF"/>
              </a:solidFill>
              <a:latin typeface="Segoe UI Semilight"/>
              <a:ea typeface="Segoe UI Black" panose="020B0A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17" name="Arrow: Pentagon 44"/>
          <p:cNvSpPr/>
          <p:nvPr/>
        </p:nvSpPr>
        <p:spPr>
          <a:xfrm>
            <a:off x="2645522" y="2697864"/>
            <a:ext cx="2611889" cy="479616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97620">
              <a:defRPr/>
            </a:pPr>
            <a:r>
              <a:rPr lang="en-US" sz="1568" dirty="0">
                <a:solidFill>
                  <a:srgbClr val="FFFFFF"/>
                </a:solidFill>
                <a:latin typeface="Segoe UI Semilight"/>
                <a:ea typeface="Segoe UI Black" panose="020B0A02040204020203" pitchFamily="34" charset="0"/>
                <a:cs typeface="Segoe UI Bold" panose="020B0802040204020203" pitchFamily="34" charset="0"/>
              </a:rPr>
              <a:t>Host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46758" y="2145933"/>
            <a:ext cx="2154533" cy="478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97620">
              <a:defRPr/>
            </a:pPr>
            <a:r>
              <a:rPr lang="en-US" sz="1568" dirty="0">
                <a:solidFill>
                  <a:prstClr val="white"/>
                </a:solidFill>
                <a:latin typeface="Segoe UI Semilight"/>
                <a:ea typeface="Segoe UI Black" panose="020B0A02040204020203" pitchFamily="34" charset="0"/>
                <a:cs typeface="Segoe UI Bold" panose="020B0802040204020203" pitchFamily="34" charset="0"/>
              </a:rPr>
              <a:t>App core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46758" y="2698815"/>
            <a:ext cx="2154533" cy="4787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97620">
              <a:defRPr/>
            </a:pPr>
            <a:r>
              <a:rPr lang="en-US" sz="1568" dirty="0">
                <a:solidFill>
                  <a:srgbClr val="505050"/>
                </a:solidFill>
                <a:latin typeface="Segoe UI Semilight"/>
                <a:ea typeface="Segoe UI Black" panose="020B0A02040204020203" pitchFamily="34" charset="0"/>
                <a:cs typeface="Segoe UI Bold" panose="020B0802040204020203" pitchFamily="34" charset="0"/>
              </a:rPr>
              <a:t>Web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46759" y="3799839"/>
            <a:ext cx="1043066" cy="4787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97620">
              <a:defRPr/>
            </a:pPr>
            <a:r>
              <a:rPr lang="en-US" sz="1568" dirty="0">
                <a:solidFill>
                  <a:prstClr val="white"/>
                </a:solidFill>
                <a:latin typeface="Segoe UI Semilight"/>
                <a:ea typeface="Segoe UI Black" panose="020B0A02040204020203" pitchFamily="34" charset="0"/>
                <a:cs typeface="Segoe UI Bold" panose="020B0802040204020203" pitchFamily="34" charset="0"/>
              </a:rPr>
              <a:t>iPhone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58223" y="3799839"/>
            <a:ext cx="1043066" cy="4787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97620">
              <a:defRPr/>
            </a:pPr>
            <a:r>
              <a:rPr lang="en-US" sz="1568" dirty="0">
                <a:solidFill>
                  <a:prstClr val="white"/>
                </a:solidFill>
                <a:latin typeface="Segoe UI Semilight"/>
                <a:ea typeface="Segoe UI Black" panose="020B0A02040204020203" pitchFamily="34" charset="0"/>
                <a:cs typeface="Segoe UI Bold" panose="020B0802040204020203" pitchFamily="34" charset="0"/>
              </a:rPr>
              <a:t>iPad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546759" y="4347021"/>
            <a:ext cx="1043066" cy="4787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97620">
              <a:lnSpc>
                <a:spcPct val="75000"/>
              </a:lnSpc>
              <a:defRPr/>
            </a:pPr>
            <a:r>
              <a:rPr lang="en-US" sz="1568" dirty="0">
                <a:solidFill>
                  <a:prstClr val="white"/>
                </a:solidFill>
                <a:latin typeface="Segoe UI Semilight"/>
                <a:ea typeface="Segoe UI Black" panose="020B0A02040204020203" pitchFamily="34" charset="0"/>
                <a:cs typeface="Segoe UI Bold" panose="020B0802040204020203" pitchFamily="34" charset="0"/>
              </a:rPr>
              <a:t>Android Phone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58223" y="4347021"/>
            <a:ext cx="1043066" cy="4787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97620">
              <a:lnSpc>
                <a:spcPct val="75000"/>
              </a:lnSpc>
              <a:defRPr/>
            </a:pPr>
            <a:r>
              <a:rPr lang="en-US" sz="1568" dirty="0">
                <a:solidFill>
                  <a:prstClr val="white"/>
                </a:solidFill>
                <a:latin typeface="Segoe UI Semilight"/>
                <a:ea typeface="Segoe UI Black" panose="020B0A02040204020203" pitchFamily="34" charset="0"/>
                <a:cs typeface="Segoe UI Bold" panose="020B0802040204020203" pitchFamily="34" charset="0"/>
              </a:rPr>
              <a:t>Android Tablet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46755" y="4894203"/>
            <a:ext cx="2154533" cy="4787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97620">
              <a:defRPr/>
            </a:pPr>
            <a:r>
              <a:rPr lang="en-US" sz="1568" dirty="0">
                <a:solidFill>
                  <a:prstClr val="white"/>
                </a:solidFill>
                <a:latin typeface="Segoe UI Semilight"/>
                <a:ea typeface="Segoe UI Black" panose="020B0A02040204020203" pitchFamily="34" charset="0"/>
                <a:cs typeface="Segoe UI Bold" panose="020B0802040204020203" pitchFamily="34" charset="0"/>
              </a:rPr>
              <a:t>Windows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546755" y="5441388"/>
            <a:ext cx="2154533" cy="4787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97620">
              <a:defRPr/>
            </a:pPr>
            <a:r>
              <a:rPr lang="en-US" sz="1568" dirty="0">
                <a:solidFill>
                  <a:prstClr val="white"/>
                </a:solidFill>
                <a:latin typeface="Segoe UI Semilight"/>
                <a:ea typeface="Segoe UI Black" panose="020B0A02040204020203" pitchFamily="34" charset="0"/>
                <a:cs typeface="Segoe UI Bold" panose="020B0802040204020203" pitchFamily="34" charset="0"/>
              </a:rPr>
              <a:t>MacOS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546755" y="5988570"/>
            <a:ext cx="2154533" cy="4787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97620">
              <a:defRPr/>
            </a:pPr>
            <a:r>
              <a:rPr lang="en-US" sz="1568" dirty="0">
                <a:solidFill>
                  <a:prstClr val="white"/>
                </a:solidFill>
                <a:latin typeface="Segoe UI Semilight"/>
                <a:ea typeface="Segoe UI Black" panose="020B0A02040204020203" pitchFamily="34" charset="0"/>
                <a:cs typeface="Segoe UI Bold" panose="020B0802040204020203" pitchFamily="34" charset="0"/>
              </a:rPr>
              <a:t>Other PWA-capable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95459" y="1309474"/>
            <a:ext cx="4672547" cy="85994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PWA</a:t>
            </a:r>
            <a:b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</a:br>
            <a:r>
              <a:rPr lang="en-US" sz="1765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App store submission optional (or one-time)</a:t>
            </a:r>
          </a:p>
        </p:txBody>
      </p:sp>
      <p:sp>
        <p:nvSpPr>
          <p:cNvPr id="2" name="Curved Left Arrow 1"/>
          <p:cNvSpPr/>
          <p:nvPr/>
        </p:nvSpPr>
        <p:spPr bwMode="auto">
          <a:xfrm>
            <a:off x="8769686" y="2697865"/>
            <a:ext cx="2018866" cy="1769019"/>
          </a:xfrm>
          <a:prstGeom prst="curvedLeftArrow">
            <a:avLst>
              <a:gd name="adj1" fmla="val 25000"/>
              <a:gd name="adj2" fmla="val 48892"/>
              <a:gd name="adj3" fmla="val 25000"/>
            </a:avLst>
          </a:prstGeom>
          <a:solidFill>
            <a:schemeClr val="accent2"/>
          </a:solidFill>
          <a:ln w="7620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68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Host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39386" y="3785779"/>
            <a:ext cx="739733" cy="50690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568" dirty="0">
                <a:solidFill>
                  <a:srgbClr val="FFFFFF"/>
                </a:solidFill>
                <a:latin typeface="Segoe UI Semilight"/>
              </a:rPr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11062503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2" grpId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whatwebcando.today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0869F0-0194-4F3B-9DF4-8FC066685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19" y="1101061"/>
            <a:ext cx="7853362" cy="558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5746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Demo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B7E354-5F0E-4174-8645-B8D628D8C79D}"/>
              </a:ext>
            </a:extLst>
          </p:cNvPr>
          <p:cNvSpPr txBox="1"/>
          <p:nvPr/>
        </p:nvSpPr>
        <p:spPr>
          <a:xfrm>
            <a:off x="447675" y="1533525"/>
            <a:ext cx="10953750" cy="354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Site is served over HTTPS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Pages are responsive on tablets and mobile devices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Metadata is provided for add to home screen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start url loads while offline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First load fast even on 3G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rgbClr val="00B0F0"/>
                </a:solidFill>
              </a:rPr>
              <a:t>Site work cross-browser </a:t>
            </a: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Page transition don’t feel like they block on the network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Each page has URL</a:t>
            </a:r>
          </a:p>
        </p:txBody>
      </p:sp>
    </p:spTree>
    <p:extLst>
      <p:ext uri="{BB962C8B-B14F-4D97-AF65-F5344CB8AC3E}">
        <p14:creationId xmlns:p14="http://schemas.microsoft.com/office/powerpoint/2010/main" val="184709552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367618" y="487"/>
            <a:ext cx="6824383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2103793"/>
            <a:ext cx="4795873" cy="2650415"/>
          </a:xfrm>
        </p:spPr>
        <p:txBody>
          <a:bodyPr/>
          <a:lstStyle/>
          <a:p>
            <a:pPr>
              <a:lnSpc>
                <a:spcPct val="124000"/>
              </a:lnSpc>
              <a:spcBef>
                <a:spcPts val="980"/>
              </a:spcBef>
              <a:spcAft>
                <a:spcPts val="1765"/>
              </a:spcAft>
              <a:defRPr/>
            </a:pPr>
            <a:r>
              <a:rPr lang="en-US" dirty="0"/>
              <a:t>Service Worker</a:t>
            </a:r>
            <a:br>
              <a:rPr lang="en-US" dirty="0"/>
            </a:br>
            <a:r>
              <a:rPr lang="en-US" sz="2745" dirty="0">
                <a:solidFill>
                  <a:schemeClr val="tx1"/>
                </a:solidFill>
              </a:rPr>
              <a:t>Act as proxy servers that sit between web apps, the browser, and the network (when available).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122" y="699593"/>
            <a:ext cx="3799002" cy="567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0938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367618" y="487"/>
            <a:ext cx="6824383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2651479"/>
            <a:ext cx="4795873" cy="1555041"/>
          </a:xfrm>
        </p:spPr>
        <p:txBody>
          <a:bodyPr/>
          <a:lstStyle/>
          <a:p>
            <a:pPr>
              <a:lnSpc>
                <a:spcPct val="124000"/>
              </a:lnSpc>
              <a:spcBef>
                <a:spcPts val="980"/>
              </a:spcBef>
              <a:spcAft>
                <a:spcPts val="1765"/>
              </a:spcAft>
              <a:defRPr/>
            </a:pPr>
            <a:r>
              <a:rPr lang="en-US" dirty="0"/>
              <a:t>Service Worker</a:t>
            </a:r>
            <a:br>
              <a:rPr lang="en-US" dirty="0"/>
            </a:br>
            <a:r>
              <a:rPr lang="en-US" sz="2745" dirty="0">
                <a:solidFill>
                  <a:schemeClr val="tx1"/>
                </a:solidFill>
              </a:rPr>
              <a:t>Life cycle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401D14-FD40-435F-BBA0-C2FEDC28A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534" y="166686"/>
            <a:ext cx="668655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7650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367618" y="487"/>
            <a:ext cx="6824383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2646735"/>
            <a:ext cx="4795873" cy="1564531"/>
          </a:xfrm>
        </p:spPr>
        <p:txBody>
          <a:bodyPr/>
          <a:lstStyle/>
          <a:p>
            <a:pPr>
              <a:lnSpc>
                <a:spcPct val="124000"/>
              </a:lnSpc>
              <a:spcBef>
                <a:spcPts val="980"/>
              </a:spcBef>
              <a:spcAft>
                <a:spcPts val="1765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Web app Manifest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JSON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ABD50E-A658-4D63-BA06-C864C67C4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37" y="123545"/>
            <a:ext cx="2339543" cy="30939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FD0F31-FC16-444B-A66E-261BA6B6FC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567" y="3128810"/>
            <a:ext cx="1920406" cy="18137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0DE0F4-A6A1-41ED-9196-42C0671E97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567" y="4817247"/>
            <a:ext cx="3093988" cy="1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9536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673470" y="2624186"/>
            <a:ext cx="8845060" cy="1609627"/>
          </a:xfrm>
        </p:spPr>
        <p:txBody>
          <a:bodyPr/>
          <a:lstStyle/>
          <a:p>
            <a:r>
              <a:rPr lang="en-US" sz="9600" dirty="0"/>
              <a:t>Deploy - </a:t>
            </a:r>
            <a:r>
              <a:rPr lang="en-US" sz="9600" dirty="0">
                <a:solidFill>
                  <a:srgbClr val="00B0F0"/>
                </a:solidFill>
              </a:rPr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235993227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8A7D7C-AD30-4CAA-9CAF-5E7D40BE8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1" y="2365918"/>
            <a:ext cx="11979678" cy="21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937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484077" y="2624186"/>
            <a:ext cx="3223845" cy="1609627"/>
          </a:xfrm>
        </p:spPr>
        <p:txBody>
          <a:bodyPr/>
          <a:lstStyle/>
          <a:p>
            <a:r>
              <a:rPr lang="en-US" sz="9600" dirty="0" err="1">
                <a:solidFill>
                  <a:srgbClr val="00B0F0"/>
                </a:solidFill>
              </a:rPr>
              <a:t>Hvala</a:t>
            </a:r>
            <a:endParaRPr lang="en-US" sz="9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7889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1815453"/>
            <a:ext cx="11653523" cy="2136222"/>
          </a:xfrm>
        </p:spPr>
        <p:txBody>
          <a:bodyPr/>
          <a:lstStyle/>
          <a:p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Progressive </a:t>
            </a:r>
            <a:r>
              <a:rPr lang="en-US" dirty="0">
                <a:solidFill>
                  <a:schemeClr val="accent2"/>
                </a:solidFill>
              </a:rPr>
              <a:t>Web Site</a:t>
            </a:r>
          </a:p>
        </p:txBody>
      </p:sp>
    </p:spTree>
    <p:extLst>
      <p:ext uri="{BB962C8B-B14F-4D97-AF65-F5344CB8AC3E}">
        <p14:creationId xmlns:p14="http://schemas.microsoft.com/office/powerpoint/2010/main" val="129021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363"/>
            <a:ext cx="11653523" cy="2136222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“Web as native”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is not a new concept</a:t>
            </a:r>
          </a:p>
        </p:txBody>
      </p:sp>
    </p:spTree>
    <p:extLst>
      <p:ext uri="{BB962C8B-B14F-4D97-AF65-F5344CB8AC3E}">
        <p14:creationId xmlns:p14="http://schemas.microsoft.com/office/powerpoint/2010/main" val="16773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C1B0EF-4A55-45E7-BFC6-8BD5ED9E7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9297"/>
            <a:ext cx="12192000" cy="497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5FD05C-1790-4016-B4D8-9562D37B8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00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1815453"/>
            <a:ext cx="11653523" cy="2136222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PWA </a:t>
            </a:r>
            <a:r>
              <a:rPr lang="en-US" dirty="0">
                <a:solidFill>
                  <a:schemeClr val="tx1"/>
                </a:solidFill>
              </a:rPr>
              <a:t>is</a:t>
            </a:r>
          </a:p>
        </p:txBody>
      </p:sp>
    </p:spTree>
    <p:extLst>
      <p:ext uri="{BB962C8B-B14F-4D97-AF65-F5344CB8AC3E}">
        <p14:creationId xmlns:p14="http://schemas.microsoft.com/office/powerpoint/2010/main" val="1032982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1815453"/>
            <a:ext cx="11653523" cy="2136222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PWA </a:t>
            </a:r>
            <a:r>
              <a:rPr lang="en-US" dirty="0">
                <a:solidFill>
                  <a:schemeClr val="tx1"/>
                </a:solidFill>
              </a:rPr>
              <a:t>is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534427" y="828153"/>
            <a:ext cx="1875543" cy="1604742"/>
            <a:chOff x="1013281" y="3816376"/>
            <a:chExt cx="1913152" cy="1636920"/>
          </a:xfrm>
        </p:grpSpPr>
        <p:sp>
          <p:nvSpPr>
            <p:cNvPr id="57" name="Freeform 56"/>
            <p:cNvSpPr/>
            <p:nvPr/>
          </p:nvSpPr>
          <p:spPr bwMode="auto">
            <a:xfrm rot="2700000">
              <a:off x="1498238" y="3586769"/>
              <a:ext cx="1180752" cy="1639966"/>
            </a:xfrm>
            <a:custGeom>
              <a:avLst/>
              <a:gdLst>
                <a:gd name="connsiteX0" fmla="*/ 219849 w 2329245"/>
                <a:gd name="connsiteY0" fmla="*/ 3078205 h 3273880"/>
                <a:gd name="connsiteX1" fmla="*/ 2133570 w 2329245"/>
                <a:gd name="connsiteY1" fmla="*/ 1164484 h 3273880"/>
                <a:gd name="connsiteX2" fmla="*/ 2329245 w 2329245"/>
                <a:gd name="connsiteY2" fmla="*/ 1360159 h 3273880"/>
                <a:gd name="connsiteX3" fmla="*/ 415524 w 2329245"/>
                <a:gd name="connsiteY3" fmla="*/ 3273880 h 3273880"/>
                <a:gd name="connsiteX4" fmla="*/ 967445 w 2329245"/>
                <a:gd name="connsiteY4" fmla="*/ 0 h 3273880"/>
                <a:gd name="connsiteX5" fmla="*/ 1243892 w 2329245"/>
                <a:gd name="connsiteY5" fmla="*/ 361507 h 3273880"/>
                <a:gd name="connsiteX6" fmla="*/ 1115363 w 2329245"/>
                <a:gd name="connsiteY6" fmla="*/ 361507 h 3273880"/>
                <a:gd name="connsiteX7" fmla="*/ 1115363 w 2329245"/>
                <a:gd name="connsiteY7" fmla="*/ 1687691 h 3273880"/>
                <a:gd name="connsiteX8" fmla="*/ 1109292 w 2329245"/>
                <a:gd name="connsiteY8" fmla="*/ 1687691 h 3273880"/>
                <a:gd name="connsiteX9" fmla="*/ 1109292 w 2329245"/>
                <a:gd name="connsiteY9" fmla="*/ 1693762 h 3273880"/>
                <a:gd name="connsiteX10" fmla="*/ 780721 w 2329245"/>
                <a:gd name="connsiteY10" fmla="*/ 1693761 h 3273880"/>
                <a:gd name="connsiteX11" fmla="*/ 780721 w 2329245"/>
                <a:gd name="connsiteY11" fmla="*/ 1694580 h 3273880"/>
                <a:gd name="connsiteX12" fmla="*/ 288759 w 2329245"/>
                <a:gd name="connsiteY12" fmla="*/ 1694580 h 3273880"/>
                <a:gd name="connsiteX13" fmla="*/ 288758 w 2329245"/>
                <a:gd name="connsiteY13" fmla="*/ 2789748 h 3273880"/>
                <a:gd name="connsiteX14" fmla="*/ 290625 w 2329245"/>
                <a:gd name="connsiteY14" fmla="*/ 2799340 h 3273880"/>
                <a:gd name="connsiteX15" fmla="*/ 288758 w 2329245"/>
                <a:gd name="connsiteY15" fmla="*/ 2808933 h 3273880"/>
                <a:gd name="connsiteX16" fmla="*/ 288758 w 2329245"/>
                <a:gd name="connsiteY16" fmla="*/ 2819588 h 3273880"/>
                <a:gd name="connsiteX17" fmla="*/ 286685 w 2329245"/>
                <a:gd name="connsiteY17" fmla="*/ 2819588 h 3273880"/>
                <a:gd name="connsiteX18" fmla="*/ 280074 w 2329245"/>
                <a:gd name="connsiteY18" fmla="*/ 2853563 h 3273880"/>
                <a:gd name="connsiteX19" fmla="*/ 248420 w 2329245"/>
                <a:gd name="connsiteY19" fmla="*/ 2901230 h 3273880"/>
                <a:gd name="connsiteX20" fmla="*/ 44641 w 2329245"/>
                <a:gd name="connsiteY20" fmla="*/ 2901230 h 3273880"/>
                <a:gd name="connsiteX21" fmla="*/ 12987 w 2329245"/>
                <a:gd name="connsiteY21" fmla="*/ 2853563 h 3273880"/>
                <a:gd name="connsiteX22" fmla="*/ 6376 w 2329245"/>
                <a:gd name="connsiteY22" fmla="*/ 2819588 h 3273880"/>
                <a:gd name="connsiteX23" fmla="*/ 1 w 2329245"/>
                <a:gd name="connsiteY23" fmla="*/ 2819588 h 3273880"/>
                <a:gd name="connsiteX24" fmla="*/ 0 w 2329245"/>
                <a:gd name="connsiteY24" fmla="*/ 1411893 h 3273880"/>
                <a:gd name="connsiteX25" fmla="*/ 6072 w 2329245"/>
                <a:gd name="connsiteY25" fmla="*/ 1411892 h 3273880"/>
                <a:gd name="connsiteX26" fmla="*/ 6071 w 2329245"/>
                <a:gd name="connsiteY26" fmla="*/ 1405822 h 3273880"/>
                <a:gd name="connsiteX27" fmla="*/ 334645 w 2329245"/>
                <a:gd name="connsiteY27" fmla="*/ 1405822 h 3273880"/>
                <a:gd name="connsiteX28" fmla="*/ 334644 w 2329245"/>
                <a:gd name="connsiteY28" fmla="*/ 1405003 h 3273880"/>
                <a:gd name="connsiteX29" fmla="*/ 826605 w 2329245"/>
                <a:gd name="connsiteY29" fmla="*/ 1405005 h 3273880"/>
                <a:gd name="connsiteX30" fmla="*/ 826605 w 2329245"/>
                <a:gd name="connsiteY30" fmla="*/ 361507 h 3273880"/>
                <a:gd name="connsiteX31" fmla="*/ 690998 w 2329245"/>
                <a:gd name="connsiteY31" fmla="*/ 361507 h 327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29245" h="3273880">
                  <a:moveTo>
                    <a:pt x="219849" y="3078205"/>
                  </a:moveTo>
                  <a:lnTo>
                    <a:pt x="2133570" y="1164484"/>
                  </a:lnTo>
                  <a:lnTo>
                    <a:pt x="2329245" y="1360159"/>
                  </a:lnTo>
                  <a:lnTo>
                    <a:pt x="415524" y="3273880"/>
                  </a:lnTo>
                  <a:close/>
                  <a:moveTo>
                    <a:pt x="967445" y="0"/>
                  </a:moveTo>
                  <a:lnTo>
                    <a:pt x="1243892" y="361507"/>
                  </a:lnTo>
                  <a:lnTo>
                    <a:pt x="1115363" y="361507"/>
                  </a:lnTo>
                  <a:lnTo>
                    <a:pt x="1115363" y="1687691"/>
                  </a:lnTo>
                  <a:lnTo>
                    <a:pt x="1109292" y="1687691"/>
                  </a:lnTo>
                  <a:lnTo>
                    <a:pt x="1109292" y="1693762"/>
                  </a:lnTo>
                  <a:lnTo>
                    <a:pt x="780721" y="1693761"/>
                  </a:lnTo>
                  <a:lnTo>
                    <a:pt x="780721" y="1694580"/>
                  </a:lnTo>
                  <a:lnTo>
                    <a:pt x="288759" y="1694580"/>
                  </a:lnTo>
                  <a:lnTo>
                    <a:pt x="288758" y="2789748"/>
                  </a:lnTo>
                  <a:lnTo>
                    <a:pt x="290625" y="2799340"/>
                  </a:lnTo>
                  <a:lnTo>
                    <a:pt x="288758" y="2808933"/>
                  </a:lnTo>
                  <a:lnTo>
                    <a:pt x="288758" y="2819588"/>
                  </a:lnTo>
                  <a:lnTo>
                    <a:pt x="286685" y="2819588"/>
                  </a:lnTo>
                  <a:lnTo>
                    <a:pt x="280074" y="2853563"/>
                  </a:lnTo>
                  <a:cubicBezTo>
                    <a:pt x="273040" y="2870909"/>
                    <a:pt x="262489" y="2887162"/>
                    <a:pt x="248420" y="2901230"/>
                  </a:cubicBezTo>
                  <a:cubicBezTo>
                    <a:pt x="192148" y="2957502"/>
                    <a:pt x="100913" y="2957502"/>
                    <a:pt x="44641" y="2901230"/>
                  </a:cubicBezTo>
                  <a:cubicBezTo>
                    <a:pt x="30572" y="2887162"/>
                    <a:pt x="20021" y="2870909"/>
                    <a:pt x="12987" y="2853563"/>
                  </a:cubicBezTo>
                  <a:lnTo>
                    <a:pt x="6376" y="2819588"/>
                  </a:lnTo>
                  <a:lnTo>
                    <a:pt x="1" y="2819588"/>
                  </a:lnTo>
                  <a:lnTo>
                    <a:pt x="0" y="1411893"/>
                  </a:lnTo>
                  <a:lnTo>
                    <a:pt x="6072" y="1411892"/>
                  </a:lnTo>
                  <a:lnTo>
                    <a:pt x="6071" y="1405822"/>
                  </a:lnTo>
                  <a:lnTo>
                    <a:pt x="334645" y="1405822"/>
                  </a:lnTo>
                  <a:lnTo>
                    <a:pt x="334644" y="1405003"/>
                  </a:lnTo>
                  <a:lnTo>
                    <a:pt x="826605" y="1405005"/>
                  </a:lnTo>
                  <a:lnTo>
                    <a:pt x="826605" y="361507"/>
                  </a:lnTo>
                  <a:lnTo>
                    <a:pt x="690998" y="3615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13281" y="4825432"/>
              <a:ext cx="1913152" cy="627864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Progressive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6677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1815453"/>
            <a:ext cx="11653523" cy="2136222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PWA </a:t>
            </a:r>
            <a:r>
              <a:rPr lang="en-US" dirty="0">
                <a:solidFill>
                  <a:schemeClr val="tx1"/>
                </a:solidFill>
              </a:rPr>
              <a:t>is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534427" y="828153"/>
            <a:ext cx="1875543" cy="1604742"/>
            <a:chOff x="1013281" y="3816376"/>
            <a:chExt cx="1913152" cy="1636920"/>
          </a:xfrm>
        </p:grpSpPr>
        <p:sp>
          <p:nvSpPr>
            <p:cNvPr id="57" name="Freeform 56"/>
            <p:cNvSpPr/>
            <p:nvPr/>
          </p:nvSpPr>
          <p:spPr bwMode="auto">
            <a:xfrm rot="2700000">
              <a:off x="1498238" y="3586769"/>
              <a:ext cx="1180752" cy="1639966"/>
            </a:xfrm>
            <a:custGeom>
              <a:avLst/>
              <a:gdLst>
                <a:gd name="connsiteX0" fmla="*/ 219849 w 2329245"/>
                <a:gd name="connsiteY0" fmla="*/ 3078205 h 3273880"/>
                <a:gd name="connsiteX1" fmla="*/ 2133570 w 2329245"/>
                <a:gd name="connsiteY1" fmla="*/ 1164484 h 3273880"/>
                <a:gd name="connsiteX2" fmla="*/ 2329245 w 2329245"/>
                <a:gd name="connsiteY2" fmla="*/ 1360159 h 3273880"/>
                <a:gd name="connsiteX3" fmla="*/ 415524 w 2329245"/>
                <a:gd name="connsiteY3" fmla="*/ 3273880 h 3273880"/>
                <a:gd name="connsiteX4" fmla="*/ 967445 w 2329245"/>
                <a:gd name="connsiteY4" fmla="*/ 0 h 3273880"/>
                <a:gd name="connsiteX5" fmla="*/ 1243892 w 2329245"/>
                <a:gd name="connsiteY5" fmla="*/ 361507 h 3273880"/>
                <a:gd name="connsiteX6" fmla="*/ 1115363 w 2329245"/>
                <a:gd name="connsiteY6" fmla="*/ 361507 h 3273880"/>
                <a:gd name="connsiteX7" fmla="*/ 1115363 w 2329245"/>
                <a:gd name="connsiteY7" fmla="*/ 1687691 h 3273880"/>
                <a:gd name="connsiteX8" fmla="*/ 1109292 w 2329245"/>
                <a:gd name="connsiteY8" fmla="*/ 1687691 h 3273880"/>
                <a:gd name="connsiteX9" fmla="*/ 1109292 w 2329245"/>
                <a:gd name="connsiteY9" fmla="*/ 1693762 h 3273880"/>
                <a:gd name="connsiteX10" fmla="*/ 780721 w 2329245"/>
                <a:gd name="connsiteY10" fmla="*/ 1693761 h 3273880"/>
                <a:gd name="connsiteX11" fmla="*/ 780721 w 2329245"/>
                <a:gd name="connsiteY11" fmla="*/ 1694580 h 3273880"/>
                <a:gd name="connsiteX12" fmla="*/ 288759 w 2329245"/>
                <a:gd name="connsiteY12" fmla="*/ 1694580 h 3273880"/>
                <a:gd name="connsiteX13" fmla="*/ 288758 w 2329245"/>
                <a:gd name="connsiteY13" fmla="*/ 2789748 h 3273880"/>
                <a:gd name="connsiteX14" fmla="*/ 290625 w 2329245"/>
                <a:gd name="connsiteY14" fmla="*/ 2799340 h 3273880"/>
                <a:gd name="connsiteX15" fmla="*/ 288758 w 2329245"/>
                <a:gd name="connsiteY15" fmla="*/ 2808933 h 3273880"/>
                <a:gd name="connsiteX16" fmla="*/ 288758 w 2329245"/>
                <a:gd name="connsiteY16" fmla="*/ 2819588 h 3273880"/>
                <a:gd name="connsiteX17" fmla="*/ 286685 w 2329245"/>
                <a:gd name="connsiteY17" fmla="*/ 2819588 h 3273880"/>
                <a:gd name="connsiteX18" fmla="*/ 280074 w 2329245"/>
                <a:gd name="connsiteY18" fmla="*/ 2853563 h 3273880"/>
                <a:gd name="connsiteX19" fmla="*/ 248420 w 2329245"/>
                <a:gd name="connsiteY19" fmla="*/ 2901230 h 3273880"/>
                <a:gd name="connsiteX20" fmla="*/ 44641 w 2329245"/>
                <a:gd name="connsiteY20" fmla="*/ 2901230 h 3273880"/>
                <a:gd name="connsiteX21" fmla="*/ 12987 w 2329245"/>
                <a:gd name="connsiteY21" fmla="*/ 2853563 h 3273880"/>
                <a:gd name="connsiteX22" fmla="*/ 6376 w 2329245"/>
                <a:gd name="connsiteY22" fmla="*/ 2819588 h 3273880"/>
                <a:gd name="connsiteX23" fmla="*/ 1 w 2329245"/>
                <a:gd name="connsiteY23" fmla="*/ 2819588 h 3273880"/>
                <a:gd name="connsiteX24" fmla="*/ 0 w 2329245"/>
                <a:gd name="connsiteY24" fmla="*/ 1411893 h 3273880"/>
                <a:gd name="connsiteX25" fmla="*/ 6072 w 2329245"/>
                <a:gd name="connsiteY25" fmla="*/ 1411892 h 3273880"/>
                <a:gd name="connsiteX26" fmla="*/ 6071 w 2329245"/>
                <a:gd name="connsiteY26" fmla="*/ 1405822 h 3273880"/>
                <a:gd name="connsiteX27" fmla="*/ 334645 w 2329245"/>
                <a:gd name="connsiteY27" fmla="*/ 1405822 h 3273880"/>
                <a:gd name="connsiteX28" fmla="*/ 334644 w 2329245"/>
                <a:gd name="connsiteY28" fmla="*/ 1405003 h 3273880"/>
                <a:gd name="connsiteX29" fmla="*/ 826605 w 2329245"/>
                <a:gd name="connsiteY29" fmla="*/ 1405005 h 3273880"/>
                <a:gd name="connsiteX30" fmla="*/ 826605 w 2329245"/>
                <a:gd name="connsiteY30" fmla="*/ 361507 h 3273880"/>
                <a:gd name="connsiteX31" fmla="*/ 690998 w 2329245"/>
                <a:gd name="connsiteY31" fmla="*/ 361507 h 327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29245" h="3273880">
                  <a:moveTo>
                    <a:pt x="219849" y="3078205"/>
                  </a:moveTo>
                  <a:lnTo>
                    <a:pt x="2133570" y="1164484"/>
                  </a:lnTo>
                  <a:lnTo>
                    <a:pt x="2329245" y="1360159"/>
                  </a:lnTo>
                  <a:lnTo>
                    <a:pt x="415524" y="3273880"/>
                  </a:lnTo>
                  <a:close/>
                  <a:moveTo>
                    <a:pt x="967445" y="0"/>
                  </a:moveTo>
                  <a:lnTo>
                    <a:pt x="1243892" y="361507"/>
                  </a:lnTo>
                  <a:lnTo>
                    <a:pt x="1115363" y="361507"/>
                  </a:lnTo>
                  <a:lnTo>
                    <a:pt x="1115363" y="1687691"/>
                  </a:lnTo>
                  <a:lnTo>
                    <a:pt x="1109292" y="1687691"/>
                  </a:lnTo>
                  <a:lnTo>
                    <a:pt x="1109292" y="1693762"/>
                  </a:lnTo>
                  <a:lnTo>
                    <a:pt x="780721" y="1693761"/>
                  </a:lnTo>
                  <a:lnTo>
                    <a:pt x="780721" y="1694580"/>
                  </a:lnTo>
                  <a:lnTo>
                    <a:pt x="288759" y="1694580"/>
                  </a:lnTo>
                  <a:lnTo>
                    <a:pt x="288758" y="2789748"/>
                  </a:lnTo>
                  <a:lnTo>
                    <a:pt x="290625" y="2799340"/>
                  </a:lnTo>
                  <a:lnTo>
                    <a:pt x="288758" y="2808933"/>
                  </a:lnTo>
                  <a:lnTo>
                    <a:pt x="288758" y="2819588"/>
                  </a:lnTo>
                  <a:lnTo>
                    <a:pt x="286685" y="2819588"/>
                  </a:lnTo>
                  <a:lnTo>
                    <a:pt x="280074" y="2853563"/>
                  </a:lnTo>
                  <a:cubicBezTo>
                    <a:pt x="273040" y="2870909"/>
                    <a:pt x="262489" y="2887162"/>
                    <a:pt x="248420" y="2901230"/>
                  </a:cubicBezTo>
                  <a:cubicBezTo>
                    <a:pt x="192148" y="2957502"/>
                    <a:pt x="100913" y="2957502"/>
                    <a:pt x="44641" y="2901230"/>
                  </a:cubicBezTo>
                  <a:cubicBezTo>
                    <a:pt x="30572" y="2887162"/>
                    <a:pt x="20021" y="2870909"/>
                    <a:pt x="12987" y="2853563"/>
                  </a:cubicBezTo>
                  <a:lnTo>
                    <a:pt x="6376" y="2819588"/>
                  </a:lnTo>
                  <a:lnTo>
                    <a:pt x="1" y="2819588"/>
                  </a:lnTo>
                  <a:lnTo>
                    <a:pt x="0" y="1411893"/>
                  </a:lnTo>
                  <a:lnTo>
                    <a:pt x="6072" y="1411892"/>
                  </a:lnTo>
                  <a:lnTo>
                    <a:pt x="6071" y="1405822"/>
                  </a:lnTo>
                  <a:lnTo>
                    <a:pt x="334645" y="1405822"/>
                  </a:lnTo>
                  <a:lnTo>
                    <a:pt x="334644" y="1405003"/>
                  </a:lnTo>
                  <a:lnTo>
                    <a:pt x="826605" y="1405005"/>
                  </a:lnTo>
                  <a:lnTo>
                    <a:pt x="826605" y="361507"/>
                  </a:lnTo>
                  <a:lnTo>
                    <a:pt x="690998" y="3615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13281" y="4825432"/>
              <a:ext cx="1913152" cy="627864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Progressive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010442" y="563315"/>
            <a:ext cx="1802594" cy="1873596"/>
            <a:chOff x="6928483" y="4225613"/>
            <a:chExt cx="1838740" cy="1911165"/>
          </a:xfrm>
        </p:grpSpPr>
        <p:grpSp>
          <p:nvGrpSpPr>
            <p:cNvPr id="68" name="Group 67"/>
            <p:cNvGrpSpPr/>
            <p:nvPr/>
          </p:nvGrpSpPr>
          <p:grpSpPr>
            <a:xfrm>
              <a:off x="7226301" y="4225613"/>
              <a:ext cx="1288278" cy="1288278"/>
              <a:chOff x="7226301" y="4212594"/>
              <a:chExt cx="1288278" cy="1288278"/>
            </a:xfrm>
          </p:grpSpPr>
          <p:sp>
            <p:nvSpPr>
              <p:cNvPr id="67" name="Freeform 5"/>
              <p:cNvSpPr>
                <a:spLocks noEditPoints="1"/>
              </p:cNvSpPr>
              <p:nvPr/>
            </p:nvSpPr>
            <p:spPr bwMode="auto">
              <a:xfrm rot="5400000" flipH="1">
                <a:off x="7508915" y="4495208"/>
                <a:ext cx="723050" cy="1288278"/>
              </a:xfrm>
              <a:custGeom>
                <a:avLst/>
                <a:gdLst>
                  <a:gd name="T0" fmla="*/ 31 w 34"/>
                  <a:gd name="T1" fmla="*/ 0 h 63"/>
                  <a:gd name="T2" fmla="*/ 3 w 34"/>
                  <a:gd name="T3" fmla="*/ 0 h 63"/>
                  <a:gd name="T4" fmla="*/ 0 w 34"/>
                  <a:gd name="T5" fmla="*/ 3 h 63"/>
                  <a:gd name="T6" fmla="*/ 0 w 34"/>
                  <a:gd name="T7" fmla="*/ 60 h 63"/>
                  <a:gd name="T8" fmla="*/ 3 w 34"/>
                  <a:gd name="T9" fmla="*/ 63 h 63"/>
                  <a:gd name="T10" fmla="*/ 31 w 34"/>
                  <a:gd name="T11" fmla="*/ 63 h 63"/>
                  <a:gd name="T12" fmla="*/ 34 w 34"/>
                  <a:gd name="T13" fmla="*/ 60 h 63"/>
                  <a:gd name="T14" fmla="*/ 34 w 34"/>
                  <a:gd name="T15" fmla="*/ 3 h 63"/>
                  <a:gd name="T16" fmla="*/ 31 w 34"/>
                  <a:gd name="T17" fmla="*/ 0 h 63"/>
                  <a:gd name="T18" fmla="*/ 14 w 34"/>
                  <a:gd name="T19" fmla="*/ 1 h 63"/>
                  <a:gd name="T20" fmla="*/ 20 w 34"/>
                  <a:gd name="T21" fmla="*/ 1 h 63"/>
                  <a:gd name="T22" fmla="*/ 20 w 34"/>
                  <a:gd name="T23" fmla="*/ 2 h 63"/>
                  <a:gd name="T24" fmla="*/ 14 w 34"/>
                  <a:gd name="T25" fmla="*/ 2 h 63"/>
                  <a:gd name="T26" fmla="*/ 14 w 34"/>
                  <a:gd name="T27" fmla="*/ 1 h 63"/>
                  <a:gd name="T28" fmla="*/ 31 w 34"/>
                  <a:gd name="T29" fmla="*/ 55 h 63"/>
                  <a:gd name="T30" fmla="*/ 3 w 34"/>
                  <a:gd name="T31" fmla="*/ 55 h 63"/>
                  <a:gd name="T32" fmla="*/ 3 w 34"/>
                  <a:gd name="T33" fmla="*/ 4 h 63"/>
                  <a:gd name="T34" fmla="*/ 31 w 34"/>
                  <a:gd name="T35" fmla="*/ 4 h 63"/>
                  <a:gd name="T36" fmla="*/ 31 w 34"/>
                  <a:gd name="T37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63">
                    <a:moveTo>
                      <a:pt x="31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1"/>
                      <a:pt x="1" y="63"/>
                      <a:pt x="3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3" y="63"/>
                      <a:pt x="34" y="61"/>
                      <a:pt x="34" y="60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1"/>
                      <a:pt x="33" y="0"/>
                      <a:pt x="31" y="0"/>
                    </a:cubicBezTo>
                    <a:close/>
                    <a:moveTo>
                      <a:pt x="14" y="1"/>
                    </a:move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4" y="2"/>
                      <a:pt x="14" y="2"/>
                      <a:pt x="14" y="2"/>
                    </a:cubicBezTo>
                    <a:lnTo>
                      <a:pt x="14" y="1"/>
                    </a:lnTo>
                    <a:close/>
                    <a:moveTo>
                      <a:pt x="31" y="55"/>
                    </a:moveTo>
                    <a:cubicBezTo>
                      <a:pt x="3" y="55"/>
                      <a:pt x="3" y="55"/>
                      <a:pt x="3" y="5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1" y="4"/>
                      <a:pt x="31" y="4"/>
                      <a:pt x="31" y="4"/>
                    </a:cubicBezTo>
                    <a:lnTo>
                      <a:pt x="31" y="5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6" name="Freeform 5"/>
              <p:cNvSpPr>
                <a:spLocks noEditPoints="1"/>
              </p:cNvSpPr>
              <p:nvPr/>
            </p:nvSpPr>
            <p:spPr bwMode="auto">
              <a:xfrm flipH="1">
                <a:off x="7227298" y="4212594"/>
                <a:ext cx="723050" cy="1288278"/>
              </a:xfrm>
              <a:custGeom>
                <a:avLst/>
                <a:gdLst>
                  <a:gd name="T0" fmla="*/ 31 w 34"/>
                  <a:gd name="T1" fmla="*/ 0 h 63"/>
                  <a:gd name="T2" fmla="*/ 3 w 34"/>
                  <a:gd name="T3" fmla="*/ 0 h 63"/>
                  <a:gd name="T4" fmla="*/ 0 w 34"/>
                  <a:gd name="T5" fmla="*/ 3 h 63"/>
                  <a:gd name="T6" fmla="*/ 0 w 34"/>
                  <a:gd name="T7" fmla="*/ 60 h 63"/>
                  <a:gd name="T8" fmla="*/ 3 w 34"/>
                  <a:gd name="T9" fmla="*/ 63 h 63"/>
                  <a:gd name="T10" fmla="*/ 31 w 34"/>
                  <a:gd name="T11" fmla="*/ 63 h 63"/>
                  <a:gd name="T12" fmla="*/ 34 w 34"/>
                  <a:gd name="T13" fmla="*/ 60 h 63"/>
                  <a:gd name="T14" fmla="*/ 34 w 34"/>
                  <a:gd name="T15" fmla="*/ 3 h 63"/>
                  <a:gd name="T16" fmla="*/ 31 w 34"/>
                  <a:gd name="T17" fmla="*/ 0 h 63"/>
                  <a:gd name="T18" fmla="*/ 14 w 34"/>
                  <a:gd name="T19" fmla="*/ 1 h 63"/>
                  <a:gd name="T20" fmla="*/ 20 w 34"/>
                  <a:gd name="T21" fmla="*/ 1 h 63"/>
                  <a:gd name="T22" fmla="*/ 20 w 34"/>
                  <a:gd name="T23" fmla="*/ 2 h 63"/>
                  <a:gd name="T24" fmla="*/ 14 w 34"/>
                  <a:gd name="T25" fmla="*/ 2 h 63"/>
                  <a:gd name="T26" fmla="*/ 14 w 34"/>
                  <a:gd name="T27" fmla="*/ 1 h 63"/>
                  <a:gd name="T28" fmla="*/ 31 w 34"/>
                  <a:gd name="T29" fmla="*/ 55 h 63"/>
                  <a:gd name="T30" fmla="*/ 3 w 34"/>
                  <a:gd name="T31" fmla="*/ 55 h 63"/>
                  <a:gd name="T32" fmla="*/ 3 w 34"/>
                  <a:gd name="T33" fmla="*/ 4 h 63"/>
                  <a:gd name="T34" fmla="*/ 31 w 34"/>
                  <a:gd name="T35" fmla="*/ 4 h 63"/>
                  <a:gd name="T36" fmla="*/ 31 w 34"/>
                  <a:gd name="T37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63">
                    <a:moveTo>
                      <a:pt x="31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1"/>
                      <a:pt x="1" y="63"/>
                      <a:pt x="3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3" y="63"/>
                      <a:pt x="34" y="61"/>
                      <a:pt x="34" y="60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1"/>
                      <a:pt x="33" y="0"/>
                      <a:pt x="31" y="0"/>
                    </a:cubicBezTo>
                    <a:close/>
                    <a:moveTo>
                      <a:pt x="14" y="1"/>
                    </a:move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4" y="2"/>
                      <a:pt x="14" y="2"/>
                      <a:pt x="14" y="2"/>
                    </a:cubicBezTo>
                    <a:lnTo>
                      <a:pt x="14" y="1"/>
                    </a:lnTo>
                    <a:close/>
                    <a:moveTo>
                      <a:pt x="31" y="55"/>
                    </a:moveTo>
                    <a:cubicBezTo>
                      <a:pt x="3" y="55"/>
                      <a:pt x="3" y="55"/>
                      <a:pt x="3" y="5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1" y="4"/>
                      <a:pt x="31" y="4"/>
                      <a:pt x="31" y="4"/>
                    </a:cubicBezTo>
                    <a:lnTo>
                      <a:pt x="31" y="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6928483" y="5508920"/>
              <a:ext cx="1838740" cy="627858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2353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Responsive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3517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50111_Build 2017_DARK GRAY TEMPLATE">
  <a:themeElements>
    <a:clrScheme name="Build 2017 Colors (Dark Gray)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EAEAEA"/>
      </a:accent3>
      <a:accent4>
        <a:srgbClr val="002050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D138E69B-724A-4446-A2DA-FF3B08B1663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2580</TotalTime>
  <Words>990</Words>
  <Application>Microsoft Office PowerPoint</Application>
  <PresentationFormat>Widescreen</PresentationFormat>
  <Paragraphs>215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Segoe UI</vt:lpstr>
      <vt:lpstr>Segoe UI Black</vt:lpstr>
      <vt:lpstr>Segoe UI Bold</vt:lpstr>
      <vt:lpstr>Segoe UI Light</vt:lpstr>
      <vt:lpstr>Segoe UI Semilight</vt:lpstr>
      <vt:lpstr>Wingdings</vt:lpstr>
      <vt:lpstr>Office Theme</vt:lpstr>
      <vt:lpstr>5-50111_Build 2017_DARK GRAY TEMPLATE</vt:lpstr>
      <vt:lpstr>Progresivne Web Aplikacije Što, kako, zašto</vt:lpstr>
      <vt:lpstr> Progressive Web App</vt:lpstr>
      <vt:lpstr> Progressive Web Site</vt:lpstr>
      <vt:lpstr>“Web as native” is not a new concept</vt:lpstr>
      <vt:lpstr>PowerPoint Presentation</vt:lpstr>
      <vt:lpstr>PowerPoint Presentation</vt:lpstr>
      <vt:lpstr> A PWA is</vt:lpstr>
      <vt:lpstr> A PWA is</vt:lpstr>
      <vt:lpstr> A PWA is</vt:lpstr>
      <vt:lpstr> A PWA is</vt:lpstr>
      <vt:lpstr> A PWA is</vt:lpstr>
      <vt:lpstr> A PWA is</vt:lpstr>
      <vt:lpstr> A PWA is</vt:lpstr>
      <vt:lpstr> A PWA is</vt:lpstr>
      <vt:lpstr> A PWA is</vt:lpstr>
      <vt:lpstr> A PWA is</vt:lpstr>
      <vt:lpstr> A PWA is</vt:lpstr>
      <vt:lpstr>PWA or Native?</vt:lpstr>
      <vt:lpstr>PWAs = Lower Cost (&amp; Time) to Build</vt:lpstr>
      <vt:lpstr>PWAs = Lower Cost (&amp; Time) to Build</vt:lpstr>
      <vt:lpstr>whatwebcando.today</vt:lpstr>
      <vt:lpstr>Demo</vt:lpstr>
      <vt:lpstr>Service Worker Act as proxy servers that sit between web apps, the browser, and the network (when available).</vt:lpstr>
      <vt:lpstr>Service Worker Life cycle</vt:lpstr>
      <vt:lpstr>Web app Manifest JSON file</vt:lpstr>
      <vt:lpstr>Deploy - HTTPS</vt:lpstr>
      <vt:lpstr>PowerPoint Presentation</vt:lpstr>
      <vt:lpstr>Hvala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 Aplikacije Što, kako, zašto</dc:title>
  <dc:creator>Andrej Matijevic</dc:creator>
  <cp:lastModifiedBy>Andrej Matijevic</cp:lastModifiedBy>
  <cp:revision>16</cp:revision>
  <dcterms:created xsi:type="dcterms:W3CDTF">2018-03-27T08:15:05Z</dcterms:created>
  <dcterms:modified xsi:type="dcterms:W3CDTF">2018-03-29T05:46:09Z</dcterms:modified>
</cp:coreProperties>
</file>