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1C26F351-8D62-4C53-A548-D00EBDBB4C05}"/>
          </p202:designTagLst>
        </p:ext>
      </p:extLst>
    </p:sldId>
    <p:sldId id="257" r:id="rId3">
      <p:extLst>
        <p:ext uri="{E3EDB536-0D56-4F60-86BA-61A60CA02DAB}">
          <p202:designTagLst xmlns:p202="http://schemas.microsoft.com/office/powerpoint/2020/02/main">
            <p202:designTag name="BPID" val="{1C26F351-8D62-4C53-A548-D00EBDBB4C05}"/>
          </p202:designTagLst>
        </p:ext>
      </p:extLst>
    </p:sldId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A59"/>
    <a:srgbClr val="D83B01"/>
    <a:srgbClr val="FBB900"/>
    <a:srgbClr val="277C0F"/>
    <a:srgbClr val="D83B02"/>
    <a:srgbClr val="FCF7E6"/>
    <a:srgbClr val="FCE8AD"/>
    <a:srgbClr val="291E00"/>
    <a:srgbClr val="FEBB00"/>
    <a:srgbClr val="197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>
      <p:cViewPr>
        <p:scale>
          <a:sx n="400" d="100"/>
          <a:sy n="400" d="100"/>
        </p:scale>
        <p:origin x="-9992" y="-5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18D5-4891-D34C-B335-9D18B1424218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725EF-4258-DC4C-8FE4-4E688D98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25EF-4258-DC4C-8FE4-4E688D983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25EF-4258-DC4C-8FE4-4E688D983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Green patterned leaves">
            <a:extLst>
              <a:ext uri="{FF2B5EF4-FFF2-40B4-BE49-F238E27FC236}">
                <a16:creationId xmlns:a16="http://schemas.microsoft.com/office/drawing/2014/main" id="{CFBE236D-EFA6-1DB5-DD2E-150345D6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6" t="-1" r="59442" b="-1"/>
          <a:stretch/>
        </p:blipFill>
        <p:spPr>
          <a:xfrm>
            <a:off x="1" y="10"/>
            <a:ext cx="962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734D-5436-6AB7-5C7B-CF2307E3288F}"/>
              </a:ext>
            </a:extLst>
          </p:cNvPr>
          <p:cNvSpPr/>
          <p:nvPr/>
        </p:nvSpPr>
        <p:spPr>
          <a:xfrm>
            <a:off x="890125" y="0"/>
            <a:ext cx="11301876" cy="6857990"/>
          </a:xfrm>
          <a:prstGeom prst="rect">
            <a:avLst/>
          </a:prstGeom>
          <a:solidFill>
            <a:srgbClr val="447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Green patterned leaves">
            <a:extLst>
              <a:ext uri="{FF2B5EF4-FFF2-40B4-BE49-F238E27FC236}">
                <a16:creationId xmlns:a16="http://schemas.microsoft.com/office/drawing/2014/main" id="{CFBE236D-EFA6-1DB5-DD2E-150345D6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6" t="-1" r="59442" b="-1"/>
          <a:stretch/>
        </p:blipFill>
        <p:spPr>
          <a:xfrm>
            <a:off x="1" y="10"/>
            <a:ext cx="962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734D-5436-6AB7-5C7B-CF2307E3288F}"/>
              </a:ext>
            </a:extLst>
          </p:cNvPr>
          <p:cNvSpPr/>
          <p:nvPr/>
        </p:nvSpPr>
        <p:spPr>
          <a:xfrm>
            <a:off x="890125" y="0"/>
            <a:ext cx="11301876" cy="6857990"/>
          </a:xfrm>
          <a:prstGeom prst="rect">
            <a:avLst/>
          </a:prstGeom>
          <a:solidFill>
            <a:srgbClr val="447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2C3-4E7A-866A-E019-2F54FC4C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7E93-5C86-36E8-CDDA-DDA3390E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000829-331B-ACD5-97F7-1D24FF2E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7404100" y="0"/>
            <a:ext cx="47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1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000829-331B-ACD5-97F7-1D24FF2E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7404100" y="0"/>
            <a:ext cx="47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1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E80F3E0-1E9C-6AF3-5810-159A861D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9609318" y="3614632"/>
            <a:ext cx="2582682" cy="32433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2BFC45-1019-28D0-BC00-4B52599101F2}"/>
              </a:ext>
            </a:extLst>
          </p:cNvPr>
          <p:cNvSpPr/>
          <p:nvPr/>
        </p:nvSpPr>
        <p:spPr>
          <a:xfrm>
            <a:off x="983530" y="1670115"/>
            <a:ext cx="678730" cy="678730"/>
          </a:xfrm>
          <a:prstGeom prst="ellipse">
            <a:avLst/>
          </a:prstGeom>
          <a:solidFill>
            <a:srgbClr val="FB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487872-9EC3-D295-A34B-E8A38FE64B1A}"/>
              </a:ext>
            </a:extLst>
          </p:cNvPr>
          <p:cNvSpPr/>
          <p:nvPr/>
        </p:nvSpPr>
        <p:spPr>
          <a:xfrm>
            <a:off x="463485" y="3275267"/>
            <a:ext cx="678730" cy="678730"/>
          </a:xfrm>
          <a:prstGeom prst="ellipse">
            <a:avLst/>
          </a:prstGeom>
          <a:solidFill>
            <a:srgbClr val="197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02755C-71FA-367D-BAD6-F7657C0D5564}"/>
              </a:ext>
            </a:extLst>
          </p:cNvPr>
          <p:cNvSpPr/>
          <p:nvPr/>
        </p:nvSpPr>
        <p:spPr>
          <a:xfrm>
            <a:off x="1464297" y="4632727"/>
            <a:ext cx="678730" cy="678730"/>
          </a:xfrm>
          <a:prstGeom prst="ellipse">
            <a:avLst/>
          </a:prstGeom>
          <a:solidFill>
            <a:srgbClr val="277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1708AC-74E3-B2A0-07F2-EB013E03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2768600"/>
            <a:ext cx="1498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5F2930-F8DD-352A-8776-C1EB21118536}"/>
              </a:ext>
            </a:extLst>
          </p:cNvPr>
          <p:cNvSpPr/>
          <p:nvPr/>
        </p:nvSpPr>
        <p:spPr>
          <a:xfrm>
            <a:off x="4826001" y="3155950"/>
            <a:ext cx="254000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8973A-E731-EF5F-D3C5-3EE2493A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58" y="1751356"/>
            <a:ext cx="2540000" cy="54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B80107-7F91-410F-A6B6-5DE83FF1AF29}"/>
              </a:ext>
            </a:extLst>
          </p:cNvPr>
          <p:cNvSpPr txBox="1"/>
          <p:nvPr/>
        </p:nvSpPr>
        <p:spPr>
          <a:xfrm>
            <a:off x="5245911" y="3228858"/>
            <a:ext cx="1824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83B01"/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ontoso </a:t>
            </a:r>
            <a:r>
              <a:rPr lang="en-US" dirty="0">
                <a:solidFill>
                  <a:srgbClr val="FBB900"/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lay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57ABF-16AA-C8BF-0C97-ADFF26D72F70}"/>
              </a:ext>
            </a:extLst>
          </p:cNvPr>
          <p:cNvGrpSpPr/>
          <p:nvPr/>
        </p:nvGrpSpPr>
        <p:grpSpPr>
          <a:xfrm>
            <a:off x="4917663" y="3273410"/>
            <a:ext cx="335730" cy="341782"/>
            <a:chOff x="2865108" y="3438425"/>
            <a:chExt cx="501246" cy="5102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B7E54E-556A-735E-6AA5-DFC507174F28}"/>
                </a:ext>
              </a:extLst>
            </p:cNvPr>
            <p:cNvSpPr/>
            <p:nvPr/>
          </p:nvSpPr>
          <p:spPr>
            <a:xfrm>
              <a:off x="3125446" y="3707798"/>
              <a:ext cx="240908" cy="240907"/>
            </a:xfrm>
            <a:prstGeom prst="ellipse">
              <a:avLst/>
            </a:prstGeom>
            <a:solidFill>
              <a:srgbClr val="FB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C364A6-1C56-A31B-664D-6D828C091240}"/>
                </a:ext>
              </a:extLst>
            </p:cNvPr>
            <p:cNvSpPr/>
            <p:nvPr/>
          </p:nvSpPr>
          <p:spPr>
            <a:xfrm>
              <a:off x="2865108" y="3707799"/>
              <a:ext cx="240908" cy="240908"/>
            </a:xfrm>
            <a:prstGeom prst="ellipse">
              <a:avLst/>
            </a:prstGeom>
            <a:solidFill>
              <a:srgbClr val="197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EEC66-EA87-7ACF-9C04-F3DA13CFE00B}"/>
                </a:ext>
              </a:extLst>
            </p:cNvPr>
            <p:cNvSpPr/>
            <p:nvPr/>
          </p:nvSpPr>
          <p:spPr>
            <a:xfrm>
              <a:off x="3125444" y="3438425"/>
              <a:ext cx="240908" cy="240909"/>
            </a:xfrm>
            <a:prstGeom prst="ellipse">
              <a:avLst/>
            </a:prstGeom>
            <a:solidFill>
              <a:srgbClr val="277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A803BB-06B2-FF8C-1130-BCF0CB59F4C5}"/>
                </a:ext>
              </a:extLst>
            </p:cNvPr>
            <p:cNvSpPr/>
            <p:nvPr/>
          </p:nvSpPr>
          <p:spPr>
            <a:xfrm>
              <a:off x="2865108" y="3438426"/>
              <a:ext cx="240908" cy="240908"/>
            </a:xfrm>
            <a:prstGeom prst="ellipse">
              <a:avLst/>
            </a:prstGeom>
            <a:solidFill>
              <a:srgbClr val="D83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5181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4</Words>
  <Application>Microsoft Macintosh PowerPoint</Application>
  <PresentationFormat>Widescreen</PresentationFormat>
  <Paragraphs>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Horvitz</dc:creator>
  <cp:lastModifiedBy>Yoel Horvitz</cp:lastModifiedBy>
  <cp:revision>3</cp:revision>
  <dcterms:created xsi:type="dcterms:W3CDTF">2023-01-03T06:50:27Z</dcterms:created>
  <dcterms:modified xsi:type="dcterms:W3CDTF">2023-01-05T10:14:52Z</dcterms:modified>
</cp:coreProperties>
</file>