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41" r:id="rId2"/>
  </p:sldMasterIdLst>
  <p:notesMasterIdLst>
    <p:notesMasterId r:id="rId30"/>
  </p:notesMasterIdLst>
  <p:sldIdLst>
    <p:sldId id="256" r:id="rId3"/>
    <p:sldId id="258" r:id="rId4"/>
    <p:sldId id="2147481007" r:id="rId5"/>
    <p:sldId id="257" r:id="rId6"/>
    <p:sldId id="2147481021" r:id="rId7"/>
    <p:sldId id="260" r:id="rId8"/>
    <p:sldId id="261" r:id="rId9"/>
    <p:sldId id="262" r:id="rId10"/>
    <p:sldId id="2147477991" r:id="rId11"/>
    <p:sldId id="2147481022" r:id="rId12"/>
    <p:sldId id="2147481016" r:id="rId13"/>
    <p:sldId id="259" r:id="rId14"/>
    <p:sldId id="2147481012" r:id="rId15"/>
    <p:sldId id="2147481023" r:id="rId16"/>
    <p:sldId id="2147481015" r:id="rId17"/>
    <p:sldId id="2147478126" r:id="rId18"/>
    <p:sldId id="2147480709" r:id="rId19"/>
    <p:sldId id="2147481006" r:id="rId20"/>
    <p:sldId id="2147480708" r:id="rId21"/>
    <p:sldId id="2147478127" r:id="rId22"/>
    <p:sldId id="2147478128" r:id="rId23"/>
    <p:sldId id="2147481019" r:id="rId24"/>
    <p:sldId id="2147481008" r:id="rId25"/>
    <p:sldId id="2147478125" r:id="rId26"/>
    <p:sldId id="2147481009" r:id="rId27"/>
    <p:sldId id="2147481010" r:id="rId28"/>
    <p:sldId id="214748102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9D77B98-A31A-4BD1-AB67-7746229B2E6E}">
          <p14:sldIdLst>
            <p14:sldId id="256"/>
            <p14:sldId id="258"/>
            <p14:sldId id="2147481007"/>
            <p14:sldId id="257"/>
          </p14:sldIdLst>
        </p14:section>
        <p14:section name="Technicals" id="{DC866544-F0B6-4D6B-A7BE-CBDCBF53AFED}">
          <p14:sldIdLst>
            <p14:sldId id="2147481021"/>
            <p14:sldId id="260"/>
            <p14:sldId id="261"/>
            <p14:sldId id="262"/>
            <p14:sldId id="2147477991"/>
            <p14:sldId id="2147481022"/>
          </p14:sldIdLst>
        </p14:section>
        <p14:section name="Landing" id="{6F24D18B-0938-470C-B717-DE185CF35222}">
          <p14:sldIdLst>
            <p14:sldId id="2147481016"/>
            <p14:sldId id="259"/>
            <p14:sldId id="2147481012"/>
            <p14:sldId id="2147481023"/>
          </p14:sldIdLst>
        </p14:section>
        <p14:section name="Expansion" id="{89A9D91B-ED31-4918-95CD-C826B09A19EC}">
          <p14:sldIdLst>
            <p14:sldId id="2147481015"/>
            <p14:sldId id="2147478126"/>
            <p14:sldId id="2147480709"/>
            <p14:sldId id="2147481006"/>
            <p14:sldId id="2147480708"/>
            <p14:sldId id="2147478127"/>
            <p14:sldId id="2147478128"/>
          </p14:sldIdLst>
        </p14:section>
        <p14:section name="Blockers" id="{83CB277B-C8BC-44DB-9062-63046C750AE4}">
          <p14:sldIdLst>
            <p14:sldId id="2147481019"/>
            <p14:sldId id="2147481008"/>
            <p14:sldId id="2147478125"/>
          </p14:sldIdLst>
        </p14:section>
        <p14:section name="Demo" id="{43F1B7B4-44E4-4D4A-BB7E-2F41F2CDCEEB}">
          <p14:sldIdLst>
            <p14:sldId id="2147481009"/>
          </p14:sldIdLst>
        </p14:section>
        <p14:section name="Q&amp;A" id="{C78AA877-C5EE-4A21-BEA1-AE2313F6377B}">
          <p14:sldIdLst>
            <p14:sldId id="2147481010"/>
          </p14:sldIdLst>
        </p14:section>
        <p14:section name="Closing" id="{6C8378F9-9A40-4CBD-AD1B-692059791AB4}">
          <p14:sldIdLst>
            <p14:sldId id="21474810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DB7DE-9A93-4155-B8F8-E38286057AD2}" v="583" dt="2024-02-09T14:49:00.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Eisenzimmer" userId="e65c84fb-bdb7-4ba2-8e14-a0dffc361233" providerId="ADAL" clId="{677DB7DE-9A93-4155-B8F8-E38286057AD2}"/>
    <pc:docChg chg="undo custSel addSld delSld modSld sldOrd addSection modSection">
      <pc:chgData name="Jason Eisenzimmer" userId="e65c84fb-bdb7-4ba2-8e14-a0dffc361233" providerId="ADAL" clId="{677DB7DE-9A93-4155-B8F8-E38286057AD2}" dt="2024-02-09T14:54:08.939" v="1670"/>
      <pc:docMkLst>
        <pc:docMk/>
      </pc:docMkLst>
      <pc:sldChg chg="addSp delSp modSp mod modTransition">
        <pc:chgData name="Jason Eisenzimmer" userId="e65c84fb-bdb7-4ba2-8e14-a0dffc361233" providerId="ADAL" clId="{677DB7DE-9A93-4155-B8F8-E38286057AD2}" dt="2024-02-08T21:53:03.734" v="1520"/>
        <pc:sldMkLst>
          <pc:docMk/>
          <pc:sldMk cId="3265977619" sldId="257"/>
        </pc:sldMkLst>
        <pc:spChg chg="mod">
          <ac:chgData name="Jason Eisenzimmer" userId="e65c84fb-bdb7-4ba2-8e14-a0dffc361233" providerId="ADAL" clId="{677DB7DE-9A93-4155-B8F8-E38286057AD2}" dt="2024-02-08T21:45:41.889" v="1474" actId="20577"/>
          <ac:spMkLst>
            <pc:docMk/>
            <pc:sldMk cId="3265977619" sldId="257"/>
            <ac:spMk id="2" creationId="{293639F4-51FB-8BE2-5459-27435C3C284E}"/>
          </ac:spMkLst>
        </pc:spChg>
        <pc:spChg chg="del">
          <ac:chgData name="Jason Eisenzimmer" userId="e65c84fb-bdb7-4ba2-8e14-a0dffc361233" providerId="ADAL" clId="{677DB7DE-9A93-4155-B8F8-E38286057AD2}" dt="2024-02-08T21:45:32.089" v="1456" actId="26606"/>
          <ac:spMkLst>
            <pc:docMk/>
            <pc:sldMk cId="3265977619" sldId="257"/>
            <ac:spMk id="1031" creationId="{4654246F-8623-7F3F-7EFA-15A14DAF0D33}"/>
          </ac:spMkLst>
        </pc:spChg>
        <pc:spChg chg="del">
          <ac:chgData name="Jason Eisenzimmer" userId="e65c84fb-bdb7-4ba2-8e14-a0dffc361233" providerId="ADAL" clId="{677DB7DE-9A93-4155-B8F8-E38286057AD2}" dt="2024-02-08T21:45:32.089" v="1456" actId="26606"/>
          <ac:spMkLst>
            <pc:docMk/>
            <pc:sldMk cId="3265977619" sldId="257"/>
            <ac:spMk id="1033" creationId="{FAC4BDE1-4D40-5601-7947-DB5EFE31DAB9}"/>
          </ac:spMkLst>
        </pc:spChg>
        <pc:spChg chg="add">
          <ac:chgData name="Jason Eisenzimmer" userId="e65c84fb-bdb7-4ba2-8e14-a0dffc361233" providerId="ADAL" clId="{677DB7DE-9A93-4155-B8F8-E38286057AD2}" dt="2024-02-08T21:45:32.089" v="1456" actId="26606"/>
          <ac:spMkLst>
            <pc:docMk/>
            <pc:sldMk cId="3265977619" sldId="257"/>
            <ac:spMk id="1038" creationId="{4654246F-8623-7F3F-7EFA-15A14DAF0D33}"/>
          </ac:spMkLst>
        </pc:spChg>
        <pc:spChg chg="add">
          <ac:chgData name="Jason Eisenzimmer" userId="e65c84fb-bdb7-4ba2-8e14-a0dffc361233" providerId="ADAL" clId="{677DB7DE-9A93-4155-B8F8-E38286057AD2}" dt="2024-02-08T21:45:32.089" v="1456" actId="26606"/>
          <ac:spMkLst>
            <pc:docMk/>
            <pc:sldMk cId="3265977619" sldId="257"/>
            <ac:spMk id="1040" creationId="{FAC4BDE1-4D40-5601-7947-DB5EFE31DAB9}"/>
          </ac:spMkLst>
        </pc:spChg>
      </pc:sldChg>
      <pc:sldChg chg="addSp delSp modSp mod modTransition">
        <pc:chgData name="Jason Eisenzimmer" userId="e65c84fb-bdb7-4ba2-8e14-a0dffc361233" providerId="ADAL" clId="{677DB7DE-9A93-4155-B8F8-E38286057AD2}" dt="2024-02-08T21:55:55.265" v="1553"/>
        <pc:sldMkLst>
          <pc:docMk/>
          <pc:sldMk cId="2496924818" sldId="258"/>
        </pc:sldMkLst>
        <pc:spChg chg="mod">
          <ac:chgData name="Jason Eisenzimmer" userId="e65c84fb-bdb7-4ba2-8e14-a0dffc361233" providerId="ADAL" clId="{677DB7DE-9A93-4155-B8F8-E38286057AD2}" dt="2024-02-08T17:41:47.161" v="17" actId="1076"/>
          <ac:spMkLst>
            <pc:docMk/>
            <pc:sldMk cId="2496924818" sldId="258"/>
            <ac:spMk id="2" creationId="{69EC40A7-F196-4106-4F96-EB87EC45419F}"/>
          </ac:spMkLst>
        </pc:spChg>
        <pc:spChg chg="add del">
          <ac:chgData name="Jason Eisenzimmer" userId="e65c84fb-bdb7-4ba2-8e14-a0dffc361233" providerId="ADAL" clId="{677DB7DE-9A93-4155-B8F8-E38286057AD2}" dt="2024-02-08T17:41:15.870" v="11" actId="26606"/>
          <ac:spMkLst>
            <pc:docMk/>
            <pc:sldMk cId="2496924818" sldId="258"/>
            <ac:spMk id="9" creationId="{ABC67A93-7858-32FE-C933-3BFD58E16933}"/>
          </ac:spMkLst>
        </pc:spChg>
        <pc:spChg chg="add del">
          <ac:chgData name="Jason Eisenzimmer" userId="e65c84fb-bdb7-4ba2-8e14-a0dffc361233" providerId="ADAL" clId="{677DB7DE-9A93-4155-B8F8-E38286057AD2}" dt="2024-02-08T17:41:15.870" v="11" actId="26606"/>
          <ac:spMkLst>
            <pc:docMk/>
            <pc:sldMk cId="2496924818" sldId="258"/>
            <ac:spMk id="11" creationId="{D150D424-378A-5EAF-BEF3-AB85F9E35F0E}"/>
          </ac:spMkLst>
        </pc:spChg>
        <pc:spChg chg="add del">
          <ac:chgData name="Jason Eisenzimmer" userId="e65c84fb-bdb7-4ba2-8e14-a0dffc361233" providerId="ADAL" clId="{677DB7DE-9A93-4155-B8F8-E38286057AD2}" dt="2024-02-08T17:41:12.770" v="8" actId="26606"/>
          <ac:spMkLst>
            <pc:docMk/>
            <pc:sldMk cId="2496924818" sldId="258"/>
            <ac:spMk id="16" creationId="{50E4A9D4-0A7C-21C2-C565-7DA5B37A4ECA}"/>
          </ac:spMkLst>
        </pc:spChg>
        <pc:spChg chg="add del">
          <ac:chgData name="Jason Eisenzimmer" userId="e65c84fb-bdb7-4ba2-8e14-a0dffc361233" providerId="ADAL" clId="{677DB7DE-9A93-4155-B8F8-E38286057AD2}" dt="2024-02-08T17:41:12.770" v="8" actId="26606"/>
          <ac:spMkLst>
            <pc:docMk/>
            <pc:sldMk cId="2496924818" sldId="258"/>
            <ac:spMk id="18" creationId="{D150D424-378A-5EAF-BEF3-AB85F9E35F0E}"/>
          </ac:spMkLst>
        </pc:spChg>
        <pc:spChg chg="add del">
          <ac:chgData name="Jason Eisenzimmer" userId="e65c84fb-bdb7-4ba2-8e14-a0dffc361233" providerId="ADAL" clId="{677DB7DE-9A93-4155-B8F8-E38286057AD2}" dt="2024-02-08T17:41:15.841" v="10" actId="26606"/>
          <ac:spMkLst>
            <pc:docMk/>
            <pc:sldMk cId="2496924818" sldId="258"/>
            <ac:spMk id="20" creationId="{50E4A9D4-0A7C-21C2-C565-7DA5B37A4ECA}"/>
          </ac:spMkLst>
        </pc:spChg>
        <pc:spChg chg="add del">
          <ac:chgData name="Jason Eisenzimmer" userId="e65c84fb-bdb7-4ba2-8e14-a0dffc361233" providerId="ADAL" clId="{677DB7DE-9A93-4155-B8F8-E38286057AD2}" dt="2024-02-08T17:41:15.841" v="10" actId="26606"/>
          <ac:spMkLst>
            <pc:docMk/>
            <pc:sldMk cId="2496924818" sldId="258"/>
            <ac:spMk id="21" creationId="{D150D424-378A-5EAF-BEF3-AB85F9E35F0E}"/>
          </ac:spMkLst>
        </pc:spChg>
        <pc:spChg chg="add">
          <ac:chgData name="Jason Eisenzimmer" userId="e65c84fb-bdb7-4ba2-8e14-a0dffc361233" providerId="ADAL" clId="{677DB7DE-9A93-4155-B8F8-E38286057AD2}" dt="2024-02-08T17:41:15.870" v="11" actId="26606"/>
          <ac:spMkLst>
            <pc:docMk/>
            <pc:sldMk cId="2496924818" sldId="258"/>
            <ac:spMk id="23" creationId="{399037D5-760E-1F04-18A2-81E93142B8CB}"/>
          </ac:spMkLst>
        </pc:spChg>
        <pc:spChg chg="add">
          <ac:chgData name="Jason Eisenzimmer" userId="e65c84fb-bdb7-4ba2-8e14-a0dffc361233" providerId="ADAL" clId="{677DB7DE-9A93-4155-B8F8-E38286057AD2}" dt="2024-02-08T17:41:15.870" v="11" actId="26606"/>
          <ac:spMkLst>
            <pc:docMk/>
            <pc:sldMk cId="2496924818" sldId="258"/>
            <ac:spMk id="24" creationId="{D150D424-378A-5EAF-BEF3-AB85F9E35F0E}"/>
          </ac:spMkLst>
        </pc:spChg>
        <pc:graphicFrameChg chg="mod modGraphic">
          <ac:chgData name="Jason Eisenzimmer" userId="e65c84fb-bdb7-4ba2-8e14-a0dffc361233" providerId="ADAL" clId="{677DB7DE-9A93-4155-B8F8-E38286057AD2}" dt="2024-02-08T17:53:05.950" v="674" actId="20577"/>
          <ac:graphicFrameMkLst>
            <pc:docMk/>
            <pc:sldMk cId="2496924818" sldId="258"/>
            <ac:graphicFrameMk id="5" creationId="{4DC4ED76-4DCF-14E2-C527-765CFC27CACD}"/>
          </ac:graphicFrameMkLst>
        </pc:graphicFrameChg>
      </pc:sldChg>
      <pc:sldChg chg="addSp delSp modSp mod modTransition setBg">
        <pc:chgData name="Jason Eisenzimmer" userId="e65c84fb-bdb7-4ba2-8e14-a0dffc361233" providerId="ADAL" clId="{677DB7DE-9A93-4155-B8F8-E38286057AD2}" dt="2024-02-08T21:56:58.313" v="1563" actId="1076"/>
        <pc:sldMkLst>
          <pc:docMk/>
          <pc:sldMk cId="3377817593" sldId="259"/>
        </pc:sldMkLst>
        <pc:spChg chg="mod">
          <ac:chgData name="Jason Eisenzimmer" userId="e65c84fb-bdb7-4ba2-8e14-a0dffc361233" providerId="ADAL" clId="{677DB7DE-9A93-4155-B8F8-E38286057AD2}" dt="2024-02-08T21:56:58.313" v="1563" actId="1076"/>
          <ac:spMkLst>
            <pc:docMk/>
            <pc:sldMk cId="3377817593" sldId="259"/>
            <ac:spMk id="2" creationId="{DC487A2E-4E20-5B89-C696-A0FC7545029C}"/>
          </ac:spMkLst>
        </pc:spChg>
        <pc:spChg chg="del mod">
          <ac:chgData name="Jason Eisenzimmer" userId="e65c84fb-bdb7-4ba2-8e14-a0dffc361233" providerId="ADAL" clId="{677DB7DE-9A93-4155-B8F8-E38286057AD2}" dt="2024-02-08T17:46:24.452" v="278" actId="26606"/>
          <ac:spMkLst>
            <pc:docMk/>
            <pc:sldMk cId="3377817593" sldId="259"/>
            <ac:spMk id="3" creationId="{1FE9B6FF-C724-3DB0-B3A0-E2AC96166037}"/>
          </ac:spMkLst>
        </pc:spChg>
        <pc:spChg chg="add">
          <ac:chgData name="Jason Eisenzimmer" userId="e65c84fb-bdb7-4ba2-8e14-a0dffc361233" providerId="ADAL" clId="{677DB7DE-9A93-4155-B8F8-E38286057AD2}" dt="2024-02-08T17:46:24.452" v="278" actId="26606"/>
          <ac:spMkLst>
            <pc:docMk/>
            <pc:sldMk cId="3377817593" sldId="259"/>
            <ac:spMk id="9" creationId="{436866BF-907B-F3CF-1C75-682CE4654ACA}"/>
          </ac:spMkLst>
        </pc:spChg>
        <pc:spChg chg="add">
          <ac:chgData name="Jason Eisenzimmer" userId="e65c84fb-bdb7-4ba2-8e14-a0dffc361233" providerId="ADAL" clId="{677DB7DE-9A93-4155-B8F8-E38286057AD2}" dt="2024-02-08T17:46:24.452" v="278" actId="26606"/>
          <ac:spMkLst>
            <pc:docMk/>
            <pc:sldMk cId="3377817593" sldId="259"/>
            <ac:spMk id="11" creationId="{736A0EBA-CF02-9F8F-3400-6D3324AA86E3}"/>
          </ac:spMkLst>
        </pc:spChg>
        <pc:graphicFrameChg chg="add mod">
          <ac:chgData name="Jason Eisenzimmer" userId="e65c84fb-bdb7-4ba2-8e14-a0dffc361233" providerId="ADAL" clId="{677DB7DE-9A93-4155-B8F8-E38286057AD2}" dt="2024-02-08T17:47:13.937" v="326" actId="20577"/>
          <ac:graphicFrameMkLst>
            <pc:docMk/>
            <pc:sldMk cId="3377817593" sldId="259"/>
            <ac:graphicFrameMk id="5" creationId="{B24B631C-F6C7-DC74-4C45-EDDE82AD815D}"/>
          </ac:graphicFrameMkLst>
        </pc:graphicFrameChg>
      </pc:sldChg>
      <pc:sldChg chg="addSp delSp modSp add mod modTransition setBg delDesignElem">
        <pc:chgData name="Jason Eisenzimmer" userId="e65c84fb-bdb7-4ba2-8e14-a0dffc361233" providerId="ADAL" clId="{677DB7DE-9A93-4155-B8F8-E38286057AD2}" dt="2024-02-08T22:36:18.157" v="1614" actId="12100"/>
        <pc:sldMkLst>
          <pc:docMk/>
          <pc:sldMk cId="2580943912" sldId="260"/>
        </pc:sldMkLst>
        <pc:spChg chg="mod">
          <ac:chgData name="Jason Eisenzimmer" userId="e65c84fb-bdb7-4ba2-8e14-a0dffc361233" providerId="ADAL" clId="{677DB7DE-9A93-4155-B8F8-E38286057AD2}" dt="2024-02-08T17:41:42.112" v="16" actId="1076"/>
          <ac:spMkLst>
            <pc:docMk/>
            <pc:sldMk cId="2580943912" sldId="260"/>
            <ac:spMk id="2" creationId="{2DB7ED77-6ED7-4985-B950-D6FD2EE34BA4}"/>
          </ac:spMkLst>
        </pc:spChg>
        <pc:spChg chg="del mod">
          <ac:chgData name="Jason Eisenzimmer" userId="e65c84fb-bdb7-4ba2-8e14-a0dffc361233" providerId="ADAL" clId="{677DB7DE-9A93-4155-B8F8-E38286057AD2}" dt="2024-02-08T17:41:03.818" v="6" actId="26606"/>
          <ac:spMkLst>
            <pc:docMk/>
            <pc:sldMk cId="2580943912" sldId="260"/>
            <ac:spMk id="3" creationId="{F791682C-1FD1-4604-8A1F-AAEE05E06D64}"/>
          </ac:spMkLst>
        </pc:spChg>
        <pc:spChg chg="del">
          <ac:chgData name="Jason Eisenzimmer" userId="e65c84fb-bdb7-4ba2-8e14-a0dffc361233" providerId="ADAL" clId="{677DB7DE-9A93-4155-B8F8-E38286057AD2}" dt="2024-02-08T17:40:32.852" v="1"/>
          <ac:spMkLst>
            <pc:docMk/>
            <pc:sldMk cId="2580943912" sldId="260"/>
            <ac:spMk id="8" creationId="{87BF42CA-AD55-48B4-8949-C4DCA60A6AEE}"/>
          </ac:spMkLst>
        </pc:spChg>
        <pc:spChg chg="add del">
          <ac:chgData name="Jason Eisenzimmer" userId="e65c84fb-bdb7-4ba2-8e14-a0dffc361233" providerId="ADAL" clId="{677DB7DE-9A93-4155-B8F8-E38286057AD2}" dt="2024-02-08T17:41:28.912" v="14" actId="26606"/>
          <ac:spMkLst>
            <pc:docMk/>
            <pc:sldMk cId="2580943912" sldId="260"/>
            <ac:spMk id="9" creationId="{50E4A9D4-0A7C-21C2-C565-7DA5B37A4ECA}"/>
          </ac:spMkLst>
        </pc:spChg>
        <pc:spChg chg="del">
          <ac:chgData name="Jason Eisenzimmer" userId="e65c84fb-bdb7-4ba2-8e14-a0dffc361233" providerId="ADAL" clId="{677DB7DE-9A93-4155-B8F8-E38286057AD2}" dt="2024-02-08T17:40:32.852" v="1"/>
          <ac:spMkLst>
            <pc:docMk/>
            <pc:sldMk cId="2580943912" sldId="260"/>
            <ac:spMk id="10" creationId="{66AE1D3D-3106-4CB2-AA7C-0C1642AC0F2E}"/>
          </ac:spMkLst>
        </pc:spChg>
        <pc:spChg chg="add del">
          <ac:chgData name="Jason Eisenzimmer" userId="e65c84fb-bdb7-4ba2-8e14-a0dffc361233" providerId="ADAL" clId="{677DB7DE-9A93-4155-B8F8-E38286057AD2}" dt="2024-02-08T17:41:28.912" v="14" actId="26606"/>
          <ac:spMkLst>
            <pc:docMk/>
            <pc:sldMk cId="2580943912" sldId="260"/>
            <ac:spMk id="11" creationId="{D150D424-378A-5EAF-BEF3-AB85F9E35F0E}"/>
          </ac:spMkLst>
        </pc:spChg>
        <pc:spChg chg="add">
          <ac:chgData name="Jason Eisenzimmer" userId="e65c84fb-bdb7-4ba2-8e14-a0dffc361233" providerId="ADAL" clId="{677DB7DE-9A93-4155-B8F8-E38286057AD2}" dt="2024-02-08T17:41:28.912" v="14" actId="26606"/>
          <ac:spMkLst>
            <pc:docMk/>
            <pc:sldMk cId="2580943912" sldId="260"/>
            <ac:spMk id="16" creationId="{50E4A9D4-0A7C-21C2-C565-7DA5B37A4ECA}"/>
          </ac:spMkLst>
        </pc:spChg>
        <pc:spChg chg="add">
          <ac:chgData name="Jason Eisenzimmer" userId="e65c84fb-bdb7-4ba2-8e14-a0dffc361233" providerId="ADAL" clId="{677DB7DE-9A93-4155-B8F8-E38286057AD2}" dt="2024-02-08T17:41:28.912" v="14" actId="26606"/>
          <ac:spMkLst>
            <pc:docMk/>
            <pc:sldMk cId="2580943912" sldId="260"/>
            <ac:spMk id="18" creationId="{D150D424-378A-5EAF-BEF3-AB85F9E35F0E}"/>
          </ac:spMkLst>
        </pc:spChg>
        <pc:grpChg chg="del">
          <ac:chgData name="Jason Eisenzimmer" userId="e65c84fb-bdb7-4ba2-8e14-a0dffc361233" providerId="ADAL" clId="{677DB7DE-9A93-4155-B8F8-E38286057AD2}" dt="2024-02-08T17:40:32.852" v="1"/>
          <ac:grpSpMkLst>
            <pc:docMk/>
            <pc:sldMk cId="2580943912" sldId="260"/>
            <ac:grpSpMk id="12" creationId="{0A31B6AF-B711-4CDB-8C2B-16E963DDC4C5}"/>
          </ac:grpSpMkLst>
        </pc:grpChg>
        <pc:graphicFrameChg chg="add mod modGraphic">
          <ac:chgData name="Jason Eisenzimmer" userId="e65c84fb-bdb7-4ba2-8e14-a0dffc361233" providerId="ADAL" clId="{677DB7DE-9A93-4155-B8F8-E38286057AD2}" dt="2024-02-08T22:36:18.157" v="1614" actId="12100"/>
          <ac:graphicFrameMkLst>
            <pc:docMk/>
            <pc:sldMk cId="2580943912" sldId="260"/>
            <ac:graphicFrameMk id="5" creationId="{7AA874A6-1D1D-7F2C-A547-DE53A9607B30}"/>
          </ac:graphicFrameMkLst>
        </pc:graphicFrameChg>
      </pc:sldChg>
      <pc:sldChg chg="delSp modSp add mod modTransition setBg delDesignElem">
        <pc:chgData name="Jason Eisenzimmer" userId="e65c84fb-bdb7-4ba2-8e14-a0dffc361233" providerId="ADAL" clId="{677DB7DE-9A93-4155-B8F8-E38286057AD2}" dt="2024-02-08T21:56:31.402" v="1558"/>
        <pc:sldMkLst>
          <pc:docMk/>
          <pc:sldMk cId="2143488832" sldId="261"/>
        </pc:sldMkLst>
        <pc:spChg chg="mod">
          <ac:chgData name="Jason Eisenzimmer" userId="e65c84fb-bdb7-4ba2-8e14-a0dffc361233" providerId="ADAL" clId="{677DB7DE-9A93-4155-B8F8-E38286057AD2}" dt="2024-02-08T17:42:17.874" v="22" actId="207"/>
          <ac:spMkLst>
            <pc:docMk/>
            <pc:sldMk cId="2143488832" sldId="261"/>
            <ac:spMk id="2" creationId="{2D5CAFB0-A3B7-4D4F-89D3-DF7F95279D3E}"/>
          </ac:spMkLst>
        </pc:spChg>
        <pc:spChg chg="del">
          <ac:chgData name="Jason Eisenzimmer" userId="e65c84fb-bdb7-4ba2-8e14-a0dffc361233" providerId="ADAL" clId="{677DB7DE-9A93-4155-B8F8-E38286057AD2}" dt="2024-02-08T17:42:05.018" v="19"/>
          <ac:spMkLst>
            <pc:docMk/>
            <pc:sldMk cId="2143488832" sldId="261"/>
            <ac:spMk id="16" creationId="{A8384FB5-9ADC-4DDC-881B-597D56F5B15D}"/>
          </ac:spMkLst>
        </pc:spChg>
        <pc:spChg chg="del">
          <ac:chgData name="Jason Eisenzimmer" userId="e65c84fb-bdb7-4ba2-8e14-a0dffc361233" providerId="ADAL" clId="{677DB7DE-9A93-4155-B8F8-E38286057AD2}" dt="2024-02-08T17:42:05.018" v="19"/>
          <ac:spMkLst>
            <pc:docMk/>
            <pc:sldMk cId="2143488832" sldId="261"/>
            <ac:spMk id="18" creationId="{1199E1B1-A8C0-4FE8-A5A8-1CB41D69F857}"/>
          </ac:spMkLst>
        </pc:spChg>
        <pc:spChg chg="del">
          <ac:chgData name="Jason Eisenzimmer" userId="e65c84fb-bdb7-4ba2-8e14-a0dffc361233" providerId="ADAL" clId="{677DB7DE-9A93-4155-B8F8-E38286057AD2}" dt="2024-02-08T17:42:05.018" v="19"/>
          <ac:spMkLst>
            <pc:docMk/>
            <pc:sldMk cId="2143488832" sldId="261"/>
            <ac:spMk id="20" creationId="{84A8DE83-DE75-4B41-9DB4-A7EC0B0DEC0B}"/>
          </ac:spMkLst>
        </pc:spChg>
        <pc:spChg chg="del">
          <ac:chgData name="Jason Eisenzimmer" userId="e65c84fb-bdb7-4ba2-8e14-a0dffc361233" providerId="ADAL" clId="{677DB7DE-9A93-4155-B8F8-E38286057AD2}" dt="2024-02-08T17:42:05.018" v="19"/>
          <ac:spMkLst>
            <pc:docMk/>
            <pc:sldMk cId="2143488832" sldId="261"/>
            <ac:spMk id="22" creationId="{A7009A0A-BEF5-4EAC-AF15-E4F9F002E239}"/>
          </ac:spMkLst>
        </pc:spChg>
      </pc:sldChg>
      <pc:sldChg chg="modSp add mod modTransition setBg">
        <pc:chgData name="Jason Eisenzimmer" userId="e65c84fb-bdb7-4ba2-8e14-a0dffc361233" providerId="ADAL" clId="{677DB7DE-9A93-4155-B8F8-E38286057AD2}" dt="2024-02-08T21:56:35.769" v="1559"/>
        <pc:sldMkLst>
          <pc:docMk/>
          <pc:sldMk cId="1974002702" sldId="262"/>
        </pc:sldMkLst>
        <pc:spChg chg="mod">
          <ac:chgData name="Jason Eisenzimmer" userId="e65c84fb-bdb7-4ba2-8e14-a0dffc361233" providerId="ADAL" clId="{677DB7DE-9A93-4155-B8F8-E38286057AD2}" dt="2024-02-08T17:42:23.819" v="24" actId="20577"/>
          <ac:spMkLst>
            <pc:docMk/>
            <pc:sldMk cId="1974002702" sldId="262"/>
            <ac:spMk id="43" creationId="{29384F87-E90F-4907-9C51-3E5924EEBD1F}"/>
          </ac:spMkLst>
        </pc:spChg>
      </pc:sldChg>
      <pc:sldChg chg="add modTransition">
        <pc:chgData name="Jason Eisenzimmer" userId="e65c84fb-bdb7-4ba2-8e14-a0dffc361233" providerId="ADAL" clId="{677DB7DE-9A93-4155-B8F8-E38286057AD2}" dt="2024-02-08T21:56:40.194" v="1560"/>
        <pc:sldMkLst>
          <pc:docMk/>
          <pc:sldMk cId="2098727878" sldId="2147477991"/>
        </pc:sldMkLst>
      </pc:sldChg>
      <pc:sldChg chg="addSp delSp modSp add mod delAnim modAnim">
        <pc:chgData name="Jason Eisenzimmer" userId="e65c84fb-bdb7-4ba2-8e14-a0dffc361233" providerId="ADAL" clId="{677DB7DE-9A93-4155-B8F8-E38286057AD2}" dt="2024-02-08T18:15:50.806" v="1144" actId="20577"/>
        <pc:sldMkLst>
          <pc:docMk/>
          <pc:sldMk cId="1864057062" sldId="2147478125"/>
        </pc:sldMkLst>
        <pc:spChg chg="mod">
          <ac:chgData name="Jason Eisenzimmer" userId="e65c84fb-bdb7-4ba2-8e14-a0dffc361233" providerId="ADAL" clId="{677DB7DE-9A93-4155-B8F8-E38286057AD2}" dt="2024-02-08T18:15:50.806" v="1144" actId="20577"/>
          <ac:spMkLst>
            <pc:docMk/>
            <pc:sldMk cId="1864057062" sldId="2147478125"/>
            <ac:spMk id="2" creationId="{5C3C5EED-F9D4-4203-B2E0-AF9DA68DCB95}"/>
          </ac:spMkLst>
        </pc:spChg>
        <pc:spChg chg="del mod">
          <ac:chgData name="Jason Eisenzimmer" userId="e65c84fb-bdb7-4ba2-8e14-a0dffc361233" providerId="ADAL" clId="{677DB7DE-9A93-4155-B8F8-E38286057AD2}" dt="2024-02-08T18:15:42.997" v="1115" actId="478"/>
          <ac:spMkLst>
            <pc:docMk/>
            <pc:sldMk cId="1864057062" sldId="2147478125"/>
            <ac:spMk id="13" creationId="{F6439FD6-50A7-A0E3-4258-34AF9E7D2956}"/>
          </ac:spMkLst>
        </pc:spChg>
        <pc:spChg chg="add del mod">
          <ac:chgData name="Jason Eisenzimmer" userId="e65c84fb-bdb7-4ba2-8e14-a0dffc361233" providerId="ADAL" clId="{677DB7DE-9A93-4155-B8F8-E38286057AD2}" dt="2024-02-08T18:15:44.181" v="1117" actId="478"/>
          <ac:spMkLst>
            <pc:docMk/>
            <pc:sldMk cId="1864057062" sldId="2147478125"/>
            <ac:spMk id="20" creationId="{4A3997E8-993B-5A32-E855-8057DF7961FD}"/>
          </ac:spMkLst>
        </pc:spChg>
      </pc:sldChg>
      <pc:sldChg chg="modSp add del mod">
        <pc:chgData name="Jason Eisenzimmer" userId="e65c84fb-bdb7-4ba2-8e14-a0dffc361233" providerId="ADAL" clId="{677DB7DE-9A93-4155-B8F8-E38286057AD2}" dt="2024-02-08T18:15:31.299" v="1111" actId="2696"/>
        <pc:sldMkLst>
          <pc:docMk/>
          <pc:sldMk cId="2605633030" sldId="2147478125"/>
        </pc:sldMkLst>
        <pc:spChg chg="mod">
          <ac:chgData name="Jason Eisenzimmer" userId="e65c84fb-bdb7-4ba2-8e14-a0dffc361233" providerId="ADAL" clId="{677DB7DE-9A93-4155-B8F8-E38286057AD2}" dt="2024-02-08T17:43:12.999" v="26" actId="27636"/>
          <ac:spMkLst>
            <pc:docMk/>
            <pc:sldMk cId="2605633030" sldId="2147478125"/>
            <ac:spMk id="2" creationId="{5C3C5EED-F9D4-4203-B2E0-AF9DA68DCB95}"/>
          </ac:spMkLst>
        </pc:spChg>
        <pc:spChg chg="mod">
          <ac:chgData name="Jason Eisenzimmer" userId="e65c84fb-bdb7-4ba2-8e14-a0dffc361233" providerId="ADAL" clId="{677DB7DE-9A93-4155-B8F8-E38286057AD2}" dt="2024-02-08T17:43:13" v="27" actId="27636"/>
          <ac:spMkLst>
            <pc:docMk/>
            <pc:sldMk cId="2605633030" sldId="2147478125"/>
            <ac:spMk id="13" creationId="{F6439FD6-50A7-A0E3-4258-34AF9E7D2956}"/>
          </ac:spMkLst>
        </pc:spChg>
      </pc:sldChg>
      <pc:sldChg chg="addSp delSp modSp add mod modTransition setBg">
        <pc:chgData name="Jason Eisenzimmer" userId="e65c84fb-bdb7-4ba2-8e14-a0dffc361233" providerId="ADAL" clId="{677DB7DE-9A93-4155-B8F8-E38286057AD2}" dt="2024-02-08T21:53:11.479" v="1523"/>
        <pc:sldMkLst>
          <pc:docMk/>
          <pc:sldMk cId="3596397247" sldId="2147478126"/>
        </pc:sldMkLst>
        <pc:spChg chg="mod">
          <ac:chgData name="Jason Eisenzimmer" userId="e65c84fb-bdb7-4ba2-8e14-a0dffc361233" providerId="ADAL" clId="{677DB7DE-9A93-4155-B8F8-E38286057AD2}" dt="2024-02-08T17:48:40.443" v="334" actId="26606"/>
          <ac:spMkLst>
            <pc:docMk/>
            <pc:sldMk cId="3596397247" sldId="2147478126"/>
            <ac:spMk id="2" creationId="{5EDF6488-E065-FE9D-67B5-82E909425513}"/>
          </ac:spMkLst>
        </pc:spChg>
        <pc:spChg chg="add del">
          <ac:chgData name="Jason Eisenzimmer" userId="e65c84fb-bdb7-4ba2-8e14-a0dffc361233" providerId="ADAL" clId="{677DB7DE-9A93-4155-B8F8-E38286057AD2}" dt="2024-02-08T17:48:40.443" v="334" actId="26606"/>
          <ac:spMkLst>
            <pc:docMk/>
            <pc:sldMk cId="3596397247" sldId="2147478126"/>
            <ac:spMk id="3" creationId="{B6689E6F-8D34-6A15-E866-3A66CF69FFD6}"/>
          </ac:spMkLst>
        </pc:spChg>
        <pc:spChg chg="add del">
          <ac:chgData name="Jason Eisenzimmer" userId="e65c84fb-bdb7-4ba2-8e14-a0dffc361233" providerId="ADAL" clId="{677DB7DE-9A93-4155-B8F8-E38286057AD2}" dt="2024-02-08T17:48:40.443" v="334" actId="26606"/>
          <ac:spMkLst>
            <pc:docMk/>
            <pc:sldMk cId="3596397247" sldId="2147478126"/>
            <ac:spMk id="8" creationId="{E0FEA777-1A99-F20D-9443-EF409644A03F}"/>
          </ac:spMkLst>
        </pc:spChg>
        <pc:spChg chg="add del">
          <ac:chgData name="Jason Eisenzimmer" userId="e65c84fb-bdb7-4ba2-8e14-a0dffc361233" providerId="ADAL" clId="{677DB7DE-9A93-4155-B8F8-E38286057AD2}" dt="2024-02-08T17:48:27.294" v="330" actId="26606"/>
          <ac:spMkLst>
            <pc:docMk/>
            <pc:sldMk cId="3596397247" sldId="2147478126"/>
            <ac:spMk id="9" creationId="{50E4A9D4-0A7C-21C2-C565-7DA5B37A4ECA}"/>
          </ac:spMkLst>
        </pc:spChg>
        <pc:spChg chg="add del">
          <ac:chgData name="Jason Eisenzimmer" userId="e65c84fb-bdb7-4ba2-8e14-a0dffc361233" providerId="ADAL" clId="{677DB7DE-9A93-4155-B8F8-E38286057AD2}" dt="2024-02-08T17:48:40.443" v="334" actId="26606"/>
          <ac:spMkLst>
            <pc:docMk/>
            <pc:sldMk cId="3596397247" sldId="2147478126"/>
            <ac:spMk id="10" creationId="{D150D424-378A-5EAF-BEF3-AB85F9E35F0E}"/>
          </ac:spMkLst>
        </pc:spChg>
        <pc:spChg chg="add del">
          <ac:chgData name="Jason Eisenzimmer" userId="e65c84fb-bdb7-4ba2-8e14-a0dffc361233" providerId="ADAL" clId="{677DB7DE-9A93-4155-B8F8-E38286057AD2}" dt="2024-02-08T17:48:27.294" v="330" actId="26606"/>
          <ac:spMkLst>
            <pc:docMk/>
            <pc:sldMk cId="3596397247" sldId="2147478126"/>
            <ac:spMk id="11" creationId="{D150D424-378A-5EAF-BEF3-AB85F9E35F0E}"/>
          </ac:spMkLst>
        </pc:spChg>
        <pc:spChg chg="add del">
          <ac:chgData name="Jason Eisenzimmer" userId="e65c84fb-bdb7-4ba2-8e14-a0dffc361233" providerId="ADAL" clId="{677DB7DE-9A93-4155-B8F8-E38286057AD2}" dt="2024-02-08T17:48:40.443" v="334" actId="26606"/>
          <ac:spMkLst>
            <pc:docMk/>
            <pc:sldMk cId="3596397247" sldId="2147478126"/>
            <ac:spMk id="13" creationId="{B6689E6F-8D34-6A15-E866-3A66CF69FFD6}"/>
          </ac:spMkLst>
        </pc:spChg>
        <pc:graphicFrameChg chg="add del">
          <ac:chgData name="Jason Eisenzimmer" userId="e65c84fb-bdb7-4ba2-8e14-a0dffc361233" providerId="ADAL" clId="{677DB7DE-9A93-4155-B8F8-E38286057AD2}" dt="2024-02-08T17:48:27.294" v="330" actId="26606"/>
          <ac:graphicFrameMkLst>
            <pc:docMk/>
            <pc:sldMk cId="3596397247" sldId="2147478126"/>
            <ac:graphicFrameMk id="5" creationId="{7960DB60-5258-48A4-35B8-DD866FF8F6A3}"/>
          </ac:graphicFrameMkLst>
        </pc:graphicFrameChg>
      </pc:sldChg>
      <pc:sldChg chg="addSp delSp modSp add mod modTransition setBg">
        <pc:chgData name="Jason Eisenzimmer" userId="e65c84fb-bdb7-4ba2-8e14-a0dffc361233" providerId="ADAL" clId="{677DB7DE-9A93-4155-B8F8-E38286057AD2}" dt="2024-02-08T21:53:13.977" v="1524"/>
        <pc:sldMkLst>
          <pc:docMk/>
          <pc:sldMk cId="3643376863" sldId="2147478127"/>
        </pc:sldMkLst>
        <pc:spChg chg="mod">
          <ac:chgData name="Jason Eisenzimmer" userId="e65c84fb-bdb7-4ba2-8e14-a0dffc361233" providerId="ADAL" clId="{677DB7DE-9A93-4155-B8F8-E38286057AD2}" dt="2024-02-08T17:48:41.151" v="335" actId="26606"/>
          <ac:spMkLst>
            <pc:docMk/>
            <pc:sldMk cId="3643376863" sldId="2147478127"/>
            <ac:spMk id="2" creationId="{501FBEF7-C553-245F-461B-E1C7AFA6D6DE}"/>
          </ac:spMkLst>
        </pc:spChg>
        <pc:spChg chg="add del">
          <ac:chgData name="Jason Eisenzimmer" userId="e65c84fb-bdb7-4ba2-8e14-a0dffc361233" providerId="ADAL" clId="{677DB7DE-9A93-4155-B8F8-E38286057AD2}" dt="2024-02-08T17:48:41.151" v="335" actId="26606"/>
          <ac:spMkLst>
            <pc:docMk/>
            <pc:sldMk cId="3643376863" sldId="2147478127"/>
            <ac:spMk id="3" creationId="{AB234148-3C11-F43D-5391-421A84557900}"/>
          </ac:spMkLst>
        </pc:spChg>
        <pc:spChg chg="add del">
          <ac:chgData name="Jason Eisenzimmer" userId="e65c84fb-bdb7-4ba2-8e14-a0dffc361233" providerId="ADAL" clId="{677DB7DE-9A93-4155-B8F8-E38286057AD2}" dt="2024-02-08T17:48:41.151" v="335" actId="26606"/>
          <ac:spMkLst>
            <pc:docMk/>
            <pc:sldMk cId="3643376863" sldId="2147478127"/>
            <ac:spMk id="9" creationId="{ABC67A93-7858-32FE-C933-3BFD58E16933}"/>
          </ac:spMkLst>
        </pc:spChg>
        <pc:spChg chg="add del">
          <ac:chgData name="Jason Eisenzimmer" userId="e65c84fb-bdb7-4ba2-8e14-a0dffc361233" providerId="ADAL" clId="{677DB7DE-9A93-4155-B8F8-E38286057AD2}" dt="2024-02-08T17:48:41.151" v="335" actId="26606"/>
          <ac:spMkLst>
            <pc:docMk/>
            <pc:sldMk cId="3643376863" sldId="2147478127"/>
            <ac:spMk id="11" creationId="{D150D424-378A-5EAF-BEF3-AB85F9E35F0E}"/>
          </ac:spMkLst>
        </pc:spChg>
        <pc:graphicFrameChg chg="add del">
          <ac:chgData name="Jason Eisenzimmer" userId="e65c84fb-bdb7-4ba2-8e14-a0dffc361233" providerId="ADAL" clId="{677DB7DE-9A93-4155-B8F8-E38286057AD2}" dt="2024-02-08T17:48:41.151" v="335" actId="26606"/>
          <ac:graphicFrameMkLst>
            <pc:docMk/>
            <pc:sldMk cId="3643376863" sldId="2147478127"/>
            <ac:graphicFrameMk id="5" creationId="{5C57C455-EE1B-6216-01B6-C7FE66408310}"/>
          </ac:graphicFrameMkLst>
        </pc:graphicFrameChg>
      </pc:sldChg>
      <pc:sldChg chg="addSp delSp modSp add mod modTransition setBg">
        <pc:chgData name="Jason Eisenzimmer" userId="e65c84fb-bdb7-4ba2-8e14-a0dffc361233" providerId="ADAL" clId="{677DB7DE-9A93-4155-B8F8-E38286057AD2}" dt="2024-02-08T21:53:15.597" v="1525"/>
        <pc:sldMkLst>
          <pc:docMk/>
          <pc:sldMk cId="2602088693" sldId="2147478128"/>
        </pc:sldMkLst>
        <pc:spChg chg="mod">
          <ac:chgData name="Jason Eisenzimmer" userId="e65c84fb-bdb7-4ba2-8e14-a0dffc361233" providerId="ADAL" clId="{677DB7DE-9A93-4155-B8F8-E38286057AD2}" dt="2024-02-08T17:48:39.038" v="333" actId="26606"/>
          <ac:spMkLst>
            <pc:docMk/>
            <pc:sldMk cId="2602088693" sldId="2147478128"/>
            <ac:spMk id="2" creationId="{4096BB83-DA45-4C51-8793-B1E820E06F88}"/>
          </ac:spMkLst>
        </pc:spChg>
        <pc:spChg chg="mod">
          <ac:chgData name="Jason Eisenzimmer" userId="e65c84fb-bdb7-4ba2-8e14-a0dffc361233" providerId="ADAL" clId="{677DB7DE-9A93-4155-B8F8-E38286057AD2}" dt="2024-02-08T17:48:39.038" v="333" actId="26606"/>
          <ac:spMkLst>
            <pc:docMk/>
            <pc:sldMk cId="2602088693" sldId="2147478128"/>
            <ac:spMk id="3" creationId="{95217AF9-F888-751E-29A3-63FCE0851A8C}"/>
          </ac:spMkLst>
        </pc:spChg>
        <pc:spChg chg="add del">
          <ac:chgData name="Jason Eisenzimmer" userId="e65c84fb-bdb7-4ba2-8e14-a0dffc361233" providerId="ADAL" clId="{677DB7DE-9A93-4155-B8F8-E38286057AD2}" dt="2024-02-08T17:48:39.038" v="333" actId="26606"/>
          <ac:spMkLst>
            <pc:docMk/>
            <pc:sldMk cId="2602088693" sldId="2147478128"/>
            <ac:spMk id="8" creationId="{E0FEA777-1A99-F20D-9443-EF409644A03F}"/>
          </ac:spMkLst>
        </pc:spChg>
        <pc:spChg chg="add del">
          <ac:chgData name="Jason Eisenzimmer" userId="e65c84fb-bdb7-4ba2-8e14-a0dffc361233" providerId="ADAL" clId="{677DB7DE-9A93-4155-B8F8-E38286057AD2}" dt="2024-02-08T17:48:39.038" v="333" actId="26606"/>
          <ac:spMkLst>
            <pc:docMk/>
            <pc:sldMk cId="2602088693" sldId="2147478128"/>
            <ac:spMk id="10" creationId="{D150D424-378A-5EAF-BEF3-AB85F9E35F0E}"/>
          </ac:spMkLst>
        </pc:spChg>
      </pc:sldChg>
      <pc:sldChg chg="modSp add del mod">
        <pc:chgData name="Jason Eisenzimmer" userId="e65c84fb-bdb7-4ba2-8e14-a0dffc361233" providerId="ADAL" clId="{677DB7DE-9A93-4155-B8F8-E38286057AD2}" dt="2024-02-08T22:17:24.409" v="1576" actId="1076"/>
        <pc:sldMkLst>
          <pc:docMk/>
          <pc:sldMk cId="4061739276" sldId="2147480708"/>
        </pc:sldMkLst>
        <pc:spChg chg="mod">
          <ac:chgData name="Jason Eisenzimmer" userId="e65c84fb-bdb7-4ba2-8e14-a0dffc361233" providerId="ADAL" clId="{677DB7DE-9A93-4155-B8F8-E38286057AD2}" dt="2024-02-08T22:17:24.409" v="1576" actId="1076"/>
          <ac:spMkLst>
            <pc:docMk/>
            <pc:sldMk cId="4061739276" sldId="2147480708"/>
            <ac:spMk id="10" creationId="{91E6E296-19FF-58EE-B06F-915F3FCF4AC4}"/>
          </ac:spMkLst>
        </pc:spChg>
        <pc:spChg chg="mod">
          <ac:chgData name="Jason Eisenzimmer" userId="e65c84fb-bdb7-4ba2-8e14-a0dffc361233" providerId="ADAL" clId="{677DB7DE-9A93-4155-B8F8-E38286057AD2}" dt="2024-02-08T22:17:24.041" v="1575" actId="1076"/>
          <ac:spMkLst>
            <pc:docMk/>
            <pc:sldMk cId="4061739276" sldId="2147480708"/>
            <ac:spMk id="11" creationId="{C4086A95-D106-8621-161D-2FB2B2BFB0EB}"/>
          </ac:spMkLst>
        </pc:spChg>
        <pc:spChg chg="mod">
          <ac:chgData name="Jason Eisenzimmer" userId="e65c84fb-bdb7-4ba2-8e14-a0dffc361233" providerId="ADAL" clId="{677DB7DE-9A93-4155-B8F8-E38286057AD2}" dt="2024-02-08T22:17:23.686" v="1574" actId="1076"/>
          <ac:spMkLst>
            <pc:docMk/>
            <pc:sldMk cId="4061739276" sldId="2147480708"/>
            <ac:spMk id="58" creationId="{ED5FDE16-8B42-3855-FA25-7A358A9D4A33}"/>
          </ac:spMkLst>
        </pc:spChg>
      </pc:sldChg>
      <pc:sldChg chg="add del">
        <pc:chgData name="Jason Eisenzimmer" userId="e65c84fb-bdb7-4ba2-8e14-a0dffc361233" providerId="ADAL" clId="{677DB7DE-9A93-4155-B8F8-E38286057AD2}" dt="2024-02-08T17:49:21.963" v="337"/>
        <pc:sldMkLst>
          <pc:docMk/>
          <pc:sldMk cId="3208914502" sldId="2147480709"/>
        </pc:sldMkLst>
      </pc:sldChg>
      <pc:sldChg chg="add del">
        <pc:chgData name="Jason Eisenzimmer" userId="e65c84fb-bdb7-4ba2-8e14-a0dffc361233" providerId="ADAL" clId="{677DB7DE-9A93-4155-B8F8-E38286057AD2}" dt="2024-02-08T17:49:21.963" v="337"/>
        <pc:sldMkLst>
          <pc:docMk/>
          <pc:sldMk cId="1945307186" sldId="2147481006"/>
        </pc:sldMkLst>
      </pc:sldChg>
      <pc:sldChg chg="addSp delSp modSp new mod ord modTransition setBg">
        <pc:chgData name="Jason Eisenzimmer" userId="e65c84fb-bdb7-4ba2-8e14-a0dffc361233" providerId="ADAL" clId="{677DB7DE-9A93-4155-B8F8-E38286057AD2}" dt="2024-02-08T21:56:01.024" v="1554"/>
        <pc:sldMkLst>
          <pc:docMk/>
          <pc:sldMk cId="1327725417" sldId="2147481007"/>
        </pc:sldMkLst>
        <pc:spChg chg="mod">
          <ac:chgData name="Jason Eisenzimmer" userId="e65c84fb-bdb7-4ba2-8e14-a0dffc361233" providerId="ADAL" clId="{677DB7DE-9A93-4155-B8F8-E38286057AD2}" dt="2024-02-08T21:44:57.356" v="1451" actId="1076"/>
          <ac:spMkLst>
            <pc:docMk/>
            <pc:sldMk cId="1327725417" sldId="2147481007"/>
            <ac:spMk id="2" creationId="{CBD44602-E6C1-B3D5-24EB-16923BA71D3C}"/>
          </ac:spMkLst>
        </pc:spChg>
        <pc:spChg chg="del mod">
          <ac:chgData name="Jason Eisenzimmer" userId="e65c84fb-bdb7-4ba2-8e14-a0dffc361233" providerId="ADAL" clId="{677DB7DE-9A93-4155-B8F8-E38286057AD2}" dt="2024-02-08T18:17:51.661" v="1219" actId="26606"/>
          <ac:spMkLst>
            <pc:docMk/>
            <pc:sldMk cId="1327725417" sldId="2147481007"/>
            <ac:spMk id="3" creationId="{AA245E49-93B7-872E-CE43-FC7405FDF8FF}"/>
          </ac:spMkLst>
        </pc:spChg>
        <pc:spChg chg="add del">
          <ac:chgData name="Jason Eisenzimmer" userId="e65c84fb-bdb7-4ba2-8e14-a0dffc361233" providerId="ADAL" clId="{677DB7DE-9A93-4155-B8F8-E38286057AD2}" dt="2024-02-08T21:44:51.140" v="1450" actId="26606"/>
          <ac:spMkLst>
            <pc:docMk/>
            <pc:sldMk cId="1327725417" sldId="2147481007"/>
            <ac:spMk id="9" creationId="{ABC67A93-7858-32FE-C933-3BFD58E16933}"/>
          </ac:spMkLst>
        </pc:spChg>
        <pc:spChg chg="add del">
          <ac:chgData name="Jason Eisenzimmer" userId="e65c84fb-bdb7-4ba2-8e14-a0dffc361233" providerId="ADAL" clId="{677DB7DE-9A93-4155-B8F8-E38286057AD2}" dt="2024-02-08T21:44:51.140" v="1450" actId="26606"/>
          <ac:spMkLst>
            <pc:docMk/>
            <pc:sldMk cId="1327725417" sldId="2147481007"/>
            <ac:spMk id="11" creationId="{D150D424-378A-5EAF-BEF3-AB85F9E35F0E}"/>
          </ac:spMkLst>
        </pc:spChg>
        <pc:spChg chg="add">
          <ac:chgData name="Jason Eisenzimmer" userId="e65c84fb-bdb7-4ba2-8e14-a0dffc361233" providerId="ADAL" clId="{677DB7DE-9A93-4155-B8F8-E38286057AD2}" dt="2024-02-08T21:44:51.140" v="1450" actId="26606"/>
          <ac:spMkLst>
            <pc:docMk/>
            <pc:sldMk cId="1327725417" sldId="2147481007"/>
            <ac:spMk id="16" creationId="{399037D5-760E-1F04-18A2-81E93142B8CB}"/>
          </ac:spMkLst>
        </pc:spChg>
        <pc:spChg chg="add">
          <ac:chgData name="Jason Eisenzimmer" userId="e65c84fb-bdb7-4ba2-8e14-a0dffc361233" providerId="ADAL" clId="{677DB7DE-9A93-4155-B8F8-E38286057AD2}" dt="2024-02-08T21:44:51.140" v="1450" actId="26606"/>
          <ac:spMkLst>
            <pc:docMk/>
            <pc:sldMk cId="1327725417" sldId="2147481007"/>
            <ac:spMk id="18" creationId="{D150D424-378A-5EAF-BEF3-AB85F9E35F0E}"/>
          </ac:spMkLst>
        </pc:spChg>
        <pc:graphicFrameChg chg="add mod modGraphic">
          <ac:chgData name="Jason Eisenzimmer" userId="e65c84fb-bdb7-4ba2-8e14-a0dffc361233" providerId="ADAL" clId="{677DB7DE-9A93-4155-B8F8-E38286057AD2}" dt="2024-02-08T21:44:51.140" v="1450" actId="26606"/>
          <ac:graphicFrameMkLst>
            <pc:docMk/>
            <pc:sldMk cId="1327725417" sldId="2147481007"/>
            <ac:graphicFrameMk id="5" creationId="{8F6C6857-4942-DAA4-2230-8FCEF668B585}"/>
          </ac:graphicFrameMkLst>
        </pc:graphicFrameChg>
      </pc:sldChg>
      <pc:sldChg chg="addSp delSp modSp new mod modTransition">
        <pc:chgData name="Jason Eisenzimmer" userId="e65c84fb-bdb7-4ba2-8e14-a0dffc361233" providerId="ADAL" clId="{677DB7DE-9A93-4155-B8F8-E38286057AD2}" dt="2024-02-08T21:54:32.524" v="1551"/>
        <pc:sldMkLst>
          <pc:docMk/>
          <pc:sldMk cId="1872505315" sldId="2147481008"/>
        </pc:sldMkLst>
        <pc:spChg chg="mod">
          <ac:chgData name="Jason Eisenzimmer" userId="e65c84fb-bdb7-4ba2-8e14-a0dffc361233" providerId="ADAL" clId="{677DB7DE-9A93-4155-B8F8-E38286057AD2}" dt="2024-02-08T18:17:04.348" v="1210" actId="20577"/>
          <ac:spMkLst>
            <pc:docMk/>
            <pc:sldMk cId="1872505315" sldId="2147481008"/>
            <ac:spMk id="2" creationId="{B7B016AD-4108-81F5-DAD3-D26F7C3596F9}"/>
          </ac:spMkLst>
        </pc:spChg>
        <pc:spChg chg="del mod">
          <ac:chgData name="Jason Eisenzimmer" userId="e65c84fb-bdb7-4ba2-8e14-a0dffc361233" providerId="ADAL" clId="{677DB7DE-9A93-4155-B8F8-E38286057AD2}" dt="2024-02-08T18:16:53.969" v="1173" actId="26606"/>
          <ac:spMkLst>
            <pc:docMk/>
            <pc:sldMk cId="1872505315" sldId="2147481008"/>
            <ac:spMk id="3" creationId="{DB53DCA5-F3D9-EE0B-F881-3B7EFBE9C2C3}"/>
          </ac:spMkLst>
        </pc:spChg>
        <pc:graphicFrameChg chg="add">
          <ac:chgData name="Jason Eisenzimmer" userId="e65c84fb-bdb7-4ba2-8e14-a0dffc361233" providerId="ADAL" clId="{677DB7DE-9A93-4155-B8F8-E38286057AD2}" dt="2024-02-08T18:16:53.969" v="1173" actId="26606"/>
          <ac:graphicFrameMkLst>
            <pc:docMk/>
            <pc:sldMk cId="1872505315" sldId="2147481008"/>
            <ac:graphicFrameMk id="5" creationId="{3AE4AA27-A1DF-08C1-885E-D84C83A1093F}"/>
          </ac:graphicFrameMkLst>
        </pc:graphicFrameChg>
      </pc:sldChg>
      <pc:sldChg chg="addSp delSp modSp new mod modTransition setBg modClrScheme addAnim modAnim chgLayout">
        <pc:chgData name="Jason Eisenzimmer" userId="e65c84fb-bdb7-4ba2-8e14-a0dffc361233" providerId="ADAL" clId="{677DB7DE-9A93-4155-B8F8-E38286057AD2}" dt="2024-02-08T21:53:55.132" v="1540"/>
        <pc:sldMkLst>
          <pc:docMk/>
          <pc:sldMk cId="1248200643" sldId="2147481009"/>
        </pc:sldMkLst>
        <pc:spChg chg="del mod ord">
          <ac:chgData name="Jason Eisenzimmer" userId="e65c84fb-bdb7-4ba2-8e14-a0dffc361233" providerId="ADAL" clId="{677DB7DE-9A93-4155-B8F8-E38286057AD2}" dt="2024-02-08T18:16:06.816" v="1147" actId="700"/>
          <ac:spMkLst>
            <pc:docMk/>
            <pc:sldMk cId="1248200643" sldId="2147481009"/>
            <ac:spMk id="2" creationId="{1B88A3F8-2525-548E-8694-2B49ED1B9CFD}"/>
          </ac:spMkLst>
        </pc:spChg>
        <pc:spChg chg="del mod ord">
          <ac:chgData name="Jason Eisenzimmer" userId="e65c84fb-bdb7-4ba2-8e14-a0dffc361233" providerId="ADAL" clId="{677DB7DE-9A93-4155-B8F8-E38286057AD2}" dt="2024-02-08T18:16:06.816" v="1147" actId="700"/>
          <ac:spMkLst>
            <pc:docMk/>
            <pc:sldMk cId="1248200643" sldId="2147481009"/>
            <ac:spMk id="3" creationId="{52C89902-721A-B803-CED6-84605ABEC484}"/>
          </ac:spMkLst>
        </pc:spChg>
        <pc:spChg chg="add mod ord">
          <ac:chgData name="Jason Eisenzimmer" userId="e65c84fb-bdb7-4ba2-8e14-a0dffc361233" providerId="ADAL" clId="{677DB7DE-9A93-4155-B8F8-E38286057AD2}" dt="2024-02-08T18:16:41.011" v="1171" actId="26606"/>
          <ac:spMkLst>
            <pc:docMk/>
            <pc:sldMk cId="1248200643" sldId="2147481009"/>
            <ac:spMk id="4" creationId="{EE09E8B4-05EB-05C1-CE0B-FBD774C5BBB7}"/>
          </ac:spMkLst>
        </pc:spChg>
        <pc:spChg chg="add del mod ord">
          <ac:chgData name="Jason Eisenzimmer" userId="e65c84fb-bdb7-4ba2-8e14-a0dffc361233" providerId="ADAL" clId="{677DB7DE-9A93-4155-B8F8-E38286057AD2}" dt="2024-02-08T18:16:27.830" v="1170" actId="478"/>
          <ac:spMkLst>
            <pc:docMk/>
            <pc:sldMk cId="1248200643" sldId="2147481009"/>
            <ac:spMk id="5" creationId="{545E1C54-3158-852D-BFA4-FD8BB99ADD94}"/>
          </ac:spMkLst>
        </pc:spChg>
        <pc:spChg chg="add">
          <ac:chgData name="Jason Eisenzimmer" userId="e65c84fb-bdb7-4ba2-8e14-a0dffc361233" providerId="ADAL" clId="{677DB7DE-9A93-4155-B8F8-E38286057AD2}" dt="2024-02-08T18:16:41.011" v="1171" actId="26606"/>
          <ac:spMkLst>
            <pc:docMk/>
            <pc:sldMk cId="1248200643" sldId="2147481009"/>
            <ac:spMk id="10" creationId="{0623FB3B-24E7-5304-70D8-3CA402902220}"/>
          </ac:spMkLst>
        </pc:spChg>
        <pc:spChg chg="add">
          <ac:chgData name="Jason Eisenzimmer" userId="e65c84fb-bdb7-4ba2-8e14-a0dffc361233" providerId="ADAL" clId="{677DB7DE-9A93-4155-B8F8-E38286057AD2}" dt="2024-02-08T18:16:41.011" v="1171" actId="26606"/>
          <ac:spMkLst>
            <pc:docMk/>
            <pc:sldMk cId="1248200643" sldId="2147481009"/>
            <ac:spMk id="12" creationId="{765E06A5-89B1-CB13-4A3D-5EEDA36AB232}"/>
          </ac:spMkLst>
        </pc:spChg>
        <pc:spChg chg="add">
          <ac:chgData name="Jason Eisenzimmer" userId="e65c84fb-bdb7-4ba2-8e14-a0dffc361233" providerId="ADAL" clId="{677DB7DE-9A93-4155-B8F8-E38286057AD2}" dt="2024-02-08T18:16:41.011" v="1171" actId="26606"/>
          <ac:spMkLst>
            <pc:docMk/>
            <pc:sldMk cId="1248200643" sldId="2147481009"/>
            <ac:spMk id="14" creationId="{4711BF64-C99B-2F90-ADA1-0C08F9BE8392}"/>
          </ac:spMkLst>
        </pc:spChg>
        <pc:picChg chg="add">
          <ac:chgData name="Jason Eisenzimmer" userId="e65c84fb-bdb7-4ba2-8e14-a0dffc361233" providerId="ADAL" clId="{677DB7DE-9A93-4155-B8F8-E38286057AD2}" dt="2024-02-08T18:16:41.011" v="1171" actId="26606"/>
          <ac:picMkLst>
            <pc:docMk/>
            <pc:sldMk cId="1248200643" sldId="2147481009"/>
            <ac:picMk id="6" creationId="{9917157A-8168-2E14-DDC8-14841A6C76F9}"/>
          </ac:picMkLst>
        </pc:picChg>
      </pc:sldChg>
      <pc:sldChg chg="modSp new del mod">
        <pc:chgData name="Jason Eisenzimmer" userId="e65c84fb-bdb7-4ba2-8e14-a0dffc361233" providerId="ADAL" clId="{677DB7DE-9A93-4155-B8F8-E38286057AD2}" dt="2024-02-08T18:15:53.136" v="1145" actId="47"/>
        <pc:sldMkLst>
          <pc:docMk/>
          <pc:sldMk cId="3436874298" sldId="2147481009"/>
        </pc:sldMkLst>
        <pc:spChg chg="mod">
          <ac:chgData name="Jason Eisenzimmer" userId="e65c84fb-bdb7-4ba2-8e14-a0dffc361233" providerId="ADAL" clId="{677DB7DE-9A93-4155-B8F8-E38286057AD2}" dt="2024-02-08T18:14:52.735" v="1110" actId="20577"/>
          <ac:spMkLst>
            <pc:docMk/>
            <pc:sldMk cId="3436874298" sldId="2147481009"/>
            <ac:spMk id="2" creationId="{CD208138-8E29-F3B9-EF61-4F12A3AFFDAE}"/>
          </ac:spMkLst>
        </pc:spChg>
      </pc:sldChg>
      <pc:sldChg chg="addSp delSp modSp new mod modTransition setBg">
        <pc:chgData name="Jason Eisenzimmer" userId="e65c84fb-bdb7-4ba2-8e14-a0dffc361233" providerId="ADAL" clId="{677DB7DE-9A93-4155-B8F8-E38286057AD2}" dt="2024-02-08T21:54:18.499" v="1547"/>
        <pc:sldMkLst>
          <pc:docMk/>
          <pc:sldMk cId="4092091482" sldId="2147481010"/>
        </pc:sldMkLst>
        <pc:spChg chg="mod">
          <ac:chgData name="Jason Eisenzimmer" userId="e65c84fb-bdb7-4ba2-8e14-a0dffc361233" providerId="ADAL" clId="{677DB7DE-9A93-4155-B8F8-E38286057AD2}" dt="2024-02-08T18:17:26.171" v="1216" actId="26606"/>
          <ac:spMkLst>
            <pc:docMk/>
            <pc:sldMk cId="4092091482" sldId="2147481010"/>
            <ac:spMk id="2" creationId="{0D39B024-1BBB-77E4-748F-12F2635F031A}"/>
          </ac:spMkLst>
        </pc:spChg>
        <pc:spChg chg="del">
          <ac:chgData name="Jason Eisenzimmer" userId="e65c84fb-bdb7-4ba2-8e14-a0dffc361233" providerId="ADAL" clId="{677DB7DE-9A93-4155-B8F8-E38286057AD2}" dt="2024-02-08T18:17:17.695" v="1212" actId="478"/>
          <ac:spMkLst>
            <pc:docMk/>
            <pc:sldMk cId="4092091482" sldId="2147481010"/>
            <ac:spMk id="3" creationId="{BE50C20B-3755-437A-5105-9ECF6D474785}"/>
          </ac:spMkLst>
        </pc:spChg>
        <pc:spChg chg="add">
          <ac:chgData name="Jason Eisenzimmer" userId="e65c84fb-bdb7-4ba2-8e14-a0dffc361233" providerId="ADAL" clId="{677DB7DE-9A93-4155-B8F8-E38286057AD2}" dt="2024-02-08T18:17:26.171" v="1216" actId="26606"/>
          <ac:spMkLst>
            <pc:docMk/>
            <pc:sldMk cId="4092091482" sldId="2147481010"/>
            <ac:spMk id="9" creationId="{580CCD56-C12A-7636-D7A1-B201A297A205}"/>
          </ac:spMkLst>
        </pc:spChg>
        <pc:spChg chg="add">
          <ac:chgData name="Jason Eisenzimmer" userId="e65c84fb-bdb7-4ba2-8e14-a0dffc361233" providerId="ADAL" clId="{677DB7DE-9A93-4155-B8F8-E38286057AD2}" dt="2024-02-08T18:17:26.171" v="1216" actId="26606"/>
          <ac:spMkLst>
            <pc:docMk/>
            <pc:sldMk cId="4092091482" sldId="2147481010"/>
            <ac:spMk id="11" creationId="{6B0AF32C-295D-E7E9-86B7-B77B5747BD39}"/>
          </ac:spMkLst>
        </pc:spChg>
        <pc:picChg chg="add">
          <ac:chgData name="Jason Eisenzimmer" userId="e65c84fb-bdb7-4ba2-8e14-a0dffc361233" providerId="ADAL" clId="{677DB7DE-9A93-4155-B8F8-E38286057AD2}" dt="2024-02-08T18:17:26.171" v="1216" actId="26606"/>
          <ac:picMkLst>
            <pc:docMk/>
            <pc:sldMk cId="4092091482" sldId="2147481010"/>
            <ac:picMk id="6" creationId="{90497323-B72B-0A79-F201-E3E615E564BA}"/>
          </ac:picMkLst>
        </pc:picChg>
      </pc:sldChg>
      <pc:sldChg chg="addSp delSp modSp add del mod setBg">
        <pc:chgData name="Jason Eisenzimmer" userId="e65c84fb-bdb7-4ba2-8e14-a0dffc361233" providerId="ADAL" clId="{677DB7DE-9A93-4155-B8F8-E38286057AD2}" dt="2024-02-08T21:45:05.864" v="1452" actId="2696"/>
        <pc:sldMkLst>
          <pc:docMk/>
          <pc:sldMk cId="2561346938" sldId="2147481011"/>
        </pc:sldMkLst>
        <pc:spChg chg="mod">
          <ac:chgData name="Jason Eisenzimmer" userId="e65c84fb-bdb7-4ba2-8e14-a0dffc361233" providerId="ADAL" clId="{677DB7DE-9A93-4155-B8F8-E38286057AD2}" dt="2024-02-08T18:17:41.700" v="1218" actId="26606"/>
          <ac:spMkLst>
            <pc:docMk/>
            <pc:sldMk cId="2561346938" sldId="2147481011"/>
            <ac:spMk id="2" creationId="{CBD44602-E6C1-B3D5-24EB-16923BA71D3C}"/>
          </ac:spMkLst>
        </pc:spChg>
        <pc:spChg chg="del">
          <ac:chgData name="Jason Eisenzimmer" userId="e65c84fb-bdb7-4ba2-8e14-a0dffc361233" providerId="ADAL" clId="{677DB7DE-9A93-4155-B8F8-E38286057AD2}" dt="2024-02-08T18:17:41.700" v="1218" actId="26606"/>
          <ac:spMkLst>
            <pc:docMk/>
            <pc:sldMk cId="2561346938" sldId="2147481011"/>
            <ac:spMk id="3" creationId="{AA245E49-93B7-872E-CE43-FC7405FDF8FF}"/>
          </ac:spMkLst>
        </pc:spChg>
        <pc:spChg chg="add">
          <ac:chgData name="Jason Eisenzimmer" userId="e65c84fb-bdb7-4ba2-8e14-a0dffc361233" providerId="ADAL" clId="{677DB7DE-9A93-4155-B8F8-E38286057AD2}" dt="2024-02-08T18:17:41.700" v="1218" actId="26606"/>
          <ac:spMkLst>
            <pc:docMk/>
            <pc:sldMk cId="2561346938" sldId="2147481011"/>
            <ac:spMk id="9" creationId="{ABC67A93-7858-32FE-C933-3BFD58E16933}"/>
          </ac:spMkLst>
        </pc:spChg>
        <pc:spChg chg="add">
          <ac:chgData name="Jason Eisenzimmer" userId="e65c84fb-bdb7-4ba2-8e14-a0dffc361233" providerId="ADAL" clId="{677DB7DE-9A93-4155-B8F8-E38286057AD2}" dt="2024-02-08T18:17:41.700" v="1218" actId="26606"/>
          <ac:spMkLst>
            <pc:docMk/>
            <pc:sldMk cId="2561346938" sldId="2147481011"/>
            <ac:spMk id="11" creationId="{D150D424-378A-5EAF-BEF3-AB85F9E35F0E}"/>
          </ac:spMkLst>
        </pc:spChg>
        <pc:graphicFrameChg chg="add">
          <ac:chgData name="Jason Eisenzimmer" userId="e65c84fb-bdb7-4ba2-8e14-a0dffc361233" providerId="ADAL" clId="{677DB7DE-9A93-4155-B8F8-E38286057AD2}" dt="2024-02-08T18:17:41.700" v="1218" actId="26606"/>
          <ac:graphicFrameMkLst>
            <pc:docMk/>
            <pc:sldMk cId="2561346938" sldId="2147481011"/>
            <ac:graphicFrameMk id="5" creationId="{BCFBC99F-627B-0AB5-156A-FFAA38C5066C}"/>
          </ac:graphicFrameMkLst>
        </pc:graphicFrameChg>
      </pc:sldChg>
      <pc:sldChg chg="delSp modSp add mod modTransition setBg modAnim delDesignElem">
        <pc:chgData name="Jason Eisenzimmer" userId="e65c84fb-bdb7-4ba2-8e14-a0dffc361233" providerId="ADAL" clId="{677DB7DE-9A93-4155-B8F8-E38286057AD2}" dt="2024-02-08T21:57:09.453" v="1566"/>
        <pc:sldMkLst>
          <pc:docMk/>
          <pc:sldMk cId="3898449039" sldId="2147481012"/>
        </pc:sldMkLst>
        <pc:spChg chg="mod">
          <ac:chgData name="Jason Eisenzimmer" userId="e65c84fb-bdb7-4ba2-8e14-a0dffc361233" providerId="ADAL" clId="{677DB7DE-9A93-4155-B8F8-E38286057AD2}" dt="2024-02-08T21:38:29.557" v="1236" actId="20577"/>
          <ac:spMkLst>
            <pc:docMk/>
            <pc:sldMk cId="3898449039" sldId="2147481012"/>
            <ac:spMk id="2" creationId="{6A460DCA-43B3-715B-097F-AF3C8B9473F5}"/>
          </ac:spMkLst>
        </pc:spChg>
        <pc:spChg chg="mod">
          <ac:chgData name="Jason Eisenzimmer" userId="e65c84fb-bdb7-4ba2-8e14-a0dffc361233" providerId="ADAL" clId="{677DB7DE-9A93-4155-B8F8-E38286057AD2}" dt="2024-02-08T21:38:39.337" v="1240" actId="20577"/>
          <ac:spMkLst>
            <pc:docMk/>
            <pc:sldMk cId="3898449039" sldId="2147481012"/>
            <ac:spMk id="3" creationId="{6A97CC88-9698-4146-486F-85C75224C460}"/>
          </ac:spMkLst>
        </pc:spChg>
        <pc:spChg chg="del">
          <ac:chgData name="Jason Eisenzimmer" userId="e65c84fb-bdb7-4ba2-8e14-a0dffc361233" providerId="ADAL" clId="{677DB7DE-9A93-4155-B8F8-E38286057AD2}" dt="2024-02-08T21:37:59.550" v="1221"/>
          <ac:spMkLst>
            <pc:docMk/>
            <pc:sldMk cId="3898449039" sldId="2147481012"/>
            <ac:spMk id="10" creationId="{579E3846-8D0B-B14A-817A-7FAC9DDAB4D8}"/>
          </ac:spMkLst>
        </pc:spChg>
        <pc:spChg chg="del">
          <ac:chgData name="Jason Eisenzimmer" userId="e65c84fb-bdb7-4ba2-8e14-a0dffc361233" providerId="ADAL" clId="{677DB7DE-9A93-4155-B8F8-E38286057AD2}" dt="2024-02-08T21:37:59.550" v="1221"/>
          <ac:spMkLst>
            <pc:docMk/>
            <pc:sldMk cId="3898449039" sldId="2147481012"/>
            <ac:spMk id="12" creationId="{BE50E7BE-734F-224D-B03E-074DE1D12480}"/>
          </ac:spMkLst>
        </pc:spChg>
        <pc:spChg chg="del">
          <ac:chgData name="Jason Eisenzimmer" userId="e65c84fb-bdb7-4ba2-8e14-a0dffc361233" providerId="ADAL" clId="{677DB7DE-9A93-4155-B8F8-E38286057AD2}" dt="2024-02-08T21:37:59.550" v="1221"/>
          <ac:spMkLst>
            <pc:docMk/>
            <pc:sldMk cId="3898449039" sldId="2147481012"/>
            <ac:spMk id="14" creationId="{DCA5172B-100A-154D-8648-280629D67DD0}"/>
          </ac:spMkLst>
        </pc:spChg>
      </pc:sldChg>
      <pc:sldChg chg="new del">
        <pc:chgData name="Jason Eisenzimmer" userId="e65c84fb-bdb7-4ba2-8e14-a0dffc361233" providerId="ADAL" clId="{677DB7DE-9A93-4155-B8F8-E38286057AD2}" dt="2024-02-08T21:39:16.390" v="1244" actId="680"/>
        <pc:sldMkLst>
          <pc:docMk/>
          <pc:sldMk cId="2356054374" sldId="2147481013"/>
        </pc:sldMkLst>
      </pc:sldChg>
      <pc:sldChg chg="addSp delSp modSp new del mod ord setBg modClrScheme addAnim chgLayout">
        <pc:chgData name="Jason Eisenzimmer" userId="e65c84fb-bdb7-4ba2-8e14-a0dffc361233" providerId="ADAL" clId="{677DB7DE-9A93-4155-B8F8-E38286057AD2}" dt="2024-02-08T21:43:47.563" v="1409" actId="47"/>
        <pc:sldMkLst>
          <pc:docMk/>
          <pc:sldMk cId="3281401956" sldId="2147481013"/>
        </pc:sldMkLst>
        <pc:spChg chg="del mod ord">
          <ac:chgData name="Jason Eisenzimmer" userId="e65c84fb-bdb7-4ba2-8e14-a0dffc361233" providerId="ADAL" clId="{677DB7DE-9A93-4155-B8F8-E38286057AD2}" dt="2024-02-08T21:41:14.599" v="1260" actId="700"/>
          <ac:spMkLst>
            <pc:docMk/>
            <pc:sldMk cId="3281401956" sldId="2147481013"/>
            <ac:spMk id="2" creationId="{C5D56063-95E5-620C-1B42-D202F8A4E15E}"/>
          </ac:spMkLst>
        </pc:spChg>
        <pc:spChg chg="del">
          <ac:chgData name="Jason Eisenzimmer" userId="e65c84fb-bdb7-4ba2-8e14-a0dffc361233" providerId="ADAL" clId="{677DB7DE-9A93-4155-B8F8-E38286057AD2}" dt="2024-02-08T21:41:14.599" v="1260" actId="700"/>
          <ac:spMkLst>
            <pc:docMk/>
            <pc:sldMk cId="3281401956" sldId="2147481013"/>
            <ac:spMk id="3" creationId="{E43F67EB-7BDC-7B63-FFDD-A467E70AF598}"/>
          </ac:spMkLst>
        </pc:spChg>
        <pc:spChg chg="add mod ord">
          <ac:chgData name="Jason Eisenzimmer" userId="e65c84fb-bdb7-4ba2-8e14-a0dffc361233" providerId="ADAL" clId="{677DB7DE-9A93-4155-B8F8-E38286057AD2}" dt="2024-02-08T21:41:56.488" v="1304" actId="1076"/>
          <ac:spMkLst>
            <pc:docMk/>
            <pc:sldMk cId="3281401956" sldId="2147481013"/>
            <ac:spMk id="4" creationId="{4327AF66-32B3-BFFC-9CA6-21D87C91A159}"/>
          </ac:spMkLst>
        </pc:spChg>
        <pc:spChg chg="add">
          <ac:chgData name="Jason Eisenzimmer" userId="e65c84fb-bdb7-4ba2-8e14-a0dffc361233" providerId="ADAL" clId="{677DB7DE-9A93-4155-B8F8-E38286057AD2}" dt="2024-02-08T21:41:35.428" v="1291" actId="26606"/>
          <ac:spMkLst>
            <pc:docMk/>
            <pc:sldMk cId="3281401956" sldId="2147481013"/>
            <ac:spMk id="9" creationId="{9C493F85-4BF4-2722-7AD6-4491C264856B}"/>
          </ac:spMkLst>
        </pc:spChg>
        <pc:spChg chg="add">
          <ac:chgData name="Jason Eisenzimmer" userId="e65c84fb-bdb7-4ba2-8e14-a0dffc361233" providerId="ADAL" clId="{677DB7DE-9A93-4155-B8F8-E38286057AD2}" dt="2024-02-08T21:41:35.428" v="1291" actId="26606"/>
          <ac:spMkLst>
            <pc:docMk/>
            <pc:sldMk cId="3281401956" sldId="2147481013"/>
            <ac:spMk id="11" creationId="{E4E6A549-BA0F-650D-E1CE-08C55A93F629}"/>
          </ac:spMkLst>
        </pc:spChg>
      </pc:sldChg>
      <pc:sldChg chg="addSp delSp modSp new del mod ord setBg">
        <pc:chgData name="Jason Eisenzimmer" userId="e65c84fb-bdb7-4ba2-8e14-a0dffc361233" providerId="ADAL" clId="{677DB7DE-9A93-4155-B8F8-E38286057AD2}" dt="2024-02-08T21:43:30.407" v="1362" actId="47"/>
        <pc:sldMkLst>
          <pc:docMk/>
          <pc:sldMk cId="2150583369" sldId="2147481014"/>
        </pc:sldMkLst>
        <pc:spChg chg="mod">
          <ac:chgData name="Jason Eisenzimmer" userId="e65c84fb-bdb7-4ba2-8e14-a0dffc361233" providerId="ADAL" clId="{677DB7DE-9A93-4155-B8F8-E38286057AD2}" dt="2024-02-08T21:42:34.152" v="1327" actId="1076"/>
          <ac:spMkLst>
            <pc:docMk/>
            <pc:sldMk cId="2150583369" sldId="2147481014"/>
            <ac:spMk id="2" creationId="{BEA9D029-3E1C-AE5E-66DD-E5324443C50B}"/>
          </ac:spMkLst>
        </pc:spChg>
        <pc:spChg chg="del">
          <ac:chgData name="Jason Eisenzimmer" userId="e65c84fb-bdb7-4ba2-8e14-a0dffc361233" providerId="ADAL" clId="{677DB7DE-9A93-4155-B8F8-E38286057AD2}" dt="2024-02-08T21:42:21.770" v="1325" actId="478"/>
          <ac:spMkLst>
            <pc:docMk/>
            <pc:sldMk cId="2150583369" sldId="2147481014"/>
            <ac:spMk id="3" creationId="{6AB40014-C66C-17AB-D9AE-1AAFE9D3D07A}"/>
          </ac:spMkLst>
        </pc:spChg>
        <pc:spChg chg="add">
          <ac:chgData name="Jason Eisenzimmer" userId="e65c84fb-bdb7-4ba2-8e14-a0dffc361233" providerId="ADAL" clId="{677DB7DE-9A93-4155-B8F8-E38286057AD2}" dt="2024-02-08T21:42:31.204" v="1326" actId="26606"/>
          <ac:spMkLst>
            <pc:docMk/>
            <pc:sldMk cId="2150583369" sldId="2147481014"/>
            <ac:spMk id="7" creationId="{587A646C-2187-B724-668D-DCCBB749C044}"/>
          </ac:spMkLst>
        </pc:spChg>
        <pc:spChg chg="add">
          <ac:chgData name="Jason Eisenzimmer" userId="e65c84fb-bdb7-4ba2-8e14-a0dffc361233" providerId="ADAL" clId="{677DB7DE-9A93-4155-B8F8-E38286057AD2}" dt="2024-02-08T21:42:31.204" v="1326" actId="26606"/>
          <ac:spMkLst>
            <pc:docMk/>
            <pc:sldMk cId="2150583369" sldId="2147481014"/>
            <ac:spMk id="9" creationId="{E4E6A549-BA0F-650D-E1CE-08C55A93F629}"/>
          </ac:spMkLst>
        </pc:spChg>
      </pc:sldChg>
      <pc:sldChg chg="addSp delSp modSp new mod ord setBg addAnim modAnim">
        <pc:chgData name="Jason Eisenzimmer" userId="e65c84fb-bdb7-4ba2-8e14-a0dffc361233" providerId="ADAL" clId="{677DB7DE-9A93-4155-B8F8-E38286057AD2}" dt="2024-02-08T21:50:19.107" v="1481"/>
        <pc:sldMkLst>
          <pc:docMk/>
          <pc:sldMk cId="2254760389" sldId="2147481015"/>
        </pc:sldMkLst>
        <pc:spChg chg="mod ord">
          <ac:chgData name="Jason Eisenzimmer" userId="e65c84fb-bdb7-4ba2-8e14-a0dffc361233" providerId="ADAL" clId="{677DB7DE-9A93-4155-B8F8-E38286057AD2}" dt="2024-02-08T21:44:02.122" v="1414" actId="26606"/>
          <ac:spMkLst>
            <pc:docMk/>
            <pc:sldMk cId="2254760389" sldId="2147481015"/>
            <ac:spMk id="2" creationId="{E2558EFC-5B3F-391C-1F35-6BABEA20D3C5}"/>
          </ac:spMkLst>
        </pc:spChg>
        <pc:spChg chg="del">
          <ac:chgData name="Jason Eisenzimmer" userId="e65c84fb-bdb7-4ba2-8e14-a0dffc361233" providerId="ADAL" clId="{677DB7DE-9A93-4155-B8F8-E38286057AD2}" dt="2024-02-08T21:43:09.657" v="1355" actId="478"/>
          <ac:spMkLst>
            <pc:docMk/>
            <pc:sldMk cId="2254760389" sldId="2147481015"/>
            <ac:spMk id="3" creationId="{533C5D6E-ADEE-10EE-A771-2B0EE117F1DF}"/>
          </ac:spMkLst>
        </pc:spChg>
        <pc:spChg chg="add del">
          <ac:chgData name="Jason Eisenzimmer" userId="e65c84fb-bdb7-4ba2-8e14-a0dffc361233" providerId="ADAL" clId="{677DB7DE-9A93-4155-B8F8-E38286057AD2}" dt="2024-02-08T21:44:02.122" v="1414" actId="26606"/>
          <ac:spMkLst>
            <pc:docMk/>
            <pc:sldMk cId="2254760389" sldId="2147481015"/>
            <ac:spMk id="8" creationId="{A7E26772-EAFC-10BB-4659-99BF2A8A1546}"/>
          </ac:spMkLst>
        </pc:spChg>
        <pc:spChg chg="add del">
          <ac:chgData name="Jason Eisenzimmer" userId="e65c84fb-bdb7-4ba2-8e14-a0dffc361233" providerId="ADAL" clId="{677DB7DE-9A93-4155-B8F8-E38286057AD2}" dt="2024-02-08T21:44:02.122" v="1414" actId="26606"/>
          <ac:spMkLst>
            <pc:docMk/>
            <pc:sldMk cId="2254760389" sldId="2147481015"/>
            <ac:spMk id="10" creationId="{E4AEFA6A-E623-CF1A-3DDF-C38D3A7E2CE2}"/>
          </ac:spMkLst>
        </pc:spChg>
        <pc:spChg chg="add">
          <ac:chgData name="Jason Eisenzimmer" userId="e65c84fb-bdb7-4ba2-8e14-a0dffc361233" providerId="ADAL" clId="{677DB7DE-9A93-4155-B8F8-E38286057AD2}" dt="2024-02-08T21:44:02.122" v="1414" actId="26606"/>
          <ac:spMkLst>
            <pc:docMk/>
            <pc:sldMk cId="2254760389" sldId="2147481015"/>
            <ac:spMk id="15" creationId="{65735658-270A-8D75-091E-AFB444A3D617}"/>
          </ac:spMkLst>
        </pc:spChg>
        <pc:spChg chg="add">
          <ac:chgData name="Jason Eisenzimmer" userId="e65c84fb-bdb7-4ba2-8e14-a0dffc361233" providerId="ADAL" clId="{677DB7DE-9A93-4155-B8F8-E38286057AD2}" dt="2024-02-08T21:44:02.122" v="1414" actId="26606"/>
          <ac:spMkLst>
            <pc:docMk/>
            <pc:sldMk cId="2254760389" sldId="2147481015"/>
            <ac:spMk id="17" creationId="{F9FB1C88-5F1D-C7DF-A4B3-E8EE7F6BF322}"/>
          </ac:spMkLst>
        </pc:spChg>
        <pc:spChg chg="add">
          <ac:chgData name="Jason Eisenzimmer" userId="e65c84fb-bdb7-4ba2-8e14-a0dffc361233" providerId="ADAL" clId="{677DB7DE-9A93-4155-B8F8-E38286057AD2}" dt="2024-02-08T21:44:02.122" v="1414" actId="26606"/>
          <ac:spMkLst>
            <pc:docMk/>
            <pc:sldMk cId="2254760389" sldId="2147481015"/>
            <ac:spMk id="19" creationId="{4711BF64-C99B-2F90-ADA1-0C08F9BE8392}"/>
          </ac:spMkLst>
        </pc:spChg>
        <pc:picChg chg="add mod">
          <ac:chgData name="Jason Eisenzimmer" userId="e65c84fb-bdb7-4ba2-8e14-a0dffc361233" providerId="ADAL" clId="{677DB7DE-9A93-4155-B8F8-E38286057AD2}" dt="2024-02-08T21:44:02.122" v="1414" actId="26606"/>
          <ac:picMkLst>
            <pc:docMk/>
            <pc:sldMk cId="2254760389" sldId="2147481015"/>
            <ac:picMk id="4" creationId="{82263F8E-39C8-5163-4474-746754F8D574}"/>
          </ac:picMkLst>
        </pc:picChg>
      </pc:sldChg>
      <pc:sldChg chg="addSp delSp modSp add mod modTransition setBg addAnim modAnim delDesignElem">
        <pc:chgData name="Jason Eisenzimmer" userId="e65c84fb-bdb7-4ba2-8e14-a0dffc361233" providerId="ADAL" clId="{677DB7DE-9A93-4155-B8F8-E38286057AD2}" dt="2024-02-08T21:56:44.835" v="1561"/>
        <pc:sldMkLst>
          <pc:docMk/>
          <pc:sldMk cId="982780722" sldId="2147481016"/>
        </pc:sldMkLst>
        <pc:spChg chg="mod ord">
          <ac:chgData name="Jason Eisenzimmer" userId="e65c84fb-bdb7-4ba2-8e14-a0dffc361233" providerId="ADAL" clId="{677DB7DE-9A93-4155-B8F8-E38286057AD2}" dt="2024-02-08T21:43:58.977" v="1412" actId="26606"/>
          <ac:spMkLst>
            <pc:docMk/>
            <pc:sldMk cId="982780722" sldId="2147481016"/>
            <ac:spMk id="2" creationId="{E2558EFC-5B3F-391C-1F35-6BABEA20D3C5}"/>
          </ac:spMkLst>
        </pc:spChg>
        <pc:spChg chg="del">
          <ac:chgData name="Jason Eisenzimmer" userId="e65c84fb-bdb7-4ba2-8e14-a0dffc361233" providerId="ADAL" clId="{677DB7DE-9A93-4155-B8F8-E38286057AD2}" dt="2024-02-08T21:43:28.737" v="1361"/>
          <ac:spMkLst>
            <pc:docMk/>
            <pc:sldMk cId="982780722" sldId="2147481016"/>
            <ac:spMk id="8" creationId="{A7E26772-EAFC-10BB-4659-99BF2A8A1546}"/>
          </ac:spMkLst>
        </pc:spChg>
        <pc:spChg chg="add">
          <ac:chgData name="Jason Eisenzimmer" userId="e65c84fb-bdb7-4ba2-8e14-a0dffc361233" providerId="ADAL" clId="{677DB7DE-9A93-4155-B8F8-E38286057AD2}" dt="2024-02-08T21:43:58.977" v="1412" actId="26606"/>
          <ac:spMkLst>
            <pc:docMk/>
            <pc:sldMk cId="982780722" sldId="2147481016"/>
            <ac:spMk id="9" creationId="{65735658-270A-8D75-091E-AFB444A3D617}"/>
          </ac:spMkLst>
        </pc:spChg>
        <pc:spChg chg="del">
          <ac:chgData name="Jason Eisenzimmer" userId="e65c84fb-bdb7-4ba2-8e14-a0dffc361233" providerId="ADAL" clId="{677DB7DE-9A93-4155-B8F8-E38286057AD2}" dt="2024-02-08T21:43:28.737" v="1361"/>
          <ac:spMkLst>
            <pc:docMk/>
            <pc:sldMk cId="982780722" sldId="2147481016"/>
            <ac:spMk id="10" creationId="{E4AEFA6A-E623-CF1A-3DDF-C38D3A7E2CE2}"/>
          </ac:spMkLst>
        </pc:spChg>
        <pc:spChg chg="add">
          <ac:chgData name="Jason Eisenzimmer" userId="e65c84fb-bdb7-4ba2-8e14-a0dffc361233" providerId="ADAL" clId="{677DB7DE-9A93-4155-B8F8-E38286057AD2}" dt="2024-02-08T21:43:58.977" v="1412" actId="26606"/>
          <ac:spMkLst>
            <pc:docMk/>
            <pc:sldMk cId="982780722" sldId="2147481016"/>
            <ac:spMk id="11" creationId="{F9FB1C88-5F1D-C7DF-A4B3-E8EE7F6BF322}"/>
          </ac:spMkLst>
        </pc:spChg>
        <pc:spChg chg="add">
          <ac:chgData name="Jason Eisenzimmer" userId="e65c84fb-bdb7-4ba2-8e14-a0dffc361233" providerId="ADAL" clId="{677DB7DE-9A93-4155-B8F8-E38286057AD2}" dt="2024-02-08T21:43:58.977" v="1412" actId="26606"/>
          <ac:spMkLst>
            <pc:docMk/>
            <pc:sldMk cId="982780722" sldId="2147481016"/>
            <ac:spMk id="13" creationId="{4711BF64-C99B-2F90-ADA1-0C08F9BE8392}"/>
          </ac:spMkLst>
        </pc:spChg>
        <pc:picChg chg="mod">
          <ac:chgData name="Jason Eisenzimmer" userId="e65c84fb-bdb7-4ba2-8e14-a0dffc361233" providerId="ADAL" clId="{677DB7DE-9A93-4155-B8F8-E38286057AD2}" dt="2024-02-08T21:43:58.977" v="1412" actId="26606"/>
          <ac:picMkLst>
            <pc:docMk/>
            <pc:sldMk cId="982780722" sldId="2147481016"/>
            <ac:picMk id="4" creationId="{82263F8E-39C8-5163-4474-746754F8D574}"/>
          </ac:picMkLst>
        </pc:picChg>
      </pc:sldChg>
      <pc:sldChg chg="addSp delSp modSp add del mod setBg addAnim modAnim delDesignElem">
        <pc:chgData name="Jason Eisenzimmer" userId="e65c84fb-bdb7-4ba2-8e14-a0dffc361233" providerId="ADAL" clId="{677DB7DE-9A93-4155-B8F8-E38286057AD2}" dt="2024-02-08T21:51:22.647" v="1485" actId="47"/>
        <pc:sldMkLst>
          <pc:docMk/>
          <pc:sldMk cId="584635046" sldId="2147481017"/>
        </pc:sldMkLst>
        <pc:spChg chg="mod ord">
          <ac:chgData name="Jason Eisenzimmer" userId="e65c84fb-bdb7-4ba2-8e14-a0dffc361233" providerId="ADAL" clId="{677DB7DE-9A93-4155-B8F8-E38286057AD2}" dt="2024-02-08T21:43:53.634" v="1410" actId="26606"/>
          <ac:spMkLst>
            <pc:docMk/>
            <pc:sldMk cId="584635046" sldId="2147481017"/>
            <ac:spMk id="2" creationId="{E2558EFC-5B3F-391C-1F35-6BABEA20D3C5}"/>
          </ac:spMkLst>
        </pc:spChg>
        <pc:spChg chg="del">
          <ac:chgData name="Jason Eisenzimmer" userId="e65c84fb-bdb7-4ba2-8e14-a0dffc361233" providerId="ADAL" clId="{677DB7DE-9A93-4155-B8F8-E38286057AD2}" dt="2024-02-08T21:43:37.924" v="1380"/>
          <ac:spMkLst>
            <pc:docMk/>
            <pc:sldMk cId="584635046" sldId="2147481017"/>
            <ac:spMk id="8" creationId="{A7E26772-EAFC-10BB-4659-99BF2A8A1546}"/>
          </ac:spMkLst>
        </pc:spChg>
        <pc:spChg chg="add">
          <ac:chgData name="Jason Eisenzimmer" userId="e65c84fb-bdb7-4ba2-8e14-a0dffc361233" providerId="ADAL" clId="{677DB7DE-9A93-4155-B8F8-E38286057AD2}" dt="2024-02-08T21:43:53.634" v="1410" actId="26606"/>
          <ac:spMkLst>
            <pc:docMk/>
            <pc:sldMk cId="584635046" sldId="2147481017"/>
            <ac:spMk id="9" creationId="{65735658-270A-8D75-091E-AFB444A3D617}"/>
          </ac:spMkLst>
        </pc:spChg>
        <pc:spChg chg="del">
          <ac:chgData name="Jason Eisenzimmer" userId="e65c84fb-bdb7-4ba2-8e14-a0dffc361233" providerId="ADAL" clId="{677DB7DE-9A93-4155-B8F8-E38286057AD2}" dt="2024-02-08T21:43:37.924" v="1380"/>
          <ac:spMkLst>
            <pc:docMk/>
            <pc:sldMk cId="584635046" sldId="2147481017"/>
            <ac:spMk id="10" creationId="{E4AEFA6A-E623-CF1A-3DDF-C38D3A7E2CE2}"/>
          </ac:spMkLst>
        </pc:spChg>
        <pc:spChg chg="add">
          <ac:chgData name="Jason Eisenzimmer" userId="e65c84fb-bdb7-4ba2-8e14-a0dffc361233" providerId="ADAL" clId="{677DB7DE-9A93-4155-B8F8-E38286057AD2}" dt="2024-02-08T21:43:53.634" v="1410" actId="26606"/>
          <ac:spMkLst>
            <pc:docMk/>
            <pc:sldMk cId="584635046" sldId="2147481017"/>
            <ac:spMk id="11" creationId="{F9FB1C88-5F1D-C7DF-A4B3-E8EE7F6BF322}"/>
          </ac:spMkLst>
        </pc:spChg>
        <pc:spChg chg="add">
          <ac:chgData name="Jason Eisenzimmer" userId="e65c84fb-bdb7-4ba2-8e14-a0dffc361233" providerId="ADAL" clId="{677DB7DE-9A93-4155-B8F8-E38286057AD2}" dt="2024-02-08T21:43:53.634" v="1410" actId="26606"/>
          <ac:spMkLst>
            <pc:docMk/>
            <pc:sldMk cId="584635046" sldId="2147481017"/>
            <ac:spMk id="13" creationId="{4711BF64-C99B-2F90-ADA1-0C08F9BE8392}"/>
          </ac:spMkLst>
        </pc:spChg>
        <pc:picChg chg="mod">
          <ac:chgData name="Jason Eisenzimmer" userId="e65c84fb-bdb7-4ba2-8e14-a0dffc361233" providerId="ADAL" clId="{677DB7DE-9A93-4155-B8F8-E38286057AD2}" dt="2024-02-08T21:43:53.634" v="1410" actId="26606"/>
          <ac:picMkLst>
            <pc:docMk/>
            <pc:sldMk cId="584635046" sldId="2147481017"/>
            <ac:picMk id="4" creationId="{82263F8E-39C8-5163-4474-746754F8D574}"/>
          </ac:picMkLst>
        </pc:picChg>
      </pc:sldChg>
      <pc:sldChg chg="delSp modSp add del setBg delDesignElem">
        <pc:chgData name="Jason Eisenzimmer" userId="e65c84fb-bdb7-4ba2-8e14-a0dffc361233" providerId="ADAL" clId="{677DB7DE-9A93-4155-B8F8-E38286057AD2}" dt="2024-02-08T21:44:23.772" v="1434" actId="47"/>
        <pc:sldMkLst>
          <pc:docMk/>
          <pc:sldMk cId="1692371836" sldId="2147481018"/>
        </pc:sldMkLst>
        <pc:spChg chg="mod">
          <ac:chgData name="Jason Eisenzimmer" userId="e65c84fb-bdb7-4ba2-8e14-a0dffc361233" providerId="ADAL" clId="{677DB7DE-9A93-4155-B8F8-E38286057AD2}" dt="2024-02-08T21:44:18.693" v="1432" actId="20577"/>
          <ac:spMkLst>
            <pc:docMk/>
            <pc:sldMk cId="1692371836" sldId="2147481018"/>
            <ac:spMk id="2" creationId="{E2558EFC-5B3F-391C-1F35-6BABEA20D3C5}"/>
          </ac:spMkLst>
        </pc:spChg>
        <pc:spChg chg="del">
          <ac:chgData name="Jason Eisenzimmer" userId="e65c84fb-bdb7-4ba2-8e14-a0dffc361233" providerId="ADAL" clId="{677DB7DE-9A93-4155-B8F8-E38286057AD2}" dt="2024-02-08T21:44:13.757" v="1417"/>
          <ac:spMkLst>
            <pc:docMk/>
            <pc:sldMk cId="1692371836" sldId="2147481018"/>
            <ac:spMk id="15" creationId="{65735658-270A-8D75-091E-AFB444A3D617}"/>
          </ac:spMkLst>
        </pc:spChg>
        <pc:spChg chg="del">
          <ac:chgData name="Jason Eisenzimmer" userId="e65c84fb-bdb7-4ba2-8e14-a0dffc361233" providerId="ADAL" clId="{677DB7DE-9A93-4155-B8F8-E38286057AD2}" dt="2024-02-08T21:44:13.757" v="1417"/>
          <ac:spMkLst>
            <pc:docMk/>
            <pc:sldMk cId="1692371836" sldId="2147481018"/>
            <ac:spMk id="17" creationId="{F9FB1C88-5F1D-C7DF-A4B3-E8EE7F6BF322}"/>
          </ac:spMkLst>
        </pc:spChg>
        <pc:spChg chg="del">
          <ac:chgData name="Jason Eisenzimmer" userId="e65c84fb-bdb7-4ba2-8e14-a0dffc361233" providerId="ADAL" clId="{677DB7DE-9A93-4155-B8F8-E38286057AD2}" dt="2024-02-08T21:44:13.757" v="1417"/>
          <ac:spMkLst>
            <pc:docMk/>
            <pc:sldMk cId="1692371836" sldId="2147481018"/>
            <ac:spMk id="19" creationId="{4711BF64-C99B-2F90-ADA1-0C08F9BE8392}"/>
          </ac:spMkLst>
        </pc:spChg>
      </pc:sldChg>
      <pc:sldChg chg="modSp add ord modAnim">
        <pc:chgData name="Jason Eisenzimmer" userId="e65c84fb-bdb7-4ba2-8e14-a0dffc361233" providerId="ADAL" clId="{677DB7DE-9A93-4155-B8F8-E38286057AD2}" dt="2024-02-08T21:50:31.874" v="1482"/>
        <pc:sldMkLst>
          <pc:docMk/>
          <pc:sldMk cId="4188056841" sldId="2147481019"/>
        </pc:sldMkLst>
        <pc:spChg chg="mod">
          <ac:chgData name="Jason Eisenzimmer" userId="e65c84fb-bdb7-4ba2-8e14-a0dffc361233" providerId="ADAL" clId="{677DB7DE-9A93-4155-B8F8-E38286057AD2}" dt="2024-02-08T21:44:27.686" v="1447" actId="20577"/>
          <ac:spMkLst>
            <pc:docMk/>
            <pc:sldMk cId="4188056841" sldId="2147481019"/>
            <ac:spMk id="2" creationId="{E2558EFC-5B3F-391C-1F35-6BABEA20D3C5}"/>
          </ac:spMkLst>
        </pc:spChg>
      </pc:sldChg>
      <pc:sldChg chg="delSp add ord modTransition setBg delDesignElem">
        <pc:chgData name="Jason Eisenzimmer" userId="e65c84fb-bdb7-4ba2-8e14-a0dffc361233" providerId="ADAL" clId="{677DB7DE-9A93-4155-B8F8-E38286057AD2}" dt="2024-02-08T21:53:48.600" v="1539"/>
        <pc:sldMkLst>
          <pc:docMk/>
          <pc:sldMk cId="2249632876" sldId="2147481020"/>
        </pc:sldMkLst>
        <pc:spChg chg="del">
          <ac:chgData name="Jason Eisenzimmer" userId="e65c84fb-bdb7-4ba2-8e14-a0dffc361233" providerId="ADAL" clId="{677DB7DE-9A93-4155-B8F8-E38286057AD2}" dt="2024-02-08T21:45:06.329" v="1454"/>
          <ac:spMkLst>
            <pc:docMk/>
            <pc:sldMk cId="2249632876" sldId="2147481020"/>
            <ac:spMk id="16" creationId="{399037D5-760E-1F04-18A2-81E93142B8CB}"/>
          </ac:spMkLst>
        </pc:spChg>
        <pc:spChg chg="del">
          <ac:chgData name="Jason Eisenzimmer" userId="e65c84fb-bdb7-4ba2-8e14-a0dffc361233" providerId="ADAL" clId="{677DB7DE-9A93-4155-B8F8-E38286057AD2}" dt="2024-02-08T21:45:06.329" v="1454"/>
          <ac:spMkLst>
            <pc:docMk/>
            <pc:sldMk cId="2249632876" sldId="2147481020"/>
            <ac:spMk id="18" creationId="{D150D424-378A-5EAF-BEF3-AB85F9E35F0E}"/>
          </ac:spMkLst>
        </pc:spChg>
      </pc:sldChg>
      <pc:sldChg chg="modSp add mod modTransition">
        <pc:chgData name="Jason Eisenzimmer" userId="e65c84fb-bdb7-4ba2-8e14-a0dffc361233" providerId="ADAL" clId="{677DB7DE-9A93-4155-B8F8-E38286057AD2}" dt="2024-02-08T21:56:15.444" v="1555"/>
        <pc:sldMkLst>
          <pc:docMk/>
          <pc:sldMk cId="1686259388" sldId="2147481021"/>
        </pc:sldMkLst>
        <pc:spChg chg="mod">
          <ac:chgData name="Jason Eisenzimmer" userId="e65c84fb-bdb7-4ba2-8e14-a0dffc361233" providerId="ADAL" clId="{677DB7DE-9A93-4155-B8F8-E38286057AD2}" dt="2024-02-08T21:51:30.711" v="1519" actId="27636"/>
          <ac:spMkLst>
            <pc:docMk/>
            <pc:sldMk cId="1686259388" sldId="2147481021"/>
            <ac:spMk id="2" creationId="{E2558EFC-5B3F-391C-1F35-6BABEA20D3C5}"/>
          </ac:spMkLst>
        </pc:spChg>
      </pc:sldChg>
      <pc:sldChg chg="addSp delSp modSp new mod setBg chgLayout">
        <pc:chgData name="Jason Eisenzimmer" userId="e65c84fb-bdb7-4ba2-8e14-a0dffc361233" providerId="ADAL" clId="{677DB7DE-9A93-4155-B8F8-E38286057AD2}" dt="2024-02-08T22:35:55.843" v="1613"/>
        <pc:sldMkLst>
          <pc:docMk/>
          <pc:sldMk cId="2825087260" sldId="2147481022"/>
        </pc:sldMkLst>
        <pc:spChg chg="add mod">
          <ac:chgData name="Jason Eisenzimmer" userId="e65c84fb-bdb7-4ba2-8e14-a0dffc361233" providerId="ADAL" clId="{677DB7DE-9A93-4155-B8F8-E38286057AD2}" dt="2024-02-08T22:35:37.709" v="1610" actId="20577"/>
          <ac:spMkLst>
            <pc:docMk/>
            <pc:sldMk cId="2825087260" sldId="2147481022"/>
            <ac:spMk id="2" creationId="{3BFA80F0-CF57-30F1-D6B3-72C8F683F233}"/>
          </ac:spMkLst>
        </pc:spChg>
        <pc:spChg chg="add del mod">
          <ac:chgData name="Jason Eisenzimmer" userId="e65c84fb-bdb7-4ba2-8e14-a0dffc361233" providerId="ADAL" clId="{677DB7DE-9A93-4155-B8F8-E38286057AD2}" dt="2024-02-08T22:35:28.338" v="1585"/>
          <ac:spMkLst>
            <pc:docMk/>
            <pc:sldMk cId="2825087260" sldId="2147481022"/>
            <ac:spMk id="3" creationId="{4FD5BF21-24B8-1406-0DFE-F88592D7C3F0}"/>
          </ac:spMkLst>
        </pc:spChg>
        <pc:picChg chg="add mod">
          <ac:chgData name="Jason Eisenzimmer" userId="e65c84fb-bdb7-4ba2-8e14-a0dffc361233" providerId="ADAL" clId="{677DB7DE-9A93-4155-B8F8-E38286057AD2}" dt="2024-02-08T22:35:49.328" v="1612" actId="1076"/>
          <ac:picMkLst>
            <pc:docMk/>
            <pc:sldMk cId="2825087260" sldId="2147481022"/>
            <ac:picMk id="5" creationId="{134A7249-0DBF-6E81-B29A-CA01CDE6011B}"/>
          </ac:picMkLst>
        </pc:picChg>
      </pc:sldChg>
      <pc:sldChg chg="addSp modSp new del mod chgLayout">
        <pc:chgData name="Jason Eisenzimmer" userId="e65c84fb-bdb7-4ba2-8e14-a0dffc361233" providerId="ADAL" clId="{677DB7DE-9A93-4155-B8F8-E38286057AD2}" dt="2024-02-08T22:35:21.399" v="1582" actId="2696"/>
        <pc:sldMkLst>
          <pc:docMk/>
          <pc:sldMk cId="3498943469" sldId="2147481022"/>
        </pc:sldMkLst>
        <pc:spChg chg="add mod ord">
          <ac:chgData name="Jason Eisenzimmer" userId="e65c84fb-bdb7-4ba2-8e14-a0dffc361233" providerId="ADAL" clId="{677DB7DE-9A93-4155-B8F8-E38286057AD2}" dt="2024-02-08T22:35:07.486" v="1580" actId="700"/>
          <ac:spMkLst>
            <pc:docMk/>
            <pc:sldMk cId="3498943469" sldId="2147481022"/>
            <ac:spMk id="3" creationId="{A5788E10-9E92-74F4-7070-2C5B259625B9}"/>
          </ac:spMkLst>
        </pc:spChg>
        <pc:spChg chg="add mod ord">
          <ac:chgData name="Jason Eisenzimmer" userId="e65c84fb-bdb7-4ba2-8e14-a0dffc361233" providerId="ADAL" clId="{677DB7DE-9A93-4155-B8F8-E38286057AD2}" dt="2024-02-08T22:35:10.033" v="1581" actId="114"/>
          <ac:spMkLst>
            <pc:docMk/>
            <pc:sldMk cId="3498943469" sldId="2147481022"/>
            <ac:spMk id="4" creationId="{BFF1B9A3-3437-6AEE-D33F-453FD5AB97DD}"/>
          </ac:spMkLst>
        </pc:spChg>
        <pc:picChg chg="add mod">
          <ac:chgData name="Jason Eisenzimmer" userId="e65c84fb-bdb7-4ba2-8e14-a0dffc361233" providerId="ADAL" clId="{677DB7DE-9A93-4155-B8F8-E38286057AD2}" dt="2024-02-08T22:35:02.395" v="1579" actId="1076"/>
          <ac:picMkLst>
            <pc:docMk/>
            <pc:sldMk cId="3498943469" sldId="2147481022"/>
            <ac:picMk id="2" creationId="{1E8D6E45-7AA8-155B-6D3B-B911A7708C86}"/>
          </ac:picMkLst>
        </pc:picChg>
      </pc:sldChg>
      <pc:sldChg chg="addSp delSp modSp add mod modTransition setBg delDesignElem">
        <pc:chgData name="Jason Eisenzimmer" userId="e65c84fb-bdb7-4ba2-8e14-a0dffc361233" providerId="ADAL" clId="{677DB7DE-9A93-4155-B8F8-E38286057AD2}" dt="2024-02-09T14:54:08.939" v="1670"/>
        <pc:sldMkLst>
          <pc:docMk/>
          <pc:sldMk cId="1675460124" sldId="2147481023"/>
        </pc:sldMkLst>
        <pc:spChg chg="mod">
          <ac:chgData name="Jason Eisenzimmer" userId="e65c84fb-bdb7-4ba2-8e14-a0dffc361233" providerId="ADAL" clId="{677DB7DE-9A93-4155-B8F8-E38286057AD2}" dt="2024-02-09T14:47:17.638" v="1646" actId="20577"/>
          <ac:spMkLst>
            <pc:docMk/>
            <pc:sldMk cId="1675460124" sldId="2147481023"/>
            <ac:spMk id="2" creationId="{DF38B128-011F-4E8C-B0B7-78AD24C4FEAC}"/>
          </ac:spMkLst>
        </pc:spChg>
        <pc:spChg chg="add del mod">
          <ac:chgData name="Jason Eisenzimmer" userId="e65c84fb-bdb7-4ba2-8e14-a0dffc361233" providerId="ADAL" clId="{677DB7DE-9A93-4155-B8F8-E38286057AD2}" dt="2024-02-09T14:48:59.009" v="1666" actId="21"/>
          <ac:spMkLst>
            <pc:docMk/>
            <pc:sldMk cId="1675460124" sldId="2147481023"/>
            <ac:spMk id="3" creationId="{E69811DF-6E5F-1470-7828-695B1E8137B3}"/>
          </ac:spMkLst>
        </pc:spChg>
        <pc:spChg chg="add mod">
          <ac:chgData name="Jason Eisenzimmer" userId="e65c84fb-bdb7-4ba2-8e14-a0dffc361233" providerId="ADAL" clId="{677DB7DE-9A93-4155-B8F8-E38286057AD2}" dt="2024-02-09T14:48:40.016" v="1659"/>
          <ac:spMkLst>
            <pc:docMk/>
            <pc:sldMk cId="1675460124" sldId="2147481023"/>
            <ac:spMk id="4" creationId="{7CF6721E-2EED-8CA1-FBE5-EB7E60A0187C}"/>
          </ac:spMkLst>
        </pc:spChg>
        <pc:spChg chg="del">
          <ac:chgData name="Jason Eisenzimmer" userId="e65c84fb-bdb7-4ba2-8e14-a0dffc361233" providerId="ADAL" clId="{677DB7DE-9A93-4155-B8F8-E38286057AD2}" dt="2024-02-09T14:46:46.870" v="1616"/>
          <ac:spMkLst>
            <pc:docMk/>
            <pc:sldMk cId="1675460124" sldId="2147481023"/>
            <ac:spMk id="9" creationId="{E383CC5D-71E8-4CB2-8E4A-F1E4FF6DC9D6}"/>
          </ac:spMkLst>
        </pc:spChg>
        <pc:spChg chg="add del">
          <ac:chgData name="Jason Eisenzimmer" userId="e65c84fb-bdb7-4ba2-8e14-a0dffc361233" providerId="ADAL" clId="{677DB7DE-9A93-4155-B8F8-E38286057AD2}" dt="2024-02-09T14:46:56.555" v="1618" actId="26606"/>
          <ac:spMkLst>
            <pc:docMk/>
            <pc:sldMk cId="1675460124" sldId="2147481023"/>
            <ac:spMk id="10" creationId="{50E4A9D4-0A7C-21C2-C565-7DA5B37A4ECA}"/>
          </ac:spMkLst>
        </pc:spChg>
        <pc:spChg chg="del">
          <ac:chgData name="Jason Eisenzimmer" userId="e65c84fb-bdb7-4ba2-8e14-a0dffc361233" providerId="ADAL" clId="{677DB7DE-9A93-4155-B8F8-E38286057AD2}" dt="2024-02-09T14:46:46.870" v="1616"/>
          <ac:spMkLst>
            <pc:docMk/>
            <pc:sldMk cId="1675460124" sldId="2147481023"/>
            <ac:spMk id="11" creationId="{E2DA5AC1-43C5-4243-9028-07DBB80D0C95}"/>
          </ac:spMkLst>
        </pc:spChg>
        <pc:spChg chg="add del">
          <ac:chgData name="Jason Eisenzimmer" userId="e65c84fb-bdb7-4ba2-8e14-a0dffc361233" providerId="ADAL" clId="{677DB7DE-9A93-4155-B8F8-E38286057AD2}" dt="2024-02-09T14:46:56.555" v="1618" actId="26606"/>
          <ac:spMkLst>
            <pc:docMk/>
            <pc:sldMk cId="1675460124" sldId="2147481023"/>
            <ac:spMk id="12" creationId="{D150D424-378A-5EAF-BEF3-AB85F9E35F0E}"/>
          </ac:spMkLst>
        </pc:spChg>
        <pc:spChg chg="del">
          <ac:chgData name="Jason Eisenzimmer" userId="e65c84fb-bdb7-4ba2-8e14-a0dffc361233" providerId="ADAL" clId="{677DB7DE-9A93-4155-B8F8-E38286057AD2}" dt="2024-02-09T14:46:46.870" v="1616"/>
          <ac:spMkLst>
            <pc:docMk/>
            <pc:sldMk cId="1675460124" sldId="2147481023"/>
            <ac:spMk id="13" creationId="{8A4EDA1C-27A1-4C83-ACE4-6675EC9245B1}"/>
          </ac:spMkLst>
        </pc:spChg>
        <pc:spChg chg="add del">
          <ac:chgData name="Jason Eisenzimmer" userId="e65c84fb-bdb7-4ba2-8e14-a0dffc361233" providerId="ADAL" clId="{677DB7DE-9A93-4155-B8F8-E38286057AD2}" dt="2024-02-09T14:46:59.621" v="1620" actId="26606"/>
          <ac:spMkLst>
            <pc:docMk/>
            <pc:sldMk cId="1675460124" sldId="2147481023"/>
            <ac:spMk id="14" creationId="{50E4A9D4-0A7C-21C2-C565-7DA5B37A4ECA}"/>
          </ac:spMkLst>
        </pc:spChg>
        <pc:spChg chg="del">
          <ac:chgData name="Jason Eisenzimmer" userId="e65c84fb-bdb7-4ba2-8e14-a0dffc361233" providerId="ADAL" clId="{677DB7DE-9A93-4155-B8F8-E38286057AD2}" dt="2024-02-09T14:46:46.870" v="1616"/>
          <ac:spMkLst>
            <pc:docMk/>
            <pc:sldMk cId="1675460124" sldId="2147481023"/>
            <ac:spMk id="15" creationId="{1C2185E4-B584-4B9D-9440-DEA0FB9D94DF}"/>
          </ac:spMkLst>
        </pc:spChg>
        <pc:spChg chg="add del">
          <ac:chgData name="Jason Eisenzimmer" userId="e65c84fb-bdb7-4ba2-8e14-a0dffc361233" providerId="ADAL" clId="{677DB7DE-9A93-4155-B8F8-E38286057AD2}" dt="2024-02-09T14:46:59.621" v="1620" actId="26606"/>
          <ac:spMkLst>
            <pc:docMk/>
            <pc:sldMk cId="1675460124" sldId="2147481023"/>
            <ac:spMk id="16" creationId="{D150D424-378A-5EAF-BEF3-AB85F9E35F0E}"/>
          </ac:spMkLst>
        </pc:spChg>
        <pc:spChg chg="del">
          <ac:chgData name="Jason Eisenzimmer" userId="e65c84fb-bdb7-4ba2-8e14-a0dffc361233" providerId="ADAL" clId="{677DB7DE-9A93-4155-B8F8-E38286057AD2}" dt="2024-02-09T14:46:46.870" v="1616"/>
          <ac:spMkLst>
            <pc:docMk/>
            <pc:sldMk cId="1675460124" sldId="2147481023"/>
            <ac:spMk id="17" creationId="{FF33EC8A-EE0A-4395-97E2-DAD467CF734C}"/>
          </ac:spMkLst>
        </pc:spChg>
        <pc:spChg chg="del">
          <ac:chgData name="Jason Eisenzimmer" userId="e65c84fb-bdb7-4ba2-8e14-a0dffc361233" providerId="ADAL" clId="{677DB7DE-9A93-4155-B8F8-E38286057AD2}" dt="2024-02-09T14:46:46.870" v="1616"/>
          <ac:spMkLst>
            <pc:docMk/>
            <pc:sldMk cId="1675460124" sldId="2147481023"/>
            <ac:spMk id="19" creationId="{FF85DA95-16A4-404E-9BFF-27F8E4FC78AA}"/>
          </ac:spMkLst>
        </pc:spChg>
        <pc:graphicFrameChg chg="mod modGraphic">
          <ac:chgData name="Jason Eisenzimmer" userId="e65c84fb-bdb7-4ba2-8e14-a0dffc361233" providerId="ADAL" clId="{677DB7DE-9A93-4155-B8F8-E38286057AD2}" dt="2024-02-09T14:49:14.261" v="1669" actId="26606"/>
          <ac:graphicFrameMkLst>
            <pc:docMk/>
            <pc:sldMk cId="1675460124" sldId="2147481023"/>
            <ac:graphicFrameMk id="5" creationId="{88751CC8-D710-4C65-966A-7C1184AFC21C}"/>
          </ac:graphicFrameMkLst>
        </pc:graphicFrameChg>
      </pc:sldChg>
      <pc:sldMasterChg chg="delSldLayout">
        <pc:chgData name="Jason Eisenzimmer" userId="e65c84fb-bdb7-4ba2-8e14-a0dffc361233" providerId="ADAL" clId="{677DB7DE-9A93-4155-B8F8-E38286057AD2}" dt="2024-02-08T18:15:31.299" v="1111" actId="2696"/>
        <pc:sldMasterMkLst>
          <pc:docMk/>
          <pc:sldMasterMk cId="1417051704" sldId="2147483738"/>
        </pc:sldMasterMkLst>
        <pc:sldLayoutChg chg="del">
          <pc:chgData name="Jason Eisenzimmer" userId="e65c84fb-bdb7-4ba2-8e14-a0dffc361233" providerId="ADAL" clId="{677DB7DE-9A93-4155-B8F8-E38286057AD2}" dt="2024-02-08T18:15:31.299" v="1111" actId="2696"/>
          <pc:sldLayoutMkLst>
            <pc:docMk/>
            <pc:sldMasterMk cId="1417051704" sldId="2147483738"/>
            <pc:sldLayoutMk cId="3789434035" sldId="2147483739"/>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ADA22-B8D5-4AFA-BBA9-60BF99C5B84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04E6E40C-3F6E-414D-B5CE-A425EE8A5387}">
      <dgm:prSet/>
      <dgm:spPr/>
      <dgm:t>
        <a:bodyPr/>
        <a:lstStyle/>
        <a:p>
          <a:r>
            <a:rPr lang="en-US" u="sng"/>
            <a:t>Brief</a:t>
          </a:r>
          <a:r>
            <a:rPr lang="en-US"/>
            <a:t> Technical discussion</a:t>
          </a:r>
        </a:p>
      </dgm:t>
    </dgm:pt>
    <dgm:pt modelId="{3607B20C-81E3-43BE-9274-6952BA8C6516}" type="parTrans" cxnId="{F5AC5139-7A33-40DE-9139-6EE8A16E3975}">
      <dgm:prSet/>
      <dgm:spPr/>
      <dgm:t>
        <a:bodyPr/>
        <a:lstStyle/>
        <a:p>
          <a:endParaRPr lang="en-US"/>
        </a:p>
      </dgm:t>
    </dgm:pt>
    <dgm:pt modelId="{5D9B36D7-A7A8-4272-A386-D2FA0CC883E1}" type="sibTrans" cxnId="{F5AC5139-7A33-40DE-9139-6EE8A16E3975}">
      <dgm:prSet/>
      <dgm:spPr/>
      <dgm:t>
        <a:bodyPr/>
        <a:lstStyle/>
        <a:p>
          <a:endParaRPr lang="en-US"/>
        </a:p>
      </dgm:t>
    </dgm:pt>
    <dgm:pt modelId="{1387483E-A071-443B-9650-C050127EB718}">
      <dgm:prSet/>
      <dgm:spPr/>
      <dgm:t>
        <a:bodyPr/>
        <a:lstStyle/>
        <a:p>
          <a:r>
            <a:rPr lang="en-US"/>
            <a:t>Strategies for expansion</a:t>
          </a:r>
        </a:p>
      </dgm:t>
    </dgm:pt>
    <dgm:pt modelId="{D354756B-48B4-402C-A4EB-EB04DFED5240}" type="parTrans" cxnId="{EEDD53E3-11F3-4CF4-A7C1-C351FF42E17D}">
      <dgm:prSet/>
      <dgm:spPr/>
      <dgm:t>
        <a:bodyPr/>
        <a:lstStyle/>
        <a:p>
          <a:endParaRPr lang="en-US"/>
        </a:p>
      </dgm:t>
    </dgm:pt>
    <dgm:pt modelId="{336180D5-EC1E-454B-AC24-9B02B5AEAB2A}" type="sibTrans" cxnId="{EEDD53E3-11F3-4CF4-A7C1-C351FF42E17D}">
      <dgm:prSet/>
      <dgm:spPr/>
      <dgm:t>
        <a:bodyPr/>
        <a:lstStyle/>
        <a:p>
          <a:endParaRPr lang="en-US"/>
        </a:p>
      </dgm:t>
    </dgm:pt>
    <dgm:pt modelId="{7D369135-4B2C-4191-BC4C-19B991CD91BF}">
      <dgm:prSet/>
      <dgm:spPr/>
      <dgm:t>
        <a:bodyPr/>
        <a:lstStyle/>
        <a:p>
          <a:r>
            <a:rPr lang="en-US"/>
            <a:t>Icebreaker demo</a:t>
          </a:r>
        </a:p>
      </dgm:t>
    </dgm:pt>
    <dgm:pt modelId="{1FE211BF-6127-49CB-831D-8300392F64E8}" type="parTrans" cxnId="{4B8A982E-04BF-4F82-9AE8-4DC7AA1039F6}">
      <dgm:prSet/>
      <dgm:spPr/>
      <dgm:t>
        <a:bodyPr/>
        <a:lstStyle/>
        <a:p>
          <a:endParaRPr lang="en-US"/>
        </a:p>
      </dgm:t>
    </dgm:pt>
    <dgm:pt modelId="{7DE9F308-9D66-43B9-A7A2-5EF7C41B4A23}" type="sibTrans" cxnId="{4B8A982E-04BF-4F82-9AE8-4DC7AA1039F6}">
      <dgm:prSet/>
      <dgm:spPr/>
      <dgm:t>
        <a:bodyPr/>
        <a:lstStyle/>
        <a:p>
          <a:endParaRPr lang="en-US"/>
        </a:p>
      </dgm:t>
    </dgm:pt>
    <dgm:pt modelId="{BA7750CE-70C8-4332-B5B2-8B0476FBFBA3}">
      <dgm:prSet/>
      <dgm:spPr/>
      <dgm:t>
        <a:bodyPr/>
        <a:lstStyle/>
        <a:p>
          <a:r>
            <a:rPr lang="en-US"/>
            <a:t>Q&amp;A (if time allows)</a:t>
          </a:r>
        </a:p>
      </dgm:t>
    </dgm:pt>
    <dgm:pt modelId="{3965753C-9B90-4892-9968-BF8B78B26504}" type="parTrans" cxnId="{3009BA8B-4E40-4D5B-9097-0833F0A2B926}">
      <dgm:prSet/>
      <dgm:spPr/>
      <dgm:t>
        <a:bodyPr/>
        <a:lstStyle/>
        <a:p>
          <a:endParaRPr lang="en-US"/>
        </a:p>
      </dgm:t>
    </dgm:pt>
    <dgm:pt modelId="{0FE03E89-D7F9-439A-B339-3AD026556467}" type="sibTrans" cxnId="{3009BA8B-4E40-4D5B-9097-0833F0A2B926}">
      <dgm:prSet/>
      <dgm:spPr/>
      <dgm:t>
        <a:bodyPr/>
        <a:lstStyle/>
        <a:p>
          <a:endParaRPr lang="en-US"/>
        </a:p>
      </dgm:t>
    </dgm:pt>
    <dgm:pt modelId="{FF4B9601-D8C4-4032-BEF0-5FDA5F6FAD52}">
      <dgm:prSet/>
      <dgm:spPr/>
      <dgm:t>
        <a:bodyPr/>
        <a:lstStyle/>
        <a:p>
          <a:r>
            <a:rPr lang="en-US"/>
            <a:t>Landing guidance</a:t>
          </a:r>
        </a:p>
      </dgm:t>
    </dgm:pt>
    <dgm:pt modelId="{1F7C54D5-B1D9-4260-A691-21CDBE9EBB2F}" type="parTrans" cxnId="{29881B94-8E6D-4F61-A25C-2955A8681B78}">
      <dgm:prSet/>
      <dgm:spPr/>
    </dgm:pt>
    <dgm:pt modelId="{6D86DD2D-C987-42DA-84C6-703BC54589CE}" type="sibTrans" cxnId="{29881B94-8E6D-4F61-A25C-2955A8681B78}">
      <dgm:prSet/>
      <dgm:spPr/>
    </dgm:pt>
    <dgm:pt modelId="{7BE85FF8-511E-41BA-ADE2-0E52FF660BED}" type="pres">
      <dgm:prSet presAssocID="{283ADA22-B8D5-4AFA-BBA9-60BF99C5B842}" presName="linear" presStyleCnt="0">
        <dgm:presLayoutVars>
          <dgm:animLvl val="lvl"/>
          <dgm:resizeHandles val="exact"/>
        </dgm:presLayoutVars>
      </dgm:prSet>
      <dgm:spPr/>
    </dgm:pt>
    <dgm:pt modelId="{86BAB05F-FC6E-485C-82E6-898482070F3F}" type="pres">
      <dgm:prSet presAssocID="{04E6E40C-3F6E-414D-B5CE-A425EE8A5387}" presName="parentText" presStyleLbl="node1" presStyleIdx="0" presStyleCnt="5">
        <dgm:presLayoutVars>
          <dgm:chMax val="0"/>
          <dgm:bulletEnabled val="1"/>
        </dgm:presLayoutVars>
      </dgm:prSet>
      <dgm:spPr/>
    </dgm:pt>
    <dgm:pt modelId="{E432D080-17FC-460C-83AD-CB0D5398AE34}" type="pres">
      <dgm:prSet presAssocID="{5D9B36D7-A7A8-4272-A386-D2FA0CC883E1}" presName="spacer" presStyleCnt="0"/>
      <dgm:spPr/>
    </dgm:pt>
    <dgm:pt modelId="{A1164970-8129-47A4-AAD9-95C4670003F9}" type="pres">
      <dgm:prSet presAssocID="{FF4B9601-D8C4-4032-BEF0-5FDA5F6FAD52}" presName="parentText" presStyleLbl="node1" presStyleIdx="1" presStyleCnt="5">
        <dgm:presLayoutVars>
          <dgm:chMax val="0"/>
          <dgm:bulletEnabled val="1"/>
        </dgm:presLayoutVars>
      </dgm:prSet>
      <dgm:spPr/>
    </dgm:pt>
    <dgm:pt modelId="{D3167934-BC88-46DB-9D40-2A4E9853DE73}" type="pres">
      <dgm:prSet presAssocID="{6D86DD2D-C987-42DA-84C6-703BC54589CE}" presName="spacer" presStyleCnt="0"/>
      <dgm:spPr/>
    </dgm:pt>
    <dgm:pt modelId="{F338C870-2183-4739-BF2A-AAB6585F34CC}" type="pres">
      <dgm:prSet presAssocID="{1387483E-A071-443B-9650-C050127EB718}" presName="parentText" presStyleLbl="node1" presStyleIdx="2" presStyleCnt="5">
        <dgm:presLayoutVars>
          <dgm:chMax val="0"/>
          <dgm:bulletEnabled val="1"/>
        </dgm:presLayoutVars>
      </dgm:prSet>
      <dgm:spPr/>
    </dgm:pt>
    <dgm:pt modelId="{8A178957-DD71-406E-A2BD-519144D4E186}" type="pres">
      <dgm:prSet presAssocID="{336180D5-EC1E-454B-AC24-9B02B5AEAB2A}" presName="spacer" presStyleCnt="0"/>
      <dgm:spPr/>
    </dgm:pt>
    <dgm:pt modelId="{4D6E7185-CECF-41DF-9C26-8F0DABEE3495}" type="pres">
      <dgm:prSet presAssocID="{7D369135-4B2C-4191-BC4C-19B991CD91BF}" presName="parentText" presStyleLbl="node1" presStyleIdx="3" presStyleCnt="5">
        <dgm:presLayoutVars>
          <dgm:chMax val="0"/>
          <dgm:bulletEnabled val="1"/>
        </dgm:presLayoutVars>
      </dgm:prSet>
      <dgm:spPr/>
    </dgm:pt>
    <dgm:pt modelId="{719414A5-36E7-47D4-A045-2A8814050FE7}" type="pres">
      <dgm:prSet presAssocID="{7DE9F308-9D66-43B9-A7A2-5EF7C41B4A23}" presName="spacer" presStyleCnt="0"/>
      <dgm:spPr/>
    </dgm:pt>
    <dgm:pt modelId="{855BF839-2727-4C99-8591-AD784D1B3C90}" type="pres">
      <dgm:prSet presAssocID="{BA7750CE-70C8-4332-B5B2-8B0476FBFBA3}" presName="parentText" presStyleLbl="node1" presStyleIdx="4" presStyleCnt="5">
        <dgm:presLayoutVars>
          <dgm:chMax val="0"/>
          <dgm:bulletEnabled val="1"/>
        </dgm:presLayoutVars>
      </dgm:prSet>
      <dgm:spPr/>
    </dgm:pt>
  </dgm:ptLst>
  <dgm:cxnLst>
    <dgm:cxn modelId="{C942262D-E7FD-4688-A36A-D81A25AD7EAE}" type="presOf" srcId="{BA7750CE-70C8-4332-B5B2-8B0476FBFBA3}" destId="{855BF839-2727-4C99-8591-AD784D1B3C90}" srcOrd="0" destOrd="0" presId="urn:microsoft.com/office/officeart/2005/8/layout/vList2"/>
    <dgm:cxn modelId="{4B8A982E-04BF-4F82-9AE8-4DC7AA1039F6}" srcId="{283ADA22-B8D5-4AFA-BBA9-60BF99C5B842}" destId="{7D369135-4B2C-4191-BC4C-19B991CD91BF}" srcOrd="3" destOrd="0" parTransId="{1FE211BF-6127-49CB-831D-8300392F64E8}" sibTransId="{7DE9F308-9D66-43B9-A7A2-5EF7C41B4A23}"/>
    <dgm:cxn modelId="{F5AC5139-7A33-40DE-9139-6EE8A16E3975}" srcId="{283ADA22-B8D5-4AFA-BBA9-60BF99C5B842}" destId="{04E6E40C-3F6E-414D-B5CE-A425EE8A5387}" srcOrd="0" destOrd="0" parTransId="{3607B20C-81E3-43BE-9274-6952BA8C6516}" sibTransId="{5D9B36D7-A7A8-4272-A386-D2FA0CC883E1}"/>
    <dgm:cxn modelId="{A10D0F63-B65A-4031-BE14-0E726B67EB8E}" type="presOf" srcId="{FF4B9601-D8C4-4032-BEF0-5FDA5F6FAD52}" destId="{A1164970-8129-47A4-AAD9-95C4670003F9}" srcOrd="0" destOrd="0" presId="urn:microsoft.com/office/officeart/2005/8/layout/vList2"/>
    <dgm:cxn modelId="{EC33E66F-AE62-40DC-9B4D-E2FEAF2B0EA5}" type="presOf" srcId="{7D369135-4B2C-4191-BC4C-19B991CD91BF}" destId="{4D6E7185-CECF-41DF-9C26-8F0DABEE3495}" srcOrd="0" destOrd="0" presId="urn:microsoft.com/office/officeart/2005/8/layout/vList2"/>
    <dgm:cxn modelId="{3009BA8B-4E40-4D5B-9097-0833F0A2B926}" srcId="{283ADA22-B8D5-4AFA-BBA9-60BF99C5B842}" destId="{BA7750CE-70C8-4332-B5B2-8B0476FBFBA3}" srcOrd="4" destOrd="0" parTransId="{3965753C-9B90-4892-9968-BF8B78B26504}" sibTransId="{0FE03E89-D7F9-439A-B339-3AD026556467}"/>
    <dgm:cxn modelId="{29881B94-8E6D-4F61-A25C-2955A8681B78}" srcId="{283ADA22-B8D5-4AFA-BBA9-60BF99C5B842}" destId="{FF4B9601-D8C4-4032-BEF0-5FDA5F6FAD52}" srcOrd="1" destOrd="0" parTransId="{1F7C54D5-B1D9-4260-A691-21CDBE9EBB2F}" sibTransId="{6D86DD2D-C987-42DA-84C6-703BC54589CE}"/>
    <dgm:cxn modelId="{FE2F86D1-CD76-40E0-8C4E-5E5BB0A58A2E}" type="presOf" srcId="{283ADA22-B8D5-4AFA-BBA9-60BF99C5B842}" destId="{7BE85FF8-511E-41BA-ADE2-0E52FF660BED}" srcOrd="0" destOrd="0" presId="urn:microsoft.com/office/officeart/2005/8/layout/vList2"/>
    <dgm:cxn modelId="{39EC76D9-477A-4247-9345-08EA019FF5F8}" type="presOf" srcId="{1387483E-A071-443B-9650-C050127EB718}" destId="{F338C870-2183-4739-BF2A-AAB6585F34CC}" srcOrd="0" destOrd="0" presId="urn:microsoft.com/office/officeart/2005/8/layout/vList2"/>
    <dgm:cxn modelId="{EEDD53E3-11F3-4CF4-A7C1-C351FF42E17D}" srcId="{283ADA22-B8D5-4AFA-BBA9-60BF99C5B842}" destId="{1387483E-A071-443B-9650-C050127EB718}" srcOrd="2" destOrd="0" parTransId="{D354756B-48B4-402C-A4EB-EB04DFED5240}" sibTransId="{336180D5-EC1E-454B-AC24-9B02B5AEAB2A}"/>
    <dgm:cxn modelId="{38D1C3ED-5DBE-45C9-AF47-CB2E3F10D4D4}" type="presOf" srcId="{04E6E40C-3F6E-414D-B5CE-A425EE8A5387}" destId="{86BAB05F-FC6E-485C-82E6-898482070F3F}" srcOrd="0" destOrd="0" presId="urn:microsoft.com/office/officeart/2005/8/layout/vList2"/>
    <dgm:cxn modelId="{478EAEDA-AD23-491C-8B9B-5161ACCC6607}" type="presParOf" srcId="{7BE85FF8-511E-41BA-ADE2-0E52FF660BED}" destId="{86BAB05F-FC6E-485C-82E6-898482070F3F}" srcOrd="0" destOrd="0" presId="urn:microsoft.com/office/officeart/2005/8/layout/vList2"/>
    <dgm:cxn modelId="{A15A4087-FB09-4320-9501-BFE72BC89186}" type="presParOf" srcId="{7BE85FF8-511E-41BA-ADE2-0E52FF660BED}" destId="{E432D080-17FC-460C-83AD-CB0D5398AE34}" srcOrd="1" destOrd="0" presId="urn:microsoft.com/office/officeart/2005/8/layout/vList2"/>
    <dgm:cxn modelId="{4DB46559-F94E-493F-BACD-4D4BD603F5F2}" type="presParOf" srcId="{7BE85FF8-511E-41BA-ADE2-0E52FF660BED}" destId="{A1164970-8129-47A4-AAD9-95C4670003F9}" srcOrd="2" destOrd="0" presId="urn:microsoft.com/office/officeart/2005/8/layout/vList2"/>
    <dgm:cxn modelId="{399A3BA2-D503-4BAF-A7AD-83F35C7C0899}" type="presParOf" srcId="{7BE85FF8-511E-41BA-ADE2-0E52FF660BED}" destId="{D3167934-BC88-46DB-9D40-2A4E9853DE73}" srcOrd="3" destOrd="0" presId="urn:microsoft.com/office/officeart/2005/8/layout/vList2"/>
    <dgm:cxn modelId="{A70F1BDD-09D1-4C81-94C6-CF283314F129}" type="presParOf" srcId="{7BE85FF8-511E-41BA-ADE2-0E52FF660BED}" destId="{F338C870-2183-4739-BF2A-AAB6585F34CC}" srcOrd="4" destOrd="0" presId="urn:microsoft.com/office/officeart/2005/8/layout/vList2"/>
    <dgm:cxn modelId="{2160C1F0-24D7-471C-AFE3-306A136C1B74}" type="presParOf" srcId="{7BE85FF8-511E-41BA-ADE2-0E52FF660BED}" destId="{8A178957-DD71-406E-A2BD-519144D4E186}" srcOrd="5" destOrd="0" presId="urn:microsoft.com/office/officeart/2005/8/layout/vList2"/>
    <dgm:cxn modelId="{D76D3DD9-1ED4-4AC0-915D-36C7EFE43F81}" type="presParOf" srcId="{7BE85FF8-511E-41BA-ADE2-0E52FF660BED}" destId="{4D6E7185-CECF-41DF-9C26-8F0DABEE3495}" srcOrd="6" destOrd="0" presId="urn:microsoft.com/office/officeart/2005/8/layout/vList2"/>
    <dgm:cxn modelId="{EF69B016-E7FC-45F0-92E9-79F8F495FB79}" type="presParOf" srcId="{7BE85FF8-511E-41BA-ADE2-0E52FF660BED}" destId="{719414A5-36E7-47D4-A045-2A8814050FE7}" srcOrd="7" destOrd="0" presId="urn:microsoft.com/office/officeart/2005/8/layout/vList2"/>
    <dgm:cxn modelId="{317AD01C-4FD0-44B4-98DC-CEAB740538B4}" type="presParOf" srcId="{7BE85FF8-511E-41BA-ADE2-0E52FF660BED}" destId="{855BF839-2727-4C99-8591-AD784D1B3C9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D95DBB-6555-4091-A9EE-224A257888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3D1069-2DF4-4E4E-8727-94715CD5F2B7}">
      <dgm:prSet/>
      <dgm:spPr/>
      <dgm:t>
        <a:bodyPr/>
        <a:lstStyle/>
        <a:p>
          <a:pPr>
            <a:lnSpc>
              <a:spcPct val="100000"/>
            </a:lnSpc>
          </a:pPr>
          <a:r>
            <a:rPr lang="en-US"/>
            <a:t>Fabric is an expansion, not a migration</a:t>
          </a:r>
        </a:p>
      </dgm:t>
    </dgm:pt>
    <dgm:pt modelId="{5C240F73-F15B-46DA-AD64-915DBE25D4FF}" type="parTrans" cxnId="{F9F769CD-2E5A-495D-9784-561A1BF3DBF2}">
      <dgm:prSet/>
      <dgm:spPr/>
      <dgm:t>
        <a:bodyPr/>
        <a:lstStyle/>
        <a:p>
          <a:endParaRPr lang="en-US"/>
        </a:p>
      </dgm:t>
    </dgm:pt>
    <dgm:pt modelId="{4DBD8455-2612-430E-97F4-E6DE7661C66B}" type="sibTrans" cxnId="{F9F769CD-2E5A-495D-9784-561A1BF3DBF2}">
      <dgm:prSet/>
      <dgm:spPr/>
      <dgm:t>
        <a:bodyPr/>
        <a:lstStyle/>
        <a:p>
          <a:endParaRPr lang="en-US"/>
        </a:p>
      </dgm:t>
    </dgm:pt>
    <dgm:pt modelId="{09E0AD20-DBBF-4414-851F-4771FF11E2F7}">
      <dgm:prSet/>
      <dgm:spPr/>
      <dgm:t>
        <a:bodyPr/>
        <a:lstStyle/>
        <a:p>
          <a:pPr>
            <a:lnSpc>
              <a:spcPct val="100000"/>
            </a:lnSpc>
          </a:pPr>
          <a:r>
            <a:rPr lang="en-US"/>
            <a:t>Dark to DW customers- understand needs</a:t>
          </a:r>
        </a:p>
      </dgm:t>
    </dgm:pt>
    <dgm:pt modelId="{5292C0C2-93FF-47C8-B78E-46483C2E7ED9}" type="parTrans" cxnId="{7C124CAF-645C-4B01-AAEE-F0DD1F66C3B8}">
      <dgm:prSet/>
      <dgm:spPr/>
      <dgm:t>
        <a:bodyPr/>
        <a:lstStyle/>
        <a:p>
          <a:endParaRPr lang="en-US"/>
        </a:p>
      </dgm:t>
    </dgm:pt>
    <dgm:pt modelId="{0375F3DA-5EF1-43E9-8FEE-D05607A7605D}" type="sibTrans" cxnId="{7C124CAF-645C-4B01-AAEE-F0DD1F66C3B8}">
      <dgm:prSet/>
      <dgm:spPr/>
      <dgm:t>
        <a:bodyPr/>
        <a:lstStyle/>
        <a:p>
          <a:endParaRPr lang="en-US"/>
        </a:p>
      </dgm:t>
    </dgm:pt>
    <dgm:pt modelId="{8C5FAF1E-0FB3-4BB9-A90A-1A2E2E64900F}">
      <dgm:prSet/>
      <dgm:spPr/>
      <dgm:t>
        <a:bodyPr/>
        <a:lstStyle/>
        <a:p>
          <a:pPr>
            <a:lnSpc>
              <a:spcPct val="100000"/>
            </a:lnSpc>
          </a:pPr>
          <a:r>
            <a:rPr lang="en-US"/>
            <a:t>We sell solutions, not products</a:t>
          </a:r>
        </a:p>
      </dgm:t>
    </dgm:pt>
    <dgm:pt modelId="{6170EF6F-D83D-44E8-9705-22AC7FCCA4B5}" type="parTrans" cxnId="{8A6C34E6-0A12-4EEF-8658-4AA313299C63}">
      <dgm:prSet/>
      <dgm:spPr/>
      <dgm:t>
        <a:bodyPr/>
        <a:lstStyle/>
        <a:p>
          <a:endParaRPr lang="en-US"/>
        </a:p>
      </dgm:t>
    </dgm:pt>
    <dgm:pt modelId="{962CF80C-3EA4-4F17-AE34-2977F5523187}" type="sibTrans" cxnId="{8A6C34E6-0A12-4EEF-8658-4AA313299C63}">
      <dgm:prSet/>
      <dgm:spPr/>
      <dgm:t>
        <a:bodyPr/>
        <a:lstStyle/>
        <a:p>
          <a:endParaRPr lang="en-US"/>
        </a:p>
      </dgm:t>
    </dgm:pt>
    <dgm:pt modelId="{191BBE60-CA32-4D16-B12F-DAD4065C620C}">
      <dgm:prSet/>
      <dgm:spPr/>
      <dgm:t>
        <a:bodyPr/>
        <a:lstStyle/>
        <a:p>
          <a:pPr>
            <a:lnSpc>
              <a:spcPct val="100000"/>
            </a:lnSpc>
          </a:pPr>
          <a:r>
            <a:rPr lang="en-US"/>
            <a:t>Free Trials are a powerful tool</a:t>
          </a:r>
        </a:p>
      </dgm:t>
    </dgm:pt>
    <dgm:pt modelId="{CB1C54E0-8E7E-4741-A78E-E0F54AC0F447}" type="parTrans" cxnId="{C2250DE3-697C-4CF0-A0C6-B93E904BBA68}">
      <dgm:prSet/>
      <dgm:spPr/>
      <dgm:t>
        <a:bodyPr/>
        <a:lstStyle/>
        <a:p>
          <a:endParaRPr lang="en-US"/>
        </a:p>
      </dgm:t>
    </dgm:pt>
    <dgm:pt modelId="{AC4000FD-4111-4461-869D-578B1F6BE789}" type="sibTrans" cxnId="{C2250DE3-697C-4CF0-A0C6-B93E904BBA68}">
      <dgm:prSet/>
      <dgm:spPr/>
      <dgm:t>
        <a:bodyPr/>
        <a:lstStyle/>
        <a:p>
          <a:endParaRPr lang="en-US"/>
        </a:p>
      </dgm:t>
    </dgm:pt>
    <dgm:pt modelId="{A57767F1-3DBA-4984-AB3C-127889608FA3}">
      <dgm:prSet/>
      <dgm:spPr/>
      <dgm:t>
        <a:bodyPr/>
        <a:lstStyle/>
        <a:p>
          <a:pPr>
            <a:lnSpc>
              <a:spcPct val="100000"/>
            </a:lnSpc>
          </a:pPr>
          <a:r>
            <a:rPr lang="en-US"/>
            <a:t>Demos help open the door</a:t>
          </a:r>
        </a:p>
      </dgm:t>
    </dgm:pt>
    <dgm:pt modelId="{F5129D91-E60D-4670-938F-A54B7EC6BEC9}" type="parTrans" cxnId="{B9A9C8EF-1E40-4CC2-8FD0-073F01E1FFB5}">
      <dgm:prSet/>
      <dgm:spPr/>
      <dgm:t>
        <a:bodyPr/>
        <a:lstStyle/>
        <a:p>
          <a:endParaRPr lang="en-US"/>
        </a:p>
      </dgm:t>
    </dgm:pt>
    <dgm:pt modelId="{16E2F6DF-B96B-4E84-AEFF-47E7F7D1F917}" type="sibTrans" cxnId="{B9A9C8EF-1E40-4CC2-8FD0-073F01E1FFB5}">
      <dgm:prSet/>
      <dgm:spPr/>
      <dgm:t>
        <a:bodyPr/>
        <a:lstStyle/>
        <a:p>
          <a:endParaRPr lang="en-US"/>
        </a:p>
      </dgm:t>
    </dgm:pt>
    <dgm:pt modelId="{4E3A970F-CFAF-4CE0-933E-EB041BFAFA21}" type="pres">
      <dgm:prSet presAssocID="{D6D95DBB-6555-4091-A9EE-224A25788811}" presName="root" presStyleCnt="0">
        <dgm:presLayoutVars>
          <dgm:dir/>
          <dgm:resizeHandles val="exact"/>
        </dgm:presLayoutVars>
      </dgm:prSet>
      <dgm:spPr/>
    </dgm:pt>
    <dgm:pt modelId="{8E9EA908-B9A9-45AA-9DC8-A59D7936900A}" type="pres">
      <dgm:prSet presAssocID="{EE3D1069-2DF4-4E4E-8727-94715CD5F2B7}" presName="compNode" presStyleCnt="0"/>
      <dgm:spPr/>
    </dgm:pt>
    <dgm:pt modelId="{04C611AB-C39A-41E9-BA34-C426C652989D}" type="pres">
      <dgm:prSet presAssocID="{EE3D1069-2DF4-4E4E-8727-94715CD5F2B7}" presName="bgRect" presStyleLbl="bgShp" presStyleIdx="0" presStyleCnt="4"/>
      <dgm:spPr/>
    </dgm:pt>
    <dgm:pt modelId="{BDB3693C-2558-46AD-9158-3A5912DD8A54}" type="pres">
      <dgm:prSet presAssocID="{EE3D1069-2DF4-4E4E-8727-94715CD5F2B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6457FC1-A596-4531-8DF4-CF3327942451}" type="pres">
      <dgm:prSet presAssocID="{EE3D1069-2DF4-4E4E-8727-94715CD5F2B7}" presName="spaceRect" presStyleCnt="0"/>
      <dgm:spPr/>
    </dgm:pt>
    <dgm:pt modelId="{FB080FD5-D8CD-4508-A41C-7F49FB00BBDB}" type="pres">
      <dgm:prSet presAssocID="{EE3D1069-2DF4-4E4E-8727-94715CD5F2B7}" presName="parTx" presStyleLbl="revTx" presStyleIdx="0" presStyleCnt="5">
        <dgm:presLayoutVars>
          <dgm:chMax val="0"/>
          <dgm:chPref val="0"/>
        </dgm:presLayoutVars>
      </dgm:prSet>
      <dgm:spPr/>
    </dgm:pt>
    <dgm:pt modelId="{5090DB11-1871-473A-BB42-A38D8650C2F3}" type="pres">
      <dgm:prSet presAssocID="{4DBD8455-2612-430E-97F4-E6DE7661C66B}" presName="sibTrans" presStyleCnt="0"/>
      <dgm:spPr/>
    </dgm:pt>
    <dgm:pt modelId="{50406644-8F6A-4082-A7DD-243A8124084C}" type="pres">
      <dgm:prSet presAssocID="{09E0AD20-DBBF-4414-851F-4771FF11E2F7}" presName="compNode" presStyleCnt="0"/>
      <dgm:spPr/>
    </dgm:pt>
    <dgm:pt modelId="{20ACB484-0608-4247-857F-1B39387EB175}" type="pres">
      <dgm:prSet presAssocID="{09E0AD20-DBBF-4414-851F-4771FF11E2F7}" presName="bgRect" presStyleLbl="bgShp" presStyleIdx="1" presStyleCnt="4"/>
      <dgm:spPr/>
    </dgm:pt>
    <dgm:pt modelId="{EEB58B7E-7683-4210-A3AA-62BAC7B7CE6F}" type="pres">
      <dgm:prSet presAssocID="{09E0AD20-DBBF-4414-851F-4771FF11E2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93F19D10-9A0C-4084-B65D-3E31845F6BAE}" type="pres">
      <dgm:prSet presAssocID="{09E0AD20-DBBF-4414-851F-4771FF11E2F7}" presName="spaceRect" presStyleCnt="0"/>
      <dgm:spPr/>
    </dgm:pt>
    <dgm:pt modelId="{84F40DFE-318F-41E1-8939-2E3CD4CE067F}" type="pres">
      <dgm:prSet presAssocID="{09E0AD20-DBBF-4414-851F-4771FF11E2F7}" presName="parTx" presStyleLbl="revTx" presStyleIdx="1" presStyleCnt="5">
        <dgm:presLayoutVars>
          <dgm:chMax val="0"/>
          <dgm:chPref val="0"/>
        </dgm:presLayoutVars>
      </dgm:prSet>
      <dgm:spPr/>
    </dgm:pt>
    <dgm:pt modelId="{5D1CC8B6-D066-4496-9D94-9A458FD41798}" type="pres">
      <dgm:prSet presAssocID="{09E0AD20-DBBF-4414-851F-4771FF11E2F7}" presName="desTx" presStyleLbl="revTx" presStyleIdx="2" presStyleCnt="5">
        <dgm:presLayoutVars/>
      </dgm:prSet>
      <dgm:spPr/>
    </dgm:pt>
    <dgm:pt modelId="{204D0A65-A14F-4BA8-96F2-E76B3478CDFC}" type="pres">
      <dgm:prSet presAssocID="{0375F3DA-5EF1-43E9-8FEE-D05607A7605D}" presName="sibTrans" presStyleCnt="0"/>
      <dgm:spPr/>
    </dgm:pt>
    <dgm:pt modelId="{8070BF15-C6D2-4C8B-A311-7939C6B69750}" type="pres">
      <dgm:prSet presAssocID="{191BBE60-CA32-4D16-B12F-DAD4065C620C}" presName="compNode" presStyleCnt="0"/>
      <dgm:spPr/>
    </dgm:pt>
    <dgm:pt modelId="{8958911B-D665-43C4-9F40-58DED2BC506F}" type="pres">
      <dgm:prSet presAssocID="{191BBE60-CA32-4D16-B12F-DAD4065C620C}" presName="bgRect" presStyleLbl="bgShp" presStyleIdx="2" presStyleCnt="4"/>
      <dgm:spPr/>
    </dgm:pt>
    <dgm:pt modelId="{F2A20BFA-26E6-4034-BC4C-57EFD6117E90}" type="pres">
      <dgm:prSet presAssocID="{191BBE60-CA32-4D16-B12F-DAD4065C62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B3496DE4-86EE-4933-90DA-FF1CCD8074CE}" type="pres">
      <dgm:prSet presAssocID="{191BBE60-CA32-4D16-B12F-DAD4065C620C}" presName="spaceRect" presStyleCnt="0"/>
      <dgm:spPr/>
    </dgm:pt>
    <dgm:pt modelId="{4FA19897-2510-470D-8F38-E4C439432B95}" type="pres">
      <dgm:prSet presAssocID="{191BBE60-CA32-4D16-B12F-DAD4065C620C}" presName="parTx" presStyleLbl="revTx" presStyleIdx="3" presStyleCnt="5">
        <dgm:presLayoutVars>
          <dgm:chMax val="0"/>
          <dgm:chPref val="0"/>
        </dgm:presLayoutVars>
      </dgm:prSet>
      <dgm:spPr/>
    </dgm:pt>
    <dgm:pt modelId="{15FF0806-A2FC-49E1-A153-011598FD9BC0}" type="pres">
      <dgm:prSet presAssocID="{AC4000FD-4111-4461-869D-578B1F6BE789}" presName="sibTrans" presStyleCnt="0"/>
      <dgm:spPr/>
    </dgm:pt>
    <dgm:pt modelId="{6C1B4AF9-C1D2-43DC-AAC2-29A354DE463E}" type="pres">
      <dgm:prSet presAssocID="{A57767F1-3DBA-4984-AB3C-127889608FA3}" presName="compNode" presStyleCnt="0"/>
      <dgm:spPr/>
    </dgm:pt>
    <dgm:pt modelId="{F6E09646-C623-4334-B85A-15BADAFBCFD5}" type="pres">
      <dgm:prSet presAssocID="{A57767F1-3DBA-4984-AB3C-127889608FA3}" presName="bgRect" presStyleLbl="bgShp" presStyleIdx="3" presStyleCnt="4"/>
      <dgm:spPr/>
    </dgm:pt>
    <dgm:pt modelId="{68E7A008-64EC-44C0-B1F2-2545474D7DF8}" type="pres">
      <dgm:prSet presAssocID="{A57767F1-3DBA-4984-AB3C-127889608F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D68F6D98-D170-4BC4-A94B-CF4685342276}" type="pres">
      <dgm:prSet presAssocID="{A57767F1-3DBA-4984-AB3C-127889608FA3}" presName="spaceRect" presStyleCnt="0"/>
      <dgm:spPr/>
    </dgm:pt>
    <dgm:pt modelId="{96BB697B-D687-4149-A168-82A0191CDF46}" type="pres">
      <dgm:prSet presAssocID="{A57767F1-3DBA-4984-AB3C-127889608FA3}" presName="parTx" presStyleLbl="revTx" presStyleIdx="4" presStyleCnt="5">
        <dgm:presLayoutVars>
          <dgm:chMax val="0"/>
          <dgm:chPref val="0"/>
        </dgm:presLayoutVars>
      </dgm:prSet>
      <dgm:spPr/>
    </dgm:pt>
  </dgm:ptLst>
  <dgm:cxnLst>
    <dgm:cxn modelId="{1F77A308-3F41-43C2-B78E-09749D26E4C1}" type="presOf" srcId="{D6D95DBB-6555-4091-A9EE-224A25788811}" destId="{4E3A970F-CFAF-4CE0-933E-EB041BFAFA21}" srcOrd="0" destOrd="0" presId="urn:microsoft.com/office/officeart/2018/2/layout/IconVerticalSolidList"/>
    <dgm:cxn modelId="{EC97546F-84F1-415A-B57E-38AC25C7E001}" type="presOf" srcId="{09E0AD20-DBBF-4414-851F-4771FF11E2F7}" destId="{84F40DFE-318F-41E1-8939-2E3CD4CE067F}" srcOrd="0" destOrd="0" presId="urn:microsoft.com/office/officeart/2018/2/layout/IconVerticalSolidList"/>
    <dgm:cxn modelId="{9CE95055-271B-4CE4-907D-6471A7B43D79}" type="presOf" srcId="{EE3D1069-2DF4-4E4E-8727-94715CD5F2B7}" destId="{FB080FD5-D8CD-4508-A41C-7F49FB00BBDB}" srcOrd="0" destOrd="0" presId="urn:microsoft.com/office/officeart/2018/2/layout/IconVerticalSolidList"/>
    <dgm:cxn modelId="{7C124CAF-645C-4B01-AAEE-F0DD1F66C3B8}" srcId="{D6D95DBB-6555-4091-A9EE-224A25788811}" destId="{09E0AD20-DBBF-4414-851F-4771FF11E2F7}" srcOrd="1" destOrd="0" parTransId="{5292C0C2-93FF-47C8-B78E-46483C2E7ED9}" sibTransId="{0375F3DA-5EF1-43E9-8FEE-D05607A7605D}"/>
    <dgm:cxn modelId="{248000BA-1B85-4587-BA72-6A877DA5FC7E}" type="presOf" srcId="{191BBE60-CA32-4D16-B12F-DAD4065C620C}" destId="{4FA19897-2510-470D-8F38-E4C439432B95}" srcOrd="0" destOrd="0" presId="urn:microsoft.com/office/officeart/2018/2/layout/IconVerticalSolidList"/>
    <dgm:cxn modelId="{E0D1FBC0-9835-4C71-BF09-DE44EB98F11D}" type="presOf" srcId="{A57767F1-3DBA-4984-AB3C-127889608FA3}" destId="{96BB697B-D687-4149-A168-82A0191CDF46}" srcOrd="0" destOrd="0" presId="urn:microsoft.com/office/officeart/2018/2/layout/IconVerticalSolidList"/>
    <dgm:cxn modelId="{811F04CA-9987-480B-8A2C-82C6AC825B36}" type="presOf" srcId="{8C5FAF1E-0FB3-4BB9-A90A-1A2E2E64900F}" destId="{5D1CC8B6-D066-4496-9D94-9A458FD41798}" srcOrd="0" destOrd="0" presId="urn:microsoft.com/office/officeart/2018/2/layout/IconVerticalSolidList"/>
    <dgm:cxn modelId="{F9F769CD-2E5A-495D-9784-561A1BF3DBF2}" srcId="{D6D95DBB-6555-4091-A9EE-224A25788811}" destId="{EE3D1069-2DF4-4E4E-8727-94715CD5F2B7}" srcOrd="0" destOrd="0" parTransId="{5C240F73-F15B-46DA-AD64-915DBE25D4FF}" sibTransId="{4DBD8455-2612-430E-97F4-E6DE7661C66B}"/>
    <dgm:cxn modelId="{C2250DE3-697C-4CF0-A0C6-B93E904BBA68}" srcId="{D6D95DBB-6555-4091-A9EE-224A25788811}" destId="{191BBE60-CA32-4D16-B12F-DAD4065C620C}" srcOrd="2" destOrd="0" parTransId="{CB1C54E0-8E7E-4741-A78E-E0F54AC0F447}" sibTransId="{AC4000FD-4111-4461-869D-578B1F6BE789}"/>
    <dgm:cxn modelId="{8A6C34E6-0A12-4EEF-8658-4AA313299C63}" srcId="{09E0AD20-DBBF-4414-851F-4771FF11E2F7}" destId="{8C5FAF1E-0FB3-4BB9-A90A-1A2E2E64900F}" srcOrd="0" destOrd="0" parTransId="{6170EF6F-D83D-44E8-9705-22AC7FCCA4B5}" sibTransId="{962CF80C-3EA4-4F17-AE34-2977F5523187}"/>
    <dgm:cxn modelId="{B9A9C8EF-1E40-4CC2-8FD0-073F01E1FFB5}" srcId="{D6D95DBB-6555-4091-A9EE-224A25788811}" destId="{A57767F1-3DBA-4984-AB3C-127889608FA3}" srcOrd="3" destOrd="0" parTransId="{F5129D91-E60D-4670-938F-A54B7EC6BEC9}" sibTransId="{16E2F6DF-B96B-4E84-AEFF-47E7F7D1F917}"/>
    <dgm:cxn modelId="{724840C6-F6CF-436B-97DA-7444D271DF79}" type="presParOf" srcId="{4E3A970F-CFAF-4CE0-933E-EB041BFAFA21}" destId="{8E9EA908-B9A9-45AA-9DC8-A59D7936900A}" srcOrd="0" destOrd="0" presId="urn:microsoft.com/office/officeart/2018/2/layout/IconVerticalSolidList"/>
    <dgm:cxn modelId="{F9B69297-A691-4A8A-8441-D4A10CAEA6EF}" type="presParOf" srcId="{8E9EA908-B9A9-45AA-9DC8-A59D7936900A}" destId="{04C611AB-C39A-41E9-BA34-C426C652989D}" srcOrd="0" destOrd="0" presId="urn:microsoft.com/office/officeart/2018/2/layout/IconVerticalSolidList"/>
    <dgm:cxn modelId="{2210BD11-6CB1-4E22-A2F7-119181338D1E}" type="presParOf" srcId="{8E9EA908-B9A9-45AA-9DC8-A59D7936900A}" destId="{BDB3693C-2558-46AD-9158-3A5912DD8A54}" srcOrd="1" destOrd="0" presId="urn:microsoft.com/office/officeart/2018/2/layout/IconVerticalSolidList"/>
    <dgm:cxn modelId="{6DF7A74F-1AEE-4531-B4E3-12CA033A4FF5}" type="presParOf" srcId="{8E9EA908-B9A9-45AA-9DC8-A59D7936900A}" destId="{56457FC1-A596-4531-8DF4-CF3327942451}" srcOrd="2" destOrd="0" presId="urn:microsoft.com/office/officeart/2018/2/layout/IconVerticalSolidList"/>
    <dgm:cxn modelId="{490643DA-B6DD-436E-81D5-64B17199F99D}" type="presParOf" srcId="{8E9EA908-B9A9-45AA-9DC8-A59D7936900A}" destId="{FB080FD5-D8CD-4508-A41C-7F49FB00BBDB}" srcOrd="3" destOrd="0" presId="urn:microsoft.com/office/officeart/2018/2/layout/IconVerticalSolidList"/>
    <dgm:cxn modelId="{D2EF0D9F-F389-40F2-A8FD-CEECDF136977}" type="presParOf" srcId="{4E3A970F-CFAF-4CE0-933E-EB041BFAFA21}" destId="{5090DB11-1871-473A-BB42-A38D8650C2F3}" srcOrd="1" destOrd="0" presId="urn:microsoft.com/office/officeart/2018/2/layout/IconVerticalSolidList"/>
    <dgm:cxn modelId="{448FF1E0-D327-4187-B23E-ABE59E465399}" type="presParOf" srcId="{4E3A970F-CFAF-4CE0-933E-EB041BFAFA21}" destId="{50406644-8F6A-4082-A7DD-243A8124084C}" srcOrd="2" destOrd="0" presId="urn:microsoft.com/office/officeart/2018/2/layout/IconVerticalSolidList"/>
    <dgm:cxn modelId="{51C552E2-4573-437E-AEA7-8CF7CA74C41A}" type="presParOf" srcId="{50406644-8F6A-4082-A7DD-243A8124084C}" destId="{20ACB484-0608-4247-857F-1B39387EB175}" srcOrd="0" destOrd="0" presId="urn:microsoft.com/office/officeart/2018/2/layout/IconVerticalSolidList"/>
    <dgm:cxn modelId="{743AB220-CDF3-4A76-80AD-924A9ECAB62C}" type="presParOf" srcId="{50406644-8F6A-4082-A7DD-243A8124084C}" destId="{EEB58B7E-7683-4210-A3AA-62BAC7B7CE6F}" srcOrd="1" destOrd="0" presId="urn:microsoft.com/office/officeart/2018/2/layout/IconVerticalSolidList"/>
    <dgm:cxn modelId="{49526C5A-A6F2-424C-AF4A-532BE75B6EEC}" type="presParOf" srcId="{50406644-8F6A-4082-A7DD-243A8124084C}" destId="{93F19D10-9A0C-4084-B65D-3E31845F6BAE}" srcOrd="2" destOrd="0" presId="urn:microsoft.com/office/officeart/2018/2/layout/IconVerticalSolidList"/>
    <dgm:cxn modelId="{38F8905B-A795-4335-A7E1-E23D35EC97D4}" type="presParOf" srcId="{50406644-8F6A-4082-A7DD-243A8124084C}" destId="{84F40DFE-318F-41E1-8939-2E3CD4CE067F}" srcOrd="3" destOrd="0" presId="urn:microsoft.com/office/officeart/2018/2/layout/IconVerticalSolidList"/>
    <dgm:cxn modelId="{64C458B4-EF2E-4B59-B690-1620A5D95472}" type="presParOf" srcId="{50406644-8F6A-4082-A7DD-243A8124084C}" destId="{5D1CC8B6-D066-4496-9D94-9A458FD41798}" srcOrd="4" destOrd="0" presId="urn:microsoft.com/office/officeart/2018/2/layout/IconVerticalSolidList"/>
    <dgm:cxn modelId="{47A98E4B-670E-4CD9-95DF-50270CE785DA}" type="presParOf" srcId="{4E3A970F-CFAF-4CE0-933E-EB041BFAFA21}" destId="{204D0A65-A14F-4BA8-96F2-E76B3478CDFC}" srcOrd="3" destOrd="0" presId="urn:microsoft.com/office/officeart/2018/2/layout/IconVerticalSolidList"/>
    <dgm:cxn modelId="{3F05D4D9-29DF-42DC-A978-1EF9B6198356}" type="presParOf" srcId="{4E3A970F-CFAF-4CE0-933E-EB041BFAFA21}" destId="{8070BF15-C6D2-4C8B-A311-7939C6B69750}" srcOrd="4" destOrd="0" presId="urn:microsoft.com/office/officeart/2018/2/layout/IconVerticalSolidList"/>
    <dgm:cxn modelId="{ECD3FE7A-0E86-49AA-A680-F9F1CCBF3BA3}" type="presParOf" srcId="{8070BF15-C6D2-4C8B-A311-7939C6B69750}" destId="{8958911B-D665-43C4-9F40-58DED2BC506F}" srcOrd="0" destOrd="0" presId="urn:microsoft.com/office/officeart/2018/2/layout/IconVerticalSolidList"/>
    <dgm:cxn modelId="{664F0C6D-2346-4C6D-9680-98B46DE9528C}" type="presParOf" srcId="{8070BF15-C6D2-4C8B-A311-7939C6B69750}" destId="{F2A20BFA-26E6-4034-BC4C-57EFD6117E90}" srcOrd="1" destOrd="0" presId="urn:microsoft.com/office/officeart/2018/2/layout/IconVerticalSolidList"/>
    <dgm:cxn modelId="{0CDC4204-F591-4C44-9A2D-6C6184C27165}" type="presParOf" srcId="{8070BF15-C6D2-4C8B-A311-7939C6B69750}" destId="{B3496DE4-86EE-4933-90DA-FF1CCD8074CE}" srcOrd="2" destOrd="0" presId="urn:microsoft.com/office/officeart/2018/2/layout/IconVerticalSolidList"/>
    <dgm:cxn modelId="{22A28FED-DE3D-4902-A07F-3090C5C76723}" type="presParOf" srcId="{8070BF15-C6D2-4C8B-A311-7939C6B69750}" destId="{4FA19897-2510-470D-8F38-E4C439432B95}" srcOrd="3" destOrd="0" presId="urn:microsoft.com/office/officeart/2018/2/layout/IconVerticalSolidList"/>
    <dgm:cxn modelId="{D7341FFC-A80C-4741-8177-BCA23BFA43D1}" type="presParOf" srcId="{4E3A970F-CFAF-4CE0-933E-EB041BFAFA21}" destId="{15FF0806-A2FC-49E1-A153-011598FD9BC0}" srcOrd="5" destOrd="0" presId="urn:microsoft.com/office/officeart/2018/2/layout/IconVerticalSolidList"/>
    <dgm:cxn modelId="{71C3C19B-F634-4A59-9A12-4E54F5A67AC9}" type="presParOf" srcId="{4E3A970F-CFAF-4CE0-933E-EB041BFAFA21}" destId="{6C1B4AF9-C1D2-43DC-AAC2-29A354DE463E}" srcOrd="6" destOrd="0" presId="urn:microsoft.com/office/officeart/2018/2/layout/IconVerticalSolidList"/>
    <dgm:cxn modelId="{B701D01F-B028-478B-A6DC-E255E989EE50}" type="presParOf" srcId="{6C1B4AF9-C1D2-43DC-AAC2-29A354DE463E}" destId="{F6E09646-C623-4334-B85A-15BADAFBCFD5}" srcOrd="0" destOrd="0" presId="urn:microsoft.com/office/officeart/2018/2/layout/IconVerticalSolidList"/>
    <dgm:cxn modelId="{E0BC97FE-AB8E-41BB-B677-C873F5663DC3}" type="presParOf" srcId="{6C1B4AF9-C1D2-43DC-AAC2-29A354DE463E}" destId="{68E7A008-64EC-44C0-B1F2-2545474D7DF8}" srcOrd="1" destOrd="0" presId="urn:microsoft.com/office/officeart/2018/2/layout/IconVerticalSolidList"/>
    <dgm:cxn modelId="{04553051-6FBE-464C-8BE8-B3DEED496D9F}" type="presParOf" srcId="{6C1B4AF9-C1D2-43DC-AAC2-29A354DE463E}" destId="{D68F6D98-D170-4BC4-A94B-CF4685342276}" srcOrd="2" destOrd="0" presId="urn:microsoft.com/office/officeart/2018/2/layout/IconVerticalSolidList"/>
    <dgm:cxn modelId="{04229B9F-DA29-4DA7-A346-2E68AD010D6A}" type="presParOf" srcId="{6C1B4AF9-C1D2-43DC-AAC2-29A354DE463E}" destId="{96BB697B-D687-4149-A168-82A0191CDF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4D1E1A-7936-46B5-91B7-AD2036F61BD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06C0AAF0-7F14-47A8-8C1F-839FC0E2E270}">
      <dgm:prSet/>
      <dgm:spPr/>
      <dgm:t>
        <a:bodyPr/>
        <a:lstStyle/>
        <a:p>
          <a:r>
            <a:rPr lang="en-US"/>
            <a:t>Merger of Parquet with transaction logs</a:t>
          </a:r>
        </a:p>
      </dgm:t>
    </dgm:pt>
    <dgm:pt modelId="{59405458-10DE-42BC-A27D-FBCA7CAC57E3}" type="parTrans" cxnId="{4192FEA2-CCE1-45E1-AD75-79929EBF0E67}">
      <dgm:prSet/>
      <dgm:spPr/>
      <dgm:t>
        <a:bodyPr/>
        <a:lstStyle/>
        <a:p>
          <a:endParaRPr lang="en-US"/>
        </a:p>
      </dgm:t>
    </dgm:pt>
    <dgm:pt modelId="{EB8C5FF2-3A36-41E9-9DF1-97A31E732BB6}" type="sibTrans" cxnId="{4192FEA2-CCE1-45E1-AD75-79929EBF0E67}">
      <dgm:prSet/>
      <dgm:spPr/>
      <dgm:t>
        <a:bodyPr/>
        <a:lstStyle/>
        <a:p>
          <a:endParaRPr lang="en-US"/>
        </a:p>
      </dgm:t>
    </dgm:pt>
    <dgm:pt modelId="{81EC085B-7E81-4F9F-B715-D2B2984CC467}">
      <dgm:prSet/>
      <dgm:spPr/>
      <dgm:t>
        <a:bodyPr/>
        <a:lstStyle/>
        <a:p>
          <a:r>
            <a:rPr lang="en-US"/>
            <a:t>RDBMS features on flat files</a:t>
          </a:r>
        </a:p>
      </dgm:t>
    </dgm:pt>
    <dgm:pt modelId="{89FA34EA-4723-4675-899F-5ECF664B5E2A}" type="parTrans" cxnId="{883AF6CC-F0DE-4BF7-AD6D-FA031A3B13C8}">
      <dgm:prSet/>
      <dgm:spPr/>
      <dgm:t>
        <a:bodyPr/>
        <a:lstStyle/>
        <a:p>
          <a:endParaRPr lang="en-US"/>
        </a:p>
      </dgm:t>
    </dgm:pt>
    <dgm:pt modelId="{0D75E54E-B12E-4923-91D2-6946C26000F9}" type="sibTrans" cxnId="{883AF6CC-F0DE-4BF7-AD6D-FA031A3B13C8}">
      <dgm:prSet/>
      <dgm:spPr/>
      <dgm:t>
        <a:bodyPr/>
        <a:lstStyle/>
        <a:p>
          <a:endParaRPr lang="en-US"/>
        </a:p>
      </dgm:t>
    </dgm:pt>
    <dgm:pt modelId="{FFE7EDC2-13D4-4AE9-85C6-32DEBFF9443B}">
      <dgm:prSet/>
      <dgm:spPr/>
      <dgm:t>
        <a:bodyPr/>
        <a:lstStyle/>
        <a:p>
          <a:r>
            <a:rPr lang="en-US"/>
            <a:t>Schema enforcement</a:t>
          </a:r>
        </a:p>
      </dgm:t>
    </dgm:pt>
    <dgm:pt modelId="{515070A9-A7D7-4E15-A2FC-FA80F5CD61FE}" type="parTrans" cxnId="{1E6FBAB9-CB0F-494F-B423-F3C22C694A48}">
      <dgm:prSet/>
      <dgm:spPr/>
      <dgm:t>
        <a:bodyPr/>
        <a:lstStyle/>
        <a:p>
          <a:endParaRPr lang="en-US"/>
        </a:p>
      </dgm:t>
    </dgm:pt>
    <dgm:pt modelId="{7CB9785F-18D1-4111-821E-08D1E5547A3B}" type="sibTrans" cxnId="{1E6FBAB9-CB0F-494F-B423-F3C22C694A48}">
      <dgm:prSet/>
      <dgm:spPr/>
      <dgm:t>
        <a:bodyPr/>
        <a:lstStyle/>
        <a:p>
          <a:endParaRPr lang="en-US"/>
        </a:p>
      </dgm:t>
    </dgm:pt>
    <dgm:pt modelId="{221E95C9-C14A-4A47-B2B9-7E2C2B92CB64}">
      <dgm:prSet/>
      <dgm:spPr/>
      <dgm:t>
        <a:bodyPr/>
        <a:lstStyle/>
        <a:p>
          <a:r>
            <a:rPr lang="en-US"/>
            <a:t>ACID transactions</a:t>
          </a:r>
        </a:p>
      </dgm:t>
    </dgm:pt>
    <dgm:pt modelId="{A9EDBFDE-D9B6-45F8-8BC4-5D9E3C2950E1}" type="parTrans" cxnId="{66C7B0EF-B69D-4A64-A2AD-A7ED01FFF10F}">
      <dgm:prSet/>
      <dgm:spPr/>
      <dgm:t>
        <a:bodyPr/>
        <a:lstStyle/>
        <a:p>
          <a:endParaRPr lang="en-US"/>
        </a:p>
      </dgm:t>
    </dgm:pt>
    <dgm:pt modelId="{EF49F75E-A999-46CD-B015-DCF995AC610F}" type="sibTrans" cxnId="{66C7B0EF-B69D-4A64-A2AD-A7ED01FFF10F}">
      <dgm:prSet/>
      <dgm:spPr/>
      <dgm:t>
        <a:bodyPr/>
        <a:lstStyle/>
        <a:p>
          <a:endParaRPr lang="en-US"/>
        </a:p>
      </dgm:t>
    </dgm:pt>
    <dgm:pt modelId="{0B480125-D55C-4CB6-9B9C-29D0819AFAC6}">
      <dgm:prSet/>
      <dgm:spPr/>
      <dgm:t>
        <a:bodyPr/>
        <a:lstStyle/>
        <a:p>
          <a:r>
            <a:rPr lang="en-US"/>
            <a:t>Time Travel</a:t>
          </a:r>
        </a:p>
      </dgm:t>
    </dgm:pt>
    <dgm:pt modelId="{33DC4992-B7BE-4607-86FE-82946A07A271}" type="parTrans" cxnId="{7F0880AD-8033-4416-AC84-AA602EC84958}">
      <dgm:prSet/>
      <dgm:spPr/>
      <dgm:t>
        <a:bodyPr/>
        <a:lstStyle/>
        <a:p>
          <a:endParaRPr lang="en-US"/>
        </a:p>
      </dgm:t>
    </dgm:pt>
    <dgm:pt modelId="{40265B4A-18D3-4E43-80D0-98523091026D}" type="sibTrans" cxnId="{7F0880AD-8033-4416-AC84-AA602EC84958}">
      <dgm:prSet/>
      <dgm:spPr/>
      <dgm:t>
        <a:bodyPr/>
        <a:lstStyle/>
        <a:p>
          <a:endParaRPr lang="en-US"/>
        </a:p>
      </dgm:t>
    </dgm:pt>
    <dgm:pt modelId="{EFE5BA41-A091-4189-925A-99C3D90B3473}">
      <dgm:prSet/>
      <dgm:spPr/>
      <dgm:t>
        <a:bodyPr/>
        <a:lstStyle/>
        <a:p>
          <a:r>
            <a:rPr lang="en-US"/>
            <a:t>Statistics in logs</a:t>
          </a:r>
        </a:p>
      </dgm:t>
    </dgm:pt>
    <dgm:pt modelId="{7D32DC69-AB81-43E5-B911-D821C7316803}" type="parTrans" cxnId="{561A9DC9-F367-4535-A13F-6D9D59282F77}">
      <dgm:prSet/>
      <dgm:spPr/>
      <dgm:t>
        <a:bodyPr/>
        <a:lstStyle/>
        <a:p>
          <a:endParaRPr lang="en-US"/>
        </a:p>
      </dgm:t>
    </dgm:pt>
    <dgm:pt modelId="{FB9E5D0A-AF4A-41E6-B7FC-06B0FDCC901C}" type="sibTrans" cxnId="{561A9DC9-F367-4535-A13F-6D9D59282F77}">
      <dgm:prSet/>
      <dgm:spPr/>
      <dgm:t>
        <a:bodyPr/>
        <a:lstStyle/>
        <a:p>
          <a:endParaRPr lang="en-US"/>
        </a:p>
      </dgm:t>
    </dgm:pt>
    <dgm:pt modelId="{B86959BA-0D9E-49C8-972E-6AD78DA2033C}">
      <dgm:prSet/>
      <dgm:spPr/>
      <dgm:t>
        <a:bodyPr/>
        <a:lstStyle/>
        <a:p>
          <a:r>
            <a:rPr lang="en-US"/>
            <a:t>Data Skipping</a:t>
          </a:r>
        </a:p>
      </dgm:t>
    </dgm:pt>
    <dgm:pt modelId="{9218C9DB-191F-4055-B939-8094D2F141A6}" type="parTrans" cxnId="{8CD35D6A-0CC5-402B-99F1-BECD948F12A1}">
      <dgm:prSet/>
      <dgm:spPr/>
      <dgm:t>
        <a:bodyPr/>
        <a:lstStyle/>
        <a:p>
          <a:endParaRPr lang="en-US"/>
        </a:p>
      </dgm:t>
    </dgm:pt>
    <dgm:pt modelId="{8036998A-4016-4FA3-A17A-DD9F6A4E2665}" type="sibTrans" cxnId="{8CD35D6A-0CC5-402B-99F1-BECD948F12A1}">
      <dgm:prSet/>
      <dgm:spPr/>
      <dgm:t>
        <a:bodyPr/>
        <a:lstStyle/>
        <a:p>
          <a:endParaRPr lang="en-US"/>
        </a:p>
      </dgm:t>
    </dgm:pt>
    <dgm:pt modelId="{A68437EA-5F67-4782-A0F6-F16B1A2381A3}">
      <dgm:prSet/>
      <dgm:spPr/>
      <dgm:t>
        <a:bodyPr/>
        <a:lstStyle/>
        <a:p>
          <a:r>
            <a:rPr lang="en-US"/>
            <a:t>Less duplication of effort</a:t>
          </a:r>
        </a:p>
      </dgm:t>
    </dgm:pt>
    <dgm:pt modelId="{61749929-7C11-4EEF-8558-2A2CB12A52B5}" type="parTrans" cxnId="{77B67910-8CA6-449D-B4A7-BCEDBD1320FB}">
      <dgm:prSet/>
      <dgm:spPr/>
      <dgm:t>
        <a:bodyPr/>
        <a:lstStyle/>
        <a:p>
          <a:endParaRPr lang="en-US"/>
        </a:p>
      </dgm:t>
    </dgm:pt>
    <dgm:pt modelId="{25098FD4-313D-4570-B107-3B6F10CDE28A}" type="sibTrans" cxnId="{77B67910-8CA6-449D-B4A7-BCEDBD1320FB}">
      <dgm:prSet/>
      <dgm:spPr/>
      <dgm:t>
        <a:bodyPr/>
        <a:lstStyle/>
        <a:p>
          <a:endParaRPr lang="en-US"/>
        </a:p>
      </dgm:t>
    </dgm:pt>
    <dgm:pt modelId="{E86C9530-0E58-4246-868E-9867C63D25CF}">
      <dgm:prSet/>
      <dgm:spPr/>
      <dgm:t>
        <a:bodyPr/>
        <a:lstStyle/>
        <a:p>
          <a:r>
            <a:rPr lang="en-US"/>
            <a:t>Decrease development speeds</a:t>
          </a:r>
        </a:p>
      </dgm:t>
    </dgm:pt>
    <dgm:pt modelId="{2BC74593-5B34-4BDE-B7F5-9F3D03F93305}" type="parTrans" cxnId="{4CC51781-5818-43BB-A41E-A0E9B33C1CF7}">
      <dgm:prSet/>
      <dgm:spPr/>
      <dgm:t>
        <a:bodyPr/>
        <a:lstStyle/>
        <a:p>
          <a:endParaRPr lang="en-US"/>
        </a:p>
      </dgm:t>
    </dgm:pt>
    <dgm:pt modelId="{3FF29E39-6B33-4D12-A076-951FC7D3029C}" type="sibTrans" cxnId="{4CC51781-5818-43BB-A41E-A0E9B33C1CF7}">
      <dgm:prSet/>
      <dgm:spPr/>
      <dgm:t>
        <a:bodyPr/>
        <a:lstStyle/>
        <a:p>
          <a:endParaRPr lang="en-US"/>
        </a:p>
      </dgm:t>
    </dgm:pt>
    <dgm:pt modelId="{5AB4FE28-521B-4D26-A1F3-CF45E31B9895}">
      <dgm:prSet/>
      <dgm:spPr/>
      <dgm:t>
        <a:bodyPr/>
        <a:lstStyle/>
        <a:p>
          <a:r>
            <a:rPr lang="en-US"/>
            <a:t>Unlimited Scale</a:t>
          </a:r>
        </a:p>
      </dgm:t>
    </dgm:pt>
    <dgm:pt modelId="{DCADAC94-009A-441F-94AE-D7CFB3CB005C}" type="parTrans" cxnId="{59913415-7F58-4359-A795-FAC0AFE26044}">
      <dgm:prSet/>
      <dgm:spPr/>
      <dgm:t>
        <a:bodyPr/>
        <a:lstStyle/>
        <a:p>
          <a:endParaRPr lang="en-US"/>
        </a:p>
      </dgm:t>
    </dgm:pt>
    <dgm:pt modelId="{EB86988A-F707-4203-8A53-572DAC10EBC1}" type="sibTrans" cxnId="{59913415-7F58-4359-A795-FAC0AFE26044}">
      <dgm:prSet/>
      <dgm:spPr/>
      <dgm:t>
        <a:bodyPr/>
        <a:lstStyle/>
        <a:p>
          <a:endParaRPr lang="en-US"/>
        </a:p>
      </dgm:t>
    </dgm:pt>
    <dgm:pt modelId="{DEE33357-F4F5-48ED-8DD2-F3B00C28BD09}">
      <dgm:prSet/>
      <dgm:spPr/>
      <dgm:t>
        <a:bodyPr/>
        <a:lstStyle/>
        <a:p>
          <a:r>
            <a:rPr lang="en-US"/>
            <a:t>Spark is extremely powerful from a transformation perspective</a:t>
          </a:r>
        </a:p>
      </dgm:t>
    </dgm:pt>
    <dgm:pt modelId="{9767C50D-5377-4A33-8485-FF89856A3182}" type="parTrans" cxnId="{32AD0BF0-215F-45D4-A561-9E4EBF47E869}">
      <dgm:prSet/>
      <dgm:spPr/>
      <dgm:t>
        <a:bodyPr/>
        <a:lstStyle/>
        <a:p>
          <a:endParaRPr lang="en-US"/>
        </a:p>
      </dgm:t>
    </dgm:pt>
    <dgm:pt modelId="{056B0B9F-E2AC-4A63-955B-47CF1503E01D}" type="sibTrans" cxnId="{32AD0BF0-215F-45D4-A561-9E4EBF47E869}">
      <dgm:prSet/>
      <dgm:spPr/>
      <dgm:t>
        <a:bodyPr/>
        <a:lstStyle/>
        <a:p>
          <a:endParaRPr lang="en-US"/>
        </a:p>
      </dgm:t>
    </dgm:pt>
    <dgm:pt modelId="{2539AB19-D0D1-4842-A67F-E0FD192107E5}">
      <dgm:prSet/>
      <dgm:spPr/>
      <dgm:t>
        <a:bodyPr/>
        <a:lstStyle/>
        <a:p>
          <a:r>
            <a:rPr lang="en-US"/>
            <a:t>Native Connectivity</a:t>
          </a:r>
        </a:p>
      </dgm:t>
    </dgm:pt>
    <dgm:pt modelId="{8B12D73D-A299-43A6-8557-43606DAC0821}" type="parTrans" cxnId="{DF07DC43-51E9-45EA-A341-B1544342E14A}">
      <dgm:prSet/>
      <dgm:spPr/>
      <dgm:t>
        <a:bodyPr/>
        <a:lstStyle/>
        <a:p>
          <a:endParaRPr lang="en-US"/>
        </a:p>
      </dgm:t>
    </dgm:pt>
    <dgm:pt modelId="{CF547171-5ED4-4BAB-ABC4-51AA6F91CA4E}" type="sibTrans" cxnId="{DF07DC43-51E9-45EA-A341-B1544342E14A}">
      <dgm:prSet/>
      <dgm:spPr/>
      <dgm:t>
        <a:bodyPr/>
        <a:lstStyle/>
        <a:p>
          <a:endParaRPr lang="en-US"/>
        </a:p>
      </dgm:t>
    </dgm:pt>
    <dgm:pt modelId="{C9054F04-8A19-4004-BD56-7A0DD16ACA14}" type="pres">
      <dgm:prSet presAssocID="{F14D1E1A-7936-46B5-91B7-AD2036F61BD0}" presName="linear" presStyleCnt="0">
        <dgm:presLayoutVars>
          <dgm:animLvl val="lvl"/>
          <dgm:resizeHandles val="exact"/>
        </dgm:presLayoutVars>
      </dgm:prSet>
      <dgm:spPr/>
    </dgm:pt>
    <dgm:pt modelId="{59346E81-7B12-47DA-82F8-05B92FBBAC2D}" type="pres">
      <dgm:prSet presAssocID="{06C0AAF0-7F14-47A8-8C1F-839FC0E2E270}" presName="parentText" presStyleLbl="node1" presStyleIdx="0" presStyleCnt="6">
        <dgm:presLayoutVars>
          <dgm:chMax val="0"/>
          <dgm:bulletEnabled val="1"/>
        </dgm:presLayoutVars>
      </dgm:prSet>
      <dgm:spPr/>
    </dgm:pt>
    <dgm:pt modelId="{11B710A3-E439-4DA2-A498-603D28A78910}" type="pres">
      <dgm:prSet presAssocID="{06C0AAF0-7F14-47A8-8C1F-839FC0E2E270}" presName="childText" presStyleLbl="revTx" presStyleIdx="0" presStyleCnt="1">
        <dgm:presLayoutVars>
          <dgm:bulletEnabled val="1"/>
        </dgm:presLayoutVars>
      </dgm:prSet>
      <dgm:spPr/>
    </dgm:pt>
    <dgm:pt modelId="{DB273C92-BEDD-44CC-9A9D-14E3B8637DB0}" type="pres">
      <dgm:prSet presAssocID="{A68437EA-5F67-4782-A0F6-F16B1A2381A3}" presName="parentText" presStyleLbl="node1" presStyleIdx="1" presStyleCnt="6">
        <dgm:presLayoutVars>
          <dgm:chMax val="0"/>
          <dgm:bulletEnabled val="1"/>
        </dgm:presLayoutVars>
      </dgm:prSet>
      <dgm:spPr/>
    </dgm:pt>
    <dgm:pt modelId="{8D1B9361-0491-4B8E-B989-7959980577C2}" type="pres">
      <dgm:prSet presAssocID="{25098FD4-313D-4570-B107-3B6F10CDE28A}" presName="spacer" presStyleCnt="0"/>
      <dgm:spPr/>
    </dgm:pt>
    <dgm:pt modelId="{4DFE42A8-191A-4F61-ADA4-5E05082F87BA}" type="pres">
      <dgm:prSet presAssocID="{E86C9530-0E58-4246-868E-9867C63D25CF}" presName="parentText" presStyleLbl="node1" presStyleIdx="2" presStyleCnt="6">
        <dgm:presLayoutVars>
          <dgm:chMax val="0"/>
          <dgm:bulletEnabled val="1"/>
        </dgm:presLayoutVars>
      </dgm:prSet>
      <dgm:spPr/>
    </dgm:pt>
    <dgm:pt modelId="{C7A8E53C-6D91-45CC-88EE-A0179822382A}" type="pres">
      <dgm:prSet presAssocID="{3FF29E39-6B33-4D12-A076-951FC7D3029C}" presName="spacer" presStyleCnt="0"/>
      <dgm:spPr/>
    </dgm:pt>
    <dgm:pt modelId="{CDA3258D-BAD2-47AA-AF00-78A6BA4C4730}" type="pres">
      <dgm:prSet presAssocID="{5AB4FE28-521B-4D26-A1F3-CF45E31B9895}" presName="parentText" presStyleLbl="node1" presStyleIdx="3" presStyleCnt="6">
        <dgm:presLayoutVars>
          <dgm:chMax val="0"/>
          <dgm:bulletEnabled val="1"/>
        </dgm:presLayoutVars>
      </dgm:prSet>
      <dgm:spPr/>
    </dgm:pt>
    <dgm:pt modelId="{A1F43400-8E83-452E-BB9F-C0E6AD0BA0DC}" type="pres">
      <dgm:prSet presAssocID="{EB86988A-F707-4203-8A53-572DAC10EBC1}" presName="spacer" presStyleCnt="0"/>
      <dgm:spPr/>
    </dgm:pt>
    <dgm:pt modelId="{E792083C-E520-44B8-A190-B8E20551F6E6}" type="pres">
      <dgm:prSet presAssocID="{DEE33357-F4F5-48ED-8DD2-F3B00C28BD09}" presName="parentText" presStyleLbl="node1" presStyleIdx="4" presStyleCnt="6">
        <dgm:presLayoutVars>
          <dgm:chMax val="0"/>
          <dgm:bulletEnabled val="1"/>
        </dgm:presLayoutVars>
      </dgm:prSet>
      <dgm:spPr/>
    </dgm:pt>
    <dgm:pt modelId="{BC55CC20-AB67-4691-8024-DE4D4DB74CCE}" type="pres">
      <dgm:prSet presAssocID="{056B0B9F-E2AC-4A63-955B-47CF1503E01D}" presName="spacer" presStyleCnt="0"/>
      <dgm:spPr/>
    </dgm:pt>
    <dgm:pt modelId="{444AF5D8-0811-4A4A-8794-4FEE6DA80822}" type="pres">
      <dgm:prSet presAssocID="{2539AB19-D0D1-4842-A67F-E0FD192107E5}" presName="parentText" presStyleLbl="node1" presStyleIdx="5" presStyleCnt="6">
        <dgm:presLayoutVars>
          <dgm:chMax val="0"/>
          <dgm:bulletEnabled val="1"/>
        </dgm:presLayoutVars>
      </dgm:prSet>
      <dgm:spPr/>
    </dgm:pt>
  </dgm:ptLst>
  <dgm:cxnLst>
    <dgm:cxn modelId="{34082107-0179-4731-84FB-072809AFE974}" type="presOf" srcId="{DEE33357-F4F5-48ED-8DD2-F3B00C28BD09}" destId="{E792083C-E520-44B8-A190-B8E20551F6E6}" srcOrd="0" destOrd="0" presId="urn:microsoft.com/office/officeart/2005/8/layout/vList2"/>
    <dgm:cxn modelId="{77B67910-8CA6-449D-B4A7-BCEDBD1320FB}" srcId="{F14D1E1A-7936-46B5-91B7-AD2036F61BD0}" destId="{A68437EA-5F67-4782-A0F6-F16B1A2381A3}" srcOrd="1" destOrd="0" parTransId="{61749929-7C11-4EEF-8558-2A2CB12A52B5}" sibTransId="{25098FD4-313D-4570-B107-3B6F10CDE28A}"/>
    <dgm:cxn modelId="{59913415-7F58-4359-A795-FAC0AFE26044}" srcId="{F14D1E1A-7936-46B5-91B7-AD2036F61BD0}" destId="{5AB4FE28-521B-4D26-A1F3-CF45E31B9895}" srcOrd="3" destOrd="0" parTransId="{DCADAC94-009A-441F-94AE-D7CFB3CB005C}" sibTransId="{EB86988A-F707-4203-8A53-572DAC10EBC1}"/>
    <dgm:cxn modelId="{13331630-3F05-4D56-86C2-2840C994DEE0}" type="presOf" srcId="{F14D1E1A-7936-46B5-91B7-AD2036F61BD0}" destId="{C9054F04-8A19-4004-BD56-7A0DD16ACA14}" srcOrd="0" destOrd="0" presId="urn:microsoft.com/office/officeart/2005/8/layout/vList2"/>
    <dgm:cxn modelId="{590CD43C-46D3-4AA1-B5CB-56B4DDA9C614}" type="presOf" srcId="{FFE7EDC2-13D4-4AE9-85C6-32DEBFF9443B}" destId="{11B710A3-E439-4DA2-A498-603D28A78910}" srcOrd="0" destOrd="1" presId="urn:microsoft.com/office/officeart/2005/8/layout/vList2"/>
    <dgm:cxn modelId="{4060773E-D250-4A7C-9BC4-837EBBDDB4A0}" type="presOf" srcId="{B86959BA-0D9E-49C8-972E-6AD78DA2033C}" destId="{11B710A3-E439-4DA2-A498-603D28A78910}" srcOrd="0" destOrd="5" presId="urn:microsoft.com/office/officeart/2005/8/layout/vList2"/>
    <dgm:cxn modelId="{EAC4595B-2C3C-4970-A1C1-ABA64FB69DC3}" type="presOf" srcId="{81EC085B-7E81-4F9F-B715-D2B2984CC467}" destId="{11B710A3-E439-4DA2-A498-603D28A78910}" srcOrd="0" destOrd="0" presId="urn:microsoft.com/office/officeart/2005/8/layout/vList2"/>
    <dgm:cxn modelId="{DF07DC43-51E9-45EA-A341-B1544342E14A}" srcId="{F14D1E1A-7936-46B5-91B7-AD2036F61BD0}" destId="{2539AB19-D0D1-4842-A67F-E0FD192107E5}" srcOrd="5" destOrd="0" parTransId="{8B12D73D-A299-43A6-8557-43606DAC0821}" sibTransId="{CF547171-5ED4-4BAB-ABC4-51AA6F91CA4E}"/>
    <dgm:cxn modelId="{32255548-4EBC-4B2B-BC20-08CFC1E2BA67}" type="presOf" srcId="{0B480125-D55C-4CB6-9B9C-29D0819AFAC6}" destId="{11B710A3-E439-4DA2-A498-603D28A78910}" srcOrd="0" destOrd="3" presId="urn:microsoft.com/office/officeart/2005/8/layout/vList2"/>
    <dgm:cxn modelId="{75EB8E49-C4D9-430B-B41C-671588EB490B}" type="presOf" srcId="{2539AB19-D0D1-4842-A67F-E0FD192107E5}" destId="{444AF5D8-0811-4A4A-8794-4FEE6DA80822}" srcOrd="0" destOrd="0" presId="urn:microsoft.com/office/officeart/2005/8/layout/vList2"/>
    <dgm:cxn modelId="{8CD35D6A-0CC5-402B-99F1-BECD948F12A1}" srcId="{06C0AAF0-7F14-47A8-8C1F-839FC0E2E270}" destId="{B86959BA-0D9E-49C8-972E-6AD78DA2033C}" srcOrd="2" destOrd="0" parTransId="{9218C9DB-191F-4055-B939-8094D2F141A6}" sibTransId="{8036998A-4016-4FA3-A17A-DD9F6A4E2665}"/>
    <dgm:cxn modelId="{43332E70-997C-44D6-B59F-A3107E93BC86}" type="presOf" srcId="{A68437EA-5F67-4782-A0F6-F16B1A2381A3}" destId="{DB273C92-BEDD-44CC-9A9D-14E3B8637DB0}" srcOrd="0" destOrd="0" presId="urn:microsoft.com/office/officeart/2005/8/layout/vList2"/>
    <dgm:cxn modelId="{12F15671-0EBC-4D00-AF55-F53C6A04B68C}" type="presOf" srcId="{221E95C9-C14A-4A47-B2B9-7E2C2B92CB64}" destId="{11B710A3-E439-4DA2-A498-603D28A78910}" srcOrd="0" destOrd="2" presId="urn:microsoft.com/office/officeart/2005/8/layout/vList2"/>
    <dgm:cxn modelId="{5CB38F53-007D-46F3-A892-186DA25EB8D7}" type="presOf" srcId="{E86C9530-0E58-4246-868E-9867C63D25CF}" destId="{4DFE42A8-191A-4F61-ADA4-5E05082F87BA}" srcOrd="0" destOrd="0" presId="urn:microsoft.com/office/officeart/2005/8/layout/vList2"/>
    <dgm:cxn modelId="{FC202C55-B97B-4218-ACE3-8F4B6ECCC04C}" type="presOf" srcId="{EFE5BA41-A091-4189-925A-99C3D90B3473}" destId="{11B710A3-E439-4DA2-A498-603D28A78910}" srcOrd="0" destOrd="4" presId="urn:microsoft.com/office/officeart/2005/8/layout/vList2"/>
    <dgm:cxn modelId="{94700A7A-1669-4A06-94D8-157A4F768037}" type="presOf" srcId="{5AB4FE28-521B-4D26-A1F3-CF45E31B9895}" destId="{CDA3258D-BAD2-47AA-AF00-78A6BA4C4730}" srcOrd="0" destOrd="0" presId="urn:microsoft.com/office/officeart/2005/8/layout/vList2"/>
    <dgm:cxn modelId="{4CC51781-5818-43BB-A41E-A0E9B33C1CF7}" srcId="{F14D1E1A-7936-46B5-91B7-AD2036F61BD0}" destId="{E86C9530-0E58-4246-868E-9867C63D25CF}" srcOrd="2" destOrd="0" parTransId="{2BC74593-5B34-4BDE-B7F5-9F3D03F93305}" sibTransId="{3FF29E39-6B33-4D12-A076-951FC7D3029C}"/>
    <dgm:cxn modelId="{4192FEA2-CCE1-45E1-AD75-79929EBF0E67}" srcId="{F14D1E1A-7936-46B5-91B7-AD2036F61BD0}" destId="{06C0AAF0-7F14-47A8-8C1F-839FC0E2E270}" srcOrd="0" destOrd="0" parTransId="{59405458-10DE-42BC-A27D-FBCA7CAC57E3}" sibTransId="{EB8C5FF2-3A36-41E9-9DF1-97A31E732BB6}"/>
    <dgm:cxn modelId="{7F0880AD-8033-4416-AC84-AA602EC84958}" srcId="{81EC085B-7E81-4F9F-B715-D2B2984CC467}" destId="{0B480125-D55C-4CB6-9B9C-29D0819AFAC6}" srcOrd="2" destOrd="0" parTransId="{33DC4992-B7BE-4607-86FE-82946A07A271}" sibTransId="{40265B4A-18D3-4E43-80D0-98523091026D}"/>
    <dgm:cxn modelId="{1E6FBAB9-CB0F-494F-B423-F3C22C694A48}" srcId="{81EC085B-7E81-4F9F-B715-D2B2984CC467}" destId="{FFE7EDC2-13D4-4AE9-85C6-32DEBFF9443B}" srcOrd="0" destOrd="0" parTransId="{515070A9-A7D7-4E15-A2FC-FA80F5CD61FE}" sibTransId="{7CB9785F-18D1-4111-821E-08D1E5547A3B}"/>
    <dgm:cxn modelId="{561A9DC9-F367-4535-A13F-6D9D59282F77}" srcId="{06C0AAF0-7F14-47A8-8C1F-839FC0E2E270}" destId="{EFE5BA41-A091-4189-925A-99C3D90B3473}" srcOrd="1" destOrd="0" parTransId="{7D32DC69-AB81-43E5-B911-D821C7316803}" sibTransId="{FB9E5D0A-AF4A-41E6-B7FC-06B0FDCC901C}"/>
    <dgm:cxn modelId="{883AF6CC-F0DE-4BF7-AD6D-FA031A3B13C8}" srcId="{06C0AAF0-7F14-47A8-8C1F-839FC0E2E270}" destId="{81EC085B-7E81-4F9F-B715-D2B2984CC467}" srcOrd="0" destOrd="0" parTransId="{89FA34EA-4723-4675-899F-5ECF664B5E2A}" sibTransId="{0D75E54E-B12E-4923-91D2-6946C26000F9}"/>
    <dgm:cxn modelId="{30E972D0-E3A5-4294-9431-24E14665E027}" type="presOf" srcId="{06C0AAF0-7F14-47A8-8C1F-839FC0E2E270}" destId="{59346E81-7B12-47DA-82F8-05B92FBBAC2D}" srcOrd="0" destOrd="0" presId="urn:microsoft.com/office/officeart/2005/8/layout/vList2"/>
    <dgm:cxn modelId="{66C7B0EF-B69D-4A64-A2AD-A7ED01FFF10F}" srcId="{81EC085B-7E81-4F9F-B715-D2B2984CC467}" destId="{221E95C9-C14A-4A47-B2B9-7E2C2B92CB64}" srcOrd="1" destOrd="0" parTransId="{A9EDBFDE-D9B6-45F8-8BC4-5D9E3C2950E1}" sibTransId="{EF49F75E-A999-46CD-B015-DCF995AC610F}"/>
    <dgm:cxn modelId="{32AD0BF0-215F-45D4-A561-9E4EBF47E869}" srcId="{F14D1E1A-7936-46B5-91B7-AD2036F61BD0}" destId="{DEE33357-F4F5-48ED-8DD2-F3B00C28BD09}" srcOrd="4" destOrd="0" parTransId="{9767C50D-5377-4A33-8485-FF89856A3182}" sibTransId="{056B0B9F-E2AC-4A63-955B-47CF1503E01D}"/>
    <dgm:cxn modelId="{12E18F1C-4F75-44B4-8251-328BF65797E1}" type="presParOf" srcId="{C9054F04-8A19-4004-BD56-7A0DD16ACA14}" destId="{59346E81-7B12-47DA-82F8-05B92FBBAC2D}" srcOrd="0" destOrd="0" presId="urn:microsoft.com/office/officeart/2005/8/layout/vList2"/>
    <dgm:cxn modelId="{5941A0C8-96D2-4B66-8411-15A124F09F4F}" type="presParOf" srcId="{C9054F04-8A19-4004-BD56-7A0DD16ACA14}" destId="{11B710A3-E439-4DA2-A498-603D28A78910}" srcOrd="1" destOrd="0" presId="urn:microsoft.com/office/officeart/2005/8/layout/vList2"/>
    <dgm:cxn modelId="{9B20458B-A74D-48CB-AAAE-A36B24083CE3}" type="presParOf" srcId="{C9054F04-8A19-4004-BD56-7A0DD16ACA14}" destId="{DB273C92-BEDD-44CC-9A9D-14E3B8637DB0}" srcOrd="2" destOrd="0" presId="urn:microsoft.com/office/officeart/2005/8/layout/vList2"/>
    <dgm:cxn modelId="{62C7A068-C424-4601-A2B7-65A8516FC8C2}" type="presParOf" srcId="{C9054F04-8A19-4004-BD56-7A0DD16ACA14}" destId="{8D1B9361-0491-4B8E-B989-7959980577C2}" srcOrd="3" destOrd="0" presId="urn:microsoft.com/office/officeart/2005/8/layout/vList2"/>
    <dgm:cxn modelId="{93ECFC71-4E28-4899-9D2D-F71BE8844CEA}" type="presParOf" srcId="{C9054F04-8A19-4004-BD56-7A0DD16ACA14}" destId="{4DFE42A8-191A-4F61-ADA4-5E05082F87BA}" srcOrd="4" destOrd="0" presId="urn:microsoft.com/office/officeart/2005/8/layout/vList2"/>
    <dgm:cxn modelId="{3CE699E9-8257-455F-A0C3-0B86FBAD1F33}" type="presParOf" srcId="{C9054F04-8A19-4004-BD56-7A0DD16ACA14}" destId="{C7A8E53C-6D91-45CC-88EE-A0179822382A}" srcOrd="5" destOrd="0" presId="urn:microsoft.com/office/officeart/2005/8/layout/vList2"/>
    <dgm:cxn modelId="{1BB51175-99E6-418B-8E80-D80E205442B5}" type="presParOf" srcId="{C9054F04-8A19-4004-BD56-7A0DD16ACA14}" destId="{CDA3258D-BAD2-47AA-AF00-78A6BA4C4730}" srcOrd="6" destOrd="0" presId="urn:microsoft.com/office/officeart/2005/8/layout/vList2"/>
    <dgm:cxn modelId="{2A5592DD-15F4-4683-8C00-EB005249F9F8}" type="presParOf" srcId="{C9054F04-8A19-4004-BD56-7A0DD16ACA14}" destId="{A1F43400-8E83-452E-BB9F-C0E6AD0BA0DC}" srcOrd="7" destOrd="0" presId="urn:microsoft.com/office/officeart/2005/8/layout/vList2"/>
    <dgm:cxn modelId="{6722FC44-B4FA-4FA5-AD70-358AD0F5D6A3}" type="presParOf" srcId="{C9054F04-8A19-4004-BD56-7A0DD16ACA14}" destId="{E792083C-E520-44B8-A190-B8E20551F6E6}" srcOrd="8" destOrd="0" presId="urn:microsoft.com/office/officeart/2005/8/layout/vList2"/>
    <dgm:cxn modelId="{1FF8A5D7-B531-44C8-8339-11F1461EBD11}" type="presParOf" srcId="{C9054F04-8A19-4004-BD56-7A0DD16ACA14}" destId="{BC55CC20-AB67-4691-8024-DE4D4DB74CCE}" srcOrd="9" destOrd="0" presId="urn:microsoft.com/office/officeart/2005/8/layout/vList2"/>
    <dgm:cxn modelId="{51A95076-B085-41EC-857D-19EBA8E65E6D}" type="presParOf" srcId="{C9054F04-8A19-4004-BD56-7A0DD16ACA14}" destId="{444AF5D8-0811-4A4A-8794-4FEE6DA8082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28127-1895-46B9-B6DE-4DBF90B8869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09E6F2B-D03A-47A5-8F26-27D476BCC91C}">
      <dgm:prSet/>
      <dgm:spPr/>
      <dgm:t>
        <a:bodyPr/>
        <a:lstStyle/>
        <a:p>
          <a:r>
            <a:rPr lang="en-US"/>
            <a:t>Move away from a product</a:t>
          </a:r>
        </a:p>
      </dgm:t>
    </dgm:pt>
    <dgm:pt modelId="{DB36D027-3FFC-4F17-A960-B7AE5D6C1153}" type="parTrans" cxnId="{F01BFF92-9DD2-4D31-B044-DE70EB34218E}">
      <dgm:prSet/>
      <dgm:spPr/>
      <dgm:t>
        <a:bodyPr/>
        <a:lstStyle/>
        <a:p>
          <a:endParaRPr lang="en-US"/>
        </a:p>
      </dgm:t>
    </dgm:pt>
    <dgm:pt modelId="{92FA965E-348A-4301-9883-2C5CF8C1656C}" type="sibTrans" cxnId="{F01BFF92-9DD2-4D31-B044-DE70EB34218E}">
      <dgm:prSet/>
      <dgm:spPr/>
      <dgm:t>
        <a:bodyPr/>
        <a:lstStyle/>
        <a:p>
          <a:endParaRPr lang="en-US"/>
        </a:p>
      </dgm:t>
    </dgm:pt>
    <dgm:pt modelId="{98B272C4-A3F4-4765-AB4C-C6D08D539240}">
      <dgm:prSet/>
      <dgm:spPr/>
      <dgm:t>
        <a:bodyPr/>
        <a:lstStyle/>
        <a:p>
          <a:r>
            <a:rPr lang="en-US"/>
            <a:t>Determine what they want/what they need</a:t>
          </a:r>
        </a:p>
      </dgm:t>
    </dgm:pt>
    <dgm:pt modelId="{9E35D9F3-623C-474B-B181-40E4D1FB5311}" type="parTrans" cxnId="{D11D7F1F-BF86-449F-B614-EB1FB7E50CD3}">
      <dgm:prSet/>
      <dgm:spPr/>
      <dgm:t>
        <a:bodyPr/>
        <a:lstStyle/>
        <a:p>
          <a:endParaRPr lang="en-US"/>
        </a:p>
      </dgm:t>
    </dgm:pt>
    <dgm:pt modelId="{CBAE2C68-1232-43A0-B72F-8D6C9F3C1318}" type="sibTrans" cxnId="{D11D7F1F-BF86-449F-B614-EB1FB7E50CD3}">
      <dgm:prSet/>
      <dgm:spPr/>
      <dgm:t>
        <a:bodyPr/>
        <a:lstStyle/>
        <a:p>
          <a:endParaRPr lang="en-US"/>
        </a:p>
      </dgm:t>
    </dgm:pt>
    <dgm:pt modelId="{1C6E796D-B4C5-4927-BC65-015AEEA8763D}">
      <dgm:prSet/>
      <dgm:spPr/>
      <dgm:t>
        <a:bodyPr/>
        <a:lstStyle/>
        <a:p>
          <a:r>
            <a:rPr lang="en-US"/>
            <a:t>If Fabric is a fit, move forward with demo</a:t>
          </a:r>
        </a:p>
      </dgm:t>
    </dgm:pt>
    <dgm:pt modelId="{02A5E1C9-5258-4C88-8646-3F9F1F593D9E}" type="parTrans" cxnId="{48FF4758-E235-4BC8-AE4D-FDE7AC247625}">
      <dgm:prSet/>
      <dgm:spPr/>
      <dgm:t>
        <a:bodyPr/>
        <a:lstStyle/>
        <a:p>
          <a:endParaRPr lang="en-US"/>
        </a:p>
      </dgm:t>
    </dgm:pt>
    <dgm:pt modelId="{CAB4B302-2FB6-4B75-9294-54734072C2EA}" type="sibTrans" cxnId="{48FF4758-E235-4BC8-AE4D-FDE7AC247625}">
      <dgm:prSet/>
      <dgm:spPr/>
      <dgm:t>
        <a:bodyPr/>
        <a:lstStyle/>
        <a:p>
          <a:endParaRPr lang="en-US"/>
        </a:p>
      </dgm:t>
    </dgm:pt>
    <dgm:pt modelId="{DB2DBF90-6284-410D-96DF-6E597E3C8C05}">
      <dgm:prSet/>
      <dgm:spPr/>
      <dgm:t>
        <a:bodyPr/>
        <a:lstStyle/>
        <a:p>
          <a:r>
            <a:rPr lang="en-US"/>
            <a:t>Position Free trial</a:t>
          </a:r>
        </a:p>
      </dgm:t>
    </dgm:pt>
    <dgm:pt modelId="{F2EC3D1A-E525-461D-84FE-AD840CEF7973}" type="parTrans" cxnId="{29156806-171D-4818-8C34-31B4196AEFC8}">
      <dgm:prSet/>
      <dgm:spPr/>
      <dgm:t>
        <a:bodyPr/>
        <a:lstStyle/>
        <a:p>
          <a:endParaRPr lang="en-US"/>
        </a:p>
      </dgm:t>
    </dgm:pt>
    <dgm:pt modelId="{F9C3EE2D-90C0-461C-9761-04FE958BD240}" type="sibTrans" cxnId="{29156806-171D-4818-8C34-31B4196AEFC8}">
      <dgm:prSet/>
      <dgm:spPr/>
      <dgm:t>
        <a:bodyPr/>
        <a:lstStyle/>
        <a:p>
          <a:endParaRPr lang="en-US"/>
        </a:p>
      </dgm:t>
    </dgm:pt>
    <dgm:pt modelId="{24844635-50F9-4D93-A3E8-446CD2BBAF9D}">
      <dgm:prSet/>
      <dgm:spPr/>
      <dgm:t>
        <a:bodyPr/>
        <a:lstStyle/>
        <a:p>
          <a:r>
            <a:rPr lang="en-US"/>
            <a:t>Workshop</a:t>
          </a:r>
        </a:p>
      </dgm:t>
    </dgm:pt>
    <dgm:pt modelId="{87BE313C-A90F-482B-A014-36683A614B4D}" type="parTrans" cxnId="{0DBF6238-F099-4C50-B22D-76258CF836CC}">
      <dgm:prSet/>
      <dgm:spPr/>
      <dgm:t>
        <a:bodyPr/>
        <a:lstStyle/>
        <a:p>
          <a:endParaRPr lang="en-US"/>
        </a:p>
      </dgm:t>
    </dgm:pt>
    <dgm:pt modelId="{E42C262C-A83C-4365-8FA9-ED03E4C11583}" type="sibTrans" cxnId="{0DBF6238-F099-4C50-B22D-76258CF836CC}">
      <dgm:prSet/>
      <dgm:spPr/>
      <dgm:t>
        <a:bodyPr/>
        <a:lstStyle/>
        <a:p>
          <a:endParaRPr lang="en-US"/>
        </a:p>
      </dgm:t>
    </dgm:pt>
    <dgm:pt modelId="{4E5F3D19-3DE3-42FA-BD85-4D697B8678F0}" type="pres">
      <dgm:prSet presAssocID="{02928127-1895-46B9-B6DE-4DBF90B8869C}" presName="outerComposite" presStyleCnt="0">
        <dgm:presLayoutVars>
          <dgm:chMax val="5"/>
          <dgm:dir/>
          <dgm:resizeHandles val="exact"/>
        </dgm:presLayoutVars>
      </dgm:prSet>
      <dgm:spPr/>
    </dgm:pt>
    <dgm:pt modelId="{4867E18A-A8BC-4AFA-BC35-F81549768F58}" type="pres">
      <dgm:prSet presAssocID="{02928127-1895-46B9-B6DE-4DBF90B8869C}" presName="dummyMaxCanvas" presStyleCnt="0">
        <dgm:presLayoutVars/>
      </dgm:prSet>
      <dgm:spPr/>
    </dgm:pt>
    <dgm:pt modelId="{5198E2E5-7858-466B-A333-D3CF97666A74}" type="pres">
      <dgm:prSet presAssocID="{02928127-1895-46B9-B6DE-4DBF90B8869C}" presName="FiveNodes_1" presStyleLbl="node1" presStyleIdx="0" presStyleCnt="5">
        <dgm:presLayoutVars>
          <dgm:bulletEnabled val="1"/>
        </dgm:presLayoutVars>
      </dgm:prSet>
      <dgm:spPr/>
    </dgm:pt>
    <dgm:pt modelId="{F045DF36-48F7-4530-91A5-FE880B03D39F}" type="pres">
      <dgm:prSet presAssocID="{02928127-1895-46B9-B6DE-4DBF90B8869C}" presName="FiveNodes_2" presStyleLbl="node1" presStyleIdx="1" presStyleCnt="5">
        <dgm:presLayoutVars>
          <dgm:bulletEnabled val="1"/>
        </dgm:presLayoutVars>
      </dgm:prSet>
      <dgm:spPr/>
    </dgm:pt>
    <dgm:pt modelId="{18FE6C78-A140-4A67-9959-7AF26322A42B}" type="pres">
      <dgm:prSet presAssocID="{02928127-1895-46B9-B6DE-4DBF90B8869C}" presName="FiveNodes_3" presStyleLbl="node1" presStyleIdx="2" presStyleCnt="5">
        <dgm:presLayoutVars>
          <dgm:bulletEnabled val="1"/>
        </dgm:presLayoutVars>
      </dgm:prSet>
      <dgm:spPr/>
    </dgm:pt>
    <dgm:pt modelId="{DC3F621C-DD5A-4D26-BA78-8961E2F3660E}" type="pres">
      <dgm:prSet presAssocID="{02928127-1895-46B9-B6DE-4DBF90B8869C}" presName="FiveNodes_4" presStyleLbl="node1" presStyleIdx="3" presStyleCnt="5">
        <dgm:presLayoutVars>
          <dgm:bulletEnabled val="1"/>
        </dgm:presLayoutVars>
      </dgm:prSet>
      <dgm:spPr/>
    </dgm:pt>
    <dgm:pt modelId="{C32DA1F5-48AD-4AA9-8EC8-05DD3186BE00}" type="pres">
      <dgm:prSet presAssocID="{02928127-1895-46B9-B6DE-4DBF90B8869C}" presName="FiveNodes_5" presStyleLbl="node1" presStyleIdx="4" presStyleCnt="5">
        <dgm:presLayoutVars>
          <dgm:bulletEnabled val="1"/>
        </dgm:presLayoutVars>
      </dgm:prSet>
      <dgm:spPr/>
    </dgm:pt>
    <dgm:pt modelId="{3BD4179F-36CC-4EB0-9AC0-B79C23D1B5CB}" type="pres">
      <dgm:prSet presAssocID="{02928127-1895-46B9-B6DE-4DBF90B8869C}" presName="FiveConn_1-2" presStyleLbl="fgAccFollowNode1" presStyleIdx="0" presStyleCnt="4">
        <dgm:presLayoutVars>
          <dgm:bulletEnabled val="1"/>
        </dgm:presLayoutVars>
      </dgm:prSet>
      <dgm:spPr/>
    </dgm:pt>
    <dgm:pt modelId="{44D4F5C1-E5E0-463A-8048-58028947EB1C}" type="pres">
      <dgm:prSet presAssocID="{02928127-1895-46B9-B6DE-4DBF90B8869C}" presName="FiveConn_2-3" presStyleLbl="fgAccFollowNode1" presStyleIdx="1" presStyleCnt="4">
        <dgm:presLayoutVars>
          <dgm:bulletEnabled val="1"/>
        </dgm:presLayoutVars>
      </dgm:prSet>
      <dgm:spPr/>
    </dgm:pt>
    <dgm:pt modelId="{4C7F5821-67CC-4C47-88FE-2A5FED949E0F}" type="pres">
      <dgm:prSet presAssocID="{02928127-1895-46B9-B6DE-4DBF90B8869C}" presName="FiveConn_3-4" presStyleLbl="fgAccFollowNode1" presStyleIdx="2" presStyleCnt="4">
        <dgm:presLayoutVars>
          <dgm:bulletEnabled val="1"/>
        </dgm:presLayoutVars>
      </dgm:prSet>
      <dgm:spPr/>
    </dgm:pt>
    <dgm:pt modelId="{22464757-9420-4F84-8836-49721260DBE5}" type="pres">
      <dgm:prSet presAssocID="{02928127-1895-46B9-B6DE-4DBF90B8869C}" presName="FiveConn_4-5" presStyleLbl="fgAccFollowNode1" presStyleIdx="3" presStyleCnt="4">
        <dgm:presLayoutVars>
          <dgm:bulletEnabled val="1"/>
        </dgm:presLayoutVars>
      </dgm:prSet>
      <dgm:spPr/>
    </dgm:pt>
    <dgm:pt modelId="{044AA2C2-A485-475A-8C1C-DCAC255B22A7}" type="pres">
      <dgm:prSet presAssocID="{02928127-1895-46B9-B6DE-4DBF90B8869C}" presName="FiveNodes_1_text" presStyleLbl="node1" presStyleIdx="4" presStyleCnt="5">
        <dgm:presLayoutVars>
          <dgm:bulletEnabled val="1"/>
        </dgm:presLayoutVars>
      </dgm:prSet>
      <dgm:spPr/>
    </dgm:pt>
    <dgm:pt modelId="{13D5D3FB-45C5-45AD-8053-387300D93BA9}" type="pres">
      <dgm:prSet presAssocID="{02928127-1895-46B9-B6DE-4DBF90B8869C}" presName="FiveNodes_2_text" presStyleLbl="node1" presStyleIdx="4" presStyleCnt="5">
        <dgm:presLayoutVars>
          <dgm:bulletEnabled val="1"/>
        </dgm:presLayoutVars>
      </dgm:prSet>
      <dgm:spPr/>
    </dgm:pt>
    <dgm:pt modelId="{9912F126-B7B2-4185-B847-0D5F0F7043A8}" type="pres">
      <dgm:prSet presAssocID="{02928127-1895-46B9-B6DE-4DBF90B8869C}" presName="FiveNodes_3_text" presStyleLbl="node1" presStyleIdx="4" presStyleCnt="5">
        <dgm:presLayoutVars>
          <dgm:bulletEnabled val="1"/>
        </dgm:presLayoutVars>
      </dgm:prSet>
      <dgm:spPr/>
    </dgm:pt>
    <dgm:pt modelId="{6589EE55-BA07-48EC-A3CB-1EC74A740455}" type="pres">
      <dgm:prSet presAssocID="{02928127-1895-46B9-B6DE-4DBF90B8869C}" presName="FiveNodes_4_text" presStyleLbl="node1" presStyleIdx="4" presStyleCnt="5">
        <dgm:presLayoutVars>
          <dgm:bulletEnabled val="1"/>
        </dgm:presLayoutVars>
      </dgm:prSet>
      <dgm:spPr/>
    </dgm:pt>
    <dgm:pt modelId="{257D11ED-F5D0-40FF-9B5C-1B80248646A7}" type="pres">
      <dgm:prSet presAssocID="{02928127-1895-46B9-B6DE-4DBF90B8869C}" presName="FiveNodes_5_text" presStyleLbl="node1" presStyleIdx="4" presStyleCnt="5">
        <dgm:presLayoutVars>
          <dgm:bulletEnabled val="1"/>
        </dgm:presLayoutVars>
      </dgm:prSet>
      <dgm:spPr/>
    </dgm:pt>
  </dgm:ptLst>
  <dgm:cxnLst>
    <dgm:cxn modelId="{29156806-171D-4818-8C34-31B4196AEFC8}" srcId="{02928127-1895-46B9-B6DE-4DBF90B8869C}" destId="{DB2DBF90-6284-410D-96DF-6E597E3C8C05}" srcOrd="3" destOrd="0" parTransId="{F2EC3D1A-E525-461D-84FE-AD840CEF7973}" sibTransId="{F9C3EE2D-90C0-461C-9761-04FE958BD240}"/>
    <dgm:cxn modelId="{087BA110-9A4D-4150-A61E-804BC13822AD}" type="presOf" srcId="{1C6E796D-B4C5-4927-BC65-015AEEA8763D}" destId="{9912F126-B7B2-4185-B847-0D5F0F7043A8}" srcOrd="1" destOrd="0" presId="urn:microsoft.com/office/officeart/2005/8/layout/vProcess5"/>
    <dgm:cxn modelId="{D11D7F1F-BF86-449F-B614-EB1FB7E50CD3}" srcId="{02928127-1895-46B9-B6DE-4DBF90B8869C}" destId="{98B272C4-A3F4-4765-AB4C-C6D08D539240}" srcOrd="1" destOrd="0" parTransId="{9E35D9F3-623C-474B-B181-40E4D1FB5311}" sibTransId="{CBAE2C68-1232-43A0-B72F-8D6C9F3C1318}"/>
    <dgm:cxn modelId="{DC8A1122-5964-4FB2-89D0-A1CE2C448AE0}" type="presOf" srcId="{92FA965E-348A-4301-9883-2C5CF8C1656C}" destId="{3BD4179F-36CC-4EB0-9AC0-B79C23D1B5CB}" srcOrd="0" destOrd="0" presId="urn:microsoft.com/office/officeart/2005/8/layout/vProcess5"/>
    <dgm:cxn modelId="{D817412A-E86C-4AA1-97BC-E17ED7DED909}" type="presOf" srcId="{02928127-1895-46B9-B6DE-4DBF90B8869C}" destId="{4E5F3D19-3DE3-42FA-BD85-4D697B8678F0}" srcOrd="0" destOrd="0" presId="urn:microsoft.com/office/officeart/2005/8/layout/vProcess5"/>
    <dgm:cxn modelId="{AA416F35-E4E6-4AC4-BAA6-6ABB99CE7690}" type="presOf" srcId="{24844635-50F9-4D93-A3E8-446CD2BBAF9D}" destId="{257D11ED-F5D0-40FF-9B5C-1B80248646A7}" srcOrd="1" destOrd="0" presId="urn:microsoft.com/office/officeart/2005/8/layout/vProcess5"/>
    <dgm:cxn modelId="{0DBF6238-F099-4C50-B22D-76258CF836CC}" srcId="{02928127-1895-46B9-B6DE-4DBF90B8869C}" destId="{24844635-50F9-4D93-A3E8-446CD2BBAF9D}" srcOrd="4" destOrd="0" parTransId="{87BE313C-A90F-482B-A014-36683A614B4D}" sibTransId="{E42C262C-A83C-4365-8FA9-ED03E4C11583}"/>
    <dgm:cxn modelId="{772B4366-013E-4AC3-9202-335F68938C60}" type="presOf" srcId="{CAB4B302-2FB6-4B75-9294-54734072C2EA}" destId="{4C7F5821-67CC-4C47-88FE-2A5FED949E0F}" srcOrd="0" destOrd="0" presId="urn:microsoft.com/office/officeart/2005/8/layout/vProcess5"/>
    <dgm:cxn modelId="{B05CFC67-D7DA-4572-9666-9E725574EA7C}" type="presOf" srcId="{F9C3EE2D-90C0-461C-9761-04FE958BD240}" destId="{22464757-9420-4F84-8836-49721260DBE5}" srcOrd="0" destOrd="0" presId="urn:microsoft.com/office/officeart/2005/8/layout/vProcess5"/>
    <dgm:cxn modelId="{875C414D-B5E1-446C-8A0C-08D292EB7393}" type="presOf" srcId="{409E6F2B-D03A-47A5-8F26-27D476BCC91C}" destId="{5198E2E5-7858-466B-A333-D3CF97666A74}" srcOrd="0" destOrd="0" presId="urn:microsoft.com/office/officeart/2005/8/layout/vProcess5"/>
    <dgm:cxn modelId="{175DE26D-8F1B-4B62-B73F-8EBC43B0DD65}" type="presOf" srcId="{98B272C4-A3F4-4765-AB4C-C6D08D539240}" destId="{F045DF36-48F7-4530-91A5-FE880B03D39F}" srcOrd="0" destOrd="0" presId="urn:microsoft.com/office/officeart/2005/8/layout/vProcess5"/>
    <dgm:cxn modelId="{48FF4758-E235-4BC8-AE4D-FDE7AC247625}" srcId="{02928127-1895-46B9-B6DE-4DBF90B8869C}" destId="{1C6E796D-B4C5-4927-BC65-015AEEA8763D}" srcOrd="2" destOrd="0" parTransId="{02A5E1C9-5258-4C88-8646-3F9F1F593D9E}" sibTransId="{CAB4B302-2FB6-4B75-9294-54734072C2EA}"/>
    <dgm:cxn modelId="{D6E82982-D92E-49FE-A871-7A2324F54D89}" type="presOf" srcId="{98B272C4-A3F4-4765-AB4C-C6D08D539240}" destId="{13D5D3FB-45C5-45AD-8053-387300D93BA9}" srcOrd="1" destOrd="0" presId="urn:microsoft.com/office/officeart/2005/8/layout/vProcess5"/>
    <dgm:cxn modelId="{68CF3488-5589-4E15-BEAB-420C69CFD525}" type="presOf" srcId="{CBAE2C68-1232-43A0-B72F-8D6C9F3C1318}" destId="{44D4F5C1-E5E0-463A-8048-58028947EB1C}" srcOrd="0" destOrd="0" presId="urn:microsoft.com/office/officeart/2005/8/layout/vProcess5"/>
    <dgm:cxn modelId="{71868D88-3FD9-4D6D-AE97-27697F9D164F}" type="presOf" srcId="{409E6F2B-D03A-47A5-8F26-27D476BCC91C}" destId="{044AA2C2-A485-475A-8C1C-DCAC255B22A7}" srcOrd="1" destOrd="0" presId="urn:microsoft.com/office/officeart/2005/8/layout/vProcess5"/>
    <dgm:cxn modelId="{F01BFF92-9DD2-4D31-B044-DE70EB34218E}" srcId="{02928127-1895-46B9-B6DE-4DBF90B8869C}" destId="{409E6F2B-D03A-47A5-8F26-27D476BCC91C}" srcOrd="0" destOrd="0" parTransId="{DB36D027-3FFC-4F17-A960-B7AE5D6C1153}" sibTransId="{92FA965E-348A-4301-9883-2C5CF8C1656C}"/>
    <dgm:cxn modelId="{11190BC0-CAD9-4378-97B8-BB843F31285D}" type="presOf" srcId="{24844635-50F9-4D93-A3E8-446CD2BBAF9D}" destId="{C32DA1F5-48AD-4AA9-8EC8-05DD3186BE00}" srcOrd="0" destOrd="0" presId="urn:microsoft.com/office/officeart/2005/8/layout/vProcess5"/>
    <dgm:cxn modelId="{B8E5BBD7-A91C-46BB-A051-98B6F3C13DA4}" type="presOf" srcId="{DB2DBF90-6284-410D-96DF-6E597E3C8C05}" destId="{6589EE55-BA07-48EC-A3CB-1EC74A740455}" srcOrd="1" destOrd="0" presId="urn:microsoft.com/office/officeart/2005/8/layout/vProcess5"/>
    <dgm:cxn modelId="{C3FED1D7-E6BF-468B-B741-ADEA46A73BD6}" type="presOf" srcId="{DB2DBF90-6284-410D-96DF-6E597E3C8C05}" destId="{DC3F621C-DD5A-4D26-BA78-8961E2F3660E}" srcOrd="0" destOrd="0" presId="urn:microsoft.com/office/officeart/2005/8/layout/vProcess5"/>
    <dgm:cxn modelId="{3D06A2FD-C094-489E-B3B6-D9545096EA3C}" type="presOf" srcId="{1C6E796D-B4C5-4927-BC65-015AEEA8763D}" destId="{18FE6C78-A140-4A67-9959-7AF26322A42B}" srcOrd="0" destOrd="0" presId="urn:microsoft.com/office/officeart/2005/8/layout/vProcess5"/>
    <dgm:cxn modelId="{223ABA28-4FB9-4BAB-AF7B-039C6E54974A}" type="presParOf" srcId="{4E5F3D19-3DE3-42FA-BD85-4D697B8678F0}" destId="{4867E18A-A8BC-4AFA-BC35-F81549768F58}" srcOrd="0" destOrd="0" presId="urn:microsoft.com/office/officeart/2005/8/layout/vProcess5"/>
    <dgm:cxn modelId="{9D2FAE5A-A6B5-4E99-8EE3-1234901CF5BF}" type="presParOf" srcId="{4E5F3D19-3DE3-42FA-BD85-4D697B8678F0}" destId="{5198E2E5-7858-466B-A333-D3CF97666A74}" srcOrd="1" destOrd="0" presId="urn:microsoft.com/office/officeart/2005/8/layout/vProcess5"/>
    <dgm:cxn modelId="{1A32EB7F-F652-496E-B2CF-BA7A09A2243F}" type="presParOf" srcId="{4E5F3D19-3DE3-42FA-BD85-4D697B8678F0}" destId="{F045DF36-48F7-4530-91A5-FE880B03D39F}" srcOrd="2" destOrd="0" presId="urn:microsoft.com/office/officeart/2005/8/layout/vProcess5"/>
    <dgm:cxn modelId="{677E7EC2-0188-4ECC-8EAC-A9B3E9823117}" type="presParOf" srcId="{4E5F3D19-3DE3-42FA-BD85-4D697B8678F0}" destId="{18FE6C78-A140-4A67-9959-7AF26322A42B}" srcOrd="3" destOrd="0" presId="urn:microsoft.com/office/officeart/2005/8/layout/vProcess5"/>
    <dgm:cxn modelId="{0FE918C7-0CCD-457F-952A-C68103396408}" type="presParOf" srcId="{4E5F3D19-3DE3-42FA-BD85-4D697B8678F0}" destId="{DC3F621C-DD5A-4D26-BA78-8961E2F3660E}" srcOrd="4" destOrd="0" presId="urn:microsoft.com/office/officeart/2005/8/layout/vProcess5"/>
    <dgm:cxn modelId="{E0D3F318-EC2B-499B-A8D6-3DBBD3E5CBB5}" type="presParOf" srcId="{4E5F3D19-3DE3-42FA-BD85-4D697B8678F0}" destId="{C32DA1F5-48AD-4AA9-8EC8-05DD3186BE00}" srcOrd="5" destOrd="0" presId="urn:microsoft.com/office/officeart/2005/8/layout/vProcess5"/>
    <dgm:cxn modelId="{07E66D51-3673-4D5E-8D7E-17F616F0EA29}" type="presParOf" srcId="{4E5F3D19-3DE3-42FA-BD85-4D697B8678F0}" destId="{3BD4179F-36CC-4EB0-9AC0-B79C23D1B5CB}" srcOrd="6" destOrd="0" presId="urn:microsoft.com/office/officeart/2005/8/layout/vProcess5"/>
    <dgm:cxn modelId="{FCDAEB3A-C17C-4DED-8C74-AEEBBD6B25D2}" type="presParOf" srcId="{4E5F3D19-3DE3-42FA-BD85-4D697B8678F0}" destId="{44D4F5C1-E5E0-463A-8048-58028947EB1C}" srcOrd="7" destOrd="0" presId="urn:microsoft.com/office/officeart/2005/8/layout/vProcess5"/>
    <dgm:cxn modelId="{E7D2A000-302F-485F-9E39-F9A2D5732605}" type="presParOf" srcId="{4E5F3D19-3DE3-42FA-BD85-4D697B8678F0}" destId="{4C7F5821-67CC-4C47-88FE-2A5FED949E0F}" srcOrd="8" destOrd="0" presId="urn:microsoft.com/office/officeart/2005/8/layout/vProcess5"/>
    <dgm:cxn modelId="{517925CB-C704-4AAD-984D-AC13F658A328}" type="presParOf" srcId="{4E5F3D19-3DE3-42FA-BD85-4D697B8678F0}" destId="{22464757-9420-4F84-8836-49721260DBE5}" srcOrd="9" destOrd="0" presId="urn:microsoft.com/office/officeart/2005/8/layout/vProcess5"/>
    <dgm:cxn modelId="{51672094-CCAF-49CF-9679-42BC2EF881DD}" type="presParOf" srcId="{4E5F3D19-3DE3-42FA-BD85-4D697B8678F0}" destId="{044AA2C2-A485-475A-8C1C-DCAC255B22A7}" srcOrd="10" destOrd="0" presId="urn:microsoft.com/office/officeart/2005/8/layout/vProcess5"/>
    <dgm:cxn modelId="{C9A9D144-6F85-4365-B2D6-D5A274AEBAAB}" type="presParOf" srcId="{4E5F3D19-3DE3-42FA-BD85-4D697B8678F0}" destId="{13D5D3FB-45C5-45AD-8053-387300D93BA9}" srcOrd="11" destOrd="0" presId="urn:microsoft.com/office/officeart/2005/8/layout/vProcess5"/>
    <dgm:cxn modelId="{E546396D-CFC4-4FFE-968F-15134F1BA5FF}" type="presParOf" srcId="{4E5F3D19-3DE3-42FA-BD85-4D697B8678F0}" destId="{9912F126-B7B2-4185-B847-0D5F0F7043A8}" srcOrd="12" destOrd="0" presId="urn:microsoft.com/office/officeart/2005/8/layout/vProcess5"/>
    <dgm:cxn modelId="{8555B8F2-905A-4B84-A0DF-EAD46F5DC1BF}" type="presParOf" srcId="{4E5F3D19-3DE3-42FA-BD85-4D697B8678F0}" destId="{6589EE55-BA07-48EC-A3CB-1EC74A740455}" srcOrd="13" destOrd="0" presId="urn:microsoft.com/office/officeart/2005/8/layout/vProcess5"/>
    <dgm:cxn modelId="{C3593AC2-A169-45E0-BB2B-D0815EC91380}" type="presParOf" srcId="{4E5F3D19-3DE3-42FA-BD85-4D697B8678F0}" destId="{257D11ED-F5D0-40FF-9B5C-1B80248646A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BE84CE-47D5-4276-8E18-93C31B13CA96}"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D73FA87-76D4-48D7-BD07-B2D2CEBFD7C1}">
      <dgm:prSet/>
      <dgm:spPr/>
      <dgm:t>
        <a:bodyPr/>
        <a:lstStyle/>
        <a:p>
          <a:pPr>
            <a:lnSpc>
              <a:spcPct val="100000"/>
            </a:lnSpc>
            <a:defRPr b="1"/>
          </a:pPr>
          <a:r>
            <a:rPr lang="en-US" dirty="0"/>
            <a:t>Aim for 2 hour long workshops</a:t>
          </a:r>
        </a:p>
      </dgm:t>
    </dgm:pt>
    <dgm:pt modelId="{32DFCB1C-1FA3-4073-A1F2-396C2E80E296}" type="parTrans" cxnId="{E62828FF-7415-4B7D-8CAE-99F289CACF66}">
      <dgm:prSet/>
      <dgm:spPr/>
      <dgm:t>
        <a:bodyPr/>
        <a:lstStyle/>
        <a:p>
          <a:endParaRPr lang="en-US"/>
        </a:p>
      </dgm:t>
    </dgm:pt>
    <dgm:pt modelId="{BB4ADF87-5901-4ED9-9F0A-660A327A2A0A}" type="sibTrans" cxnId="{E62828FF-7415-4B7D-8CAE-99F289CACF66}">
      <dgm:prSet/>
      <dgm:spPr/>
      <dgm:t>
        <a:bodyPr/>
        <a:lstStyle/>
        <a:p>
          <a:endParaRPr lang="en-US"/>
        </a:p>
      </dgm:t>
    </dgm:pt>
    <dgm:pt modelId="{E6B74021-F508-4932-9A6F-41F150D3ECB8}">
      <dgm:prSet/>
      <dgm:spPr/>
      <dgm:t>
        <a:bodyPr/>
        <a:lstStyle/>
        <a:p>
          <a:pPr>
            <a:lnSpc>
              <a:spcPct val="100000"/>
            </a:lnSpc>
          </a:pPr>
          <a:r>
            <a:rPr lang="en-US"/>
            <a:t>As many as needed</a:t>
          </a:r>
        </a:p>
      </dgm:t>
    </dgm:pt>
    <dgm:pt modelId="{EF30AA59-19F1-459D-8B44-074B8AE07D1B}" type="parTrans" cxnId="{8C6EE6E3-5549-4B67-8A2A-ACBCE2E16F2F}">
      <dgm:prSet/>
      <dgm:spPr/>
      <dgm:t>
        <a:bodyPr/>
        <a:lstStyle/>
        <a:p>
          <a:endParaRPr lang="en-US"/>
        </a:p>
      </dgm:t>
    </dgm:pt>
    <dgm:pt modelId="{9E426B09-3DC5-41DD-9088-5648A9999F06}" type="sibTrans" cxnId="{8C6EE6E3-5549-4B67-8A2A-ACBCE2E16F2F}">
      <dgm:prSet/>
      <dgm:spPr/>
      <dgm:t>
        <a:bodyPr/>
        <a:lstStyle/>
        <a:p>
          <a:endParaRPr lang="en-US"/>
        </a:p>
      </dgm:t>
    </dgm:pt>
    <dgm:pt modelId="{F6C45551-6783-43BC-8183-923968D2978A}">
      <dgm:prSet/>
      <dgm:spPr/>
      <dgm:t>
        <a:bodyPr/>
        <a:lstStyle/>
        <a:p>
          <a:pPr>
            <a:lnSpc>
              <a:spcPct val="100000"/>
            </a:lnSpc>
            <a:defRPr b="1"/>
          </a:pPr>
          <a:r>
            <a:rPr lang="en-US"/>
            <a:t>Schedule a weekly “rock” call</a:t>
          </a:r>
        </a:p>
      </dgm:t>
    </dgm:pt>
    <dgm:pt modelId="{F3889F13-04CD-4A48-818B-381C2629D316}" type="parTrans" cxnId="{A426F660-68AD-47BD-9D87-BBC5B72D7852}">
      <dgm:prSet/>
      <dgm:spPr/>
      <dgm:t>
        <a:bodyPr/>
        <a:lstStyle/>
        <a:p>
          <a:endParaRPr lang="en-US"/>
        </a:p>
      </dgm:t>
    </dgm:pt>
    <dgm:pt modelId="{14E97C58-4A69-46D9-AC49-F6A359EDB406}" type="sibTrans" cxnId="{A426F660-68AD-47BD-9D87-BBC5B72D7852}">
      <dgm:prSet/>
      <dgm:spPr/>
      <dgm:t>
        <a:bodyPr/>
        <a:lstStyle/>
        <a:p>
          <a:endParaRPr lang="en-US"/>
        </a:p>
      </dgm:t>
    </dgm:pt>
    <dgm:pt modelId="{D04DD944-EF6F-4673-9DF7-E3B886CC310D}">
      <dgm:prSet/>
      <dgm:spPr/>
      <dgm:t>
        <a:bodyPr/>
        <a:lstStyle/>
        <a:p>
          <a:pPr>
            <a:lnSpc>
              <a:spcPct val="100000"/>
            </a:lnSpc>
          </a:pPr>
          <a:r>
            <a:rPr lang="en-US"/>
            <a:t>Not a working session</a:t>
          </a:r>
        </a:p>
      </dgm:t>
    </dgm:pt>
    <dgm:pt modelId="{17F30234-3D50-49E4-BCEA-8432EA17CEF0}" type="parTrans" cxnId="{5FB6FC4B-62A6-4F23-A42A-D52FEE772F5A}">
      <dgm:prSet/>
      <dgm:spPr/>
      <dgm:t>
        <a:bodyPr/>
        <a:lstStyle/>
        <a:p>
          <a:endParaRPr lang="en-US"/>
        </a:p>
      </dgm:t>
    </dgm:pt>
    <dgm:pt modelId="{BB3644F9-CB76-4EB4-9488-EA341822387F}" type="sibTrans" cxnId="{5FB6FC4B-62A6-4F23-A42A-D52FEE772F5A}">
      <dgm:prSet/>
      <dgm:spPr/>
      <dgm:t>
        <a:bodyPr/>
        <a:lstStyle/>
        <a:p>
          <a:endParaRPr lang="en-US"/>
        </a:p>
      </dgm:t>
    </dgm:pt>
    <dgm:pt modelId="{D40B651A-F048-485F-B9C9-6C551E6D94E6}">
      <dgm:prSet/>
      <dgm:spPr/>
      <dgm:t>
        <a:bodyPr/>
        <a:lstStyle/>
        <a:p>
          <a:pPr>
            <a:lnSpc>
              <a:spcPct val="100000"/>
            </a:lnSpc>
          </a:pPr>
          <a:r>
            <a:rPr lang="en-US"/>
            <a:t>Touchbase on where the last week</a:t>
          </a:r>
        </a:p>
      </dgm:t>
    </dgm:pt>
    <dgm:pt modelId="{CCB95CDC-7B59-48BA-A8FC-2137D1B6E39D}" type="parTrans" cxnId="{17A7D735-B4AC-4B23-8CE6-93D622CEC5D9}">
      <dgm:prSet/>
      <dgm:spPr/>
      <dgm:t>
        <a:bodyPr/>
        <a:lstStyle/>
        <a:p>
          <a:endParaRPr lang="en-US"/>
        </a:p>
      </dgm:t>
    </dgm:pt>
    <dgm:pt modelId="{092ECAC4-9F49-4844-9BC7-BF37049EB1D1}" type="sibTrans" cxnId="{17A7D735-B4AC-4B23-8CE6-93D622CEC5D9}">
      <dgm:prSet/>
      <dgm:spPr/>
      <dgm:t>
        <a:bodyPr/>
        <a:lstStyle/>
        <a:p>
          <a:endParaRPr lang="en-US"/>
        </a:p>
      </dgm:t>
    </dgm:pt>
    <dgm:pt modelId="{370D8FC2-7347-493C-BB28-A3AD4BF1DD93}">
      <dgm:prSet/>
      <dgm:spPr/>
      <dgm:t>
        <a:bodyPr/>
        <a:lstStyle/>
        <a:p>
          <a:pPr>
            <a:lnSpc>
              <a:spcPct val="100000"/>
            </a:lnSpc>
          </a:pPr>
          <a:r>
            <a:rPr lang="en-US" dirty="0"/>
            <a:t>Plan for the next week</a:t>
          </a:r>
        </a:p>
      </dgm:t>
    </dgm:pt>
    <dgm:pt modelId="{2AC08163-EB62-4AFF-B0A5-906B30B6D9EB}" type="parTrans" cxnId="{AE154059-D2BE-41AF-9F9B-C4D6DFADA360}">
      <dgm:prSet/>
      <dgm:spPr/>
      <dgm:t>
        <a:bodyPr/>
        <a:lstStyle/>
        <a:p>
          <a:endParaRPr lang="en-US"/>
        </a:p>
      </dgm:t>
    </dgm:pt>
    <dgm:pt modelId="{1A9CEE3C-F8AA-4B18-AE74-B7E95B222981}" type="sibTrans" cxnId="{AE154059-D2BE-41AF-9F9B-C4D6DFADA360}">
      <dgm:prSet/>
      <dgm:spPr/>
      <dgm:t>
        <a:bodyPr/>
        <a:lstStyle/>
        <a:p>
          <a:endParaRPr lang="en-US"/>
        </a:p>
      </dgm:t>
    </dgm:pt>
    <dgm:pt modelId="{315091A3-7BA0-4598-80C3-E59CDD23F239}">
      <dgm:prSet/>
      <dgm:spPr/>
      <dgm:t>
        <a:bodyPr/>
        <a:lstStyle/>
        <a:p>
          <a:pPr>
            <a:lnSpc>
              <a:spcPct val="100000"/>
            </a:lnSpc>
            <a:defRPr b="1"/>
          </a:pPr>
          <a:r>
            <a:rPr lang="en-US" dirty="0"/>
            <a:t>Customer should do the bulk of the heavy lifting</a:t>
          </a:r>
        </a:p>
      </dgm:t>
    </dgm:pt>
    <dgm:pt modelId="{3D2A97D2-CCBE-4769-85F3-C9C04158F777}" type="parTrans" cxnId="{9F4539ED-ED70-40F6-9976-8E855045A5EA}">
      <dgm:prSet/>
      <dgm:spPr/>
      <dgm:t>
        <a:bodyPr/>
        <a:lstStyle/>
        <a:p>
          <a:endParaRPr lang="en-US"/>
        </a:p>
      </dgm:t>
    </dgm:pt>
    <dgm:pt modelId="{FA702A6D-3D14-465F-BDAE-66FE300F0CBD}" type="sibTrans" cxnId="{9F4539ED-ED70-40F6-9976-8E855045A5EA}">
      <dgm:prSet/>
      <dgm:spPr/>
      <dgm:t>
        <a:bodyPr/>
        <a:lstStyle/>
        <a:p>
          <a:endParaRPr lang="en-US"/>
        </a:p>
      </dgm:t>
    </dgm:pt>
    <dgm:pt modelId="{7BFF0186-11DC-440C-96AD-60BC1EDB1F10}">
      <dgm:prSet/>
      <dgm:spPr/>
      <dgm:t>
        <a:bodyPr/>
        <a:lstStyle/>
        <a:p>
          <a:pPr>
            <a:lnSpc>
              <a:spcPct val="100000"/>
            </a:lnSpc>
            <a:defRPr b="1"/>
          </a:pPr>
          <a:r>
            <a:rPr lang="en-US" dirty="0"/>
            <a:t>SCOPE! SCOPE! SCOPE!</a:t>
          </a:r>
        </a:p>
      </dgm:t>
    </dgm:pt>
    <dgm:pt modelId="{9FA06512-BD43-4D47-A9C8-4AD02D73D52C}" type="parTrans" cxnId="{9946EB34-4F1F-42F4-A5AC-C53C3E546AE1}">
      <dgm:prSet/>
      <dgm:spPr/>
      <dgm:t>
        <a:bodyPr/>
        <a:lstStyle/>
        <a:p>
          <a:endParaRPr lang="en-US"/>
        </a:p>
      </dgm:t>
    </dgm:pt>
    <dgm:pt modelId="{C5DFC5BE-A696-4A6F-8846-F04ABE76A894}" type="sibTrans" cxnId="{9946EB34-4F1F-42F4-A5AC-C53C3E546AE1}">
      <dgm:prSet/>
      <dgm:spPr/>
      <dgm:t>
        <a:bodyPr/>
        <a:lstStyle/>
        <a:p>
          <a:endParaRPr lang="en-US"/>
        </a:p>
      </dgm:t>
    </dgm:pt>
    <dgm:pt modelId="{9F661065-6CA3-4A6D-8221-B32A13DC9336}">
      <dgm:prSet/>
      <dgm:spPr/>
      <dgm:t>
        <a:bodyPr/>
        <a:lstStyle/>
        <a:p>
          <a:pPr>
            <a:lnSpc>
              <a:spcPct val="100000"/>
            </a:lnSpc>
          </a:pPr>
          <a:r>
            <a:rPr lang="en-US"/>
            <a:t>SET EXPECTATIONS!</a:t>
          </a:r>
          <a:endParaRPr lang="en-US" dirty="0"/>
        </a:p>
      </dgm:t>
    </dgm:pt>
    <dgm:pt modelId="{DCE45CCD-2F79-4FBC-AB2A-9C88447F35F7}" type="parTrans" cxnId="{5BAF831B-F9D7-483B-86FB-84573D2AC50A}">
      <dgm:prSet/>
      <dgm:spPr/>
      <dgm:t>
        <a:bodyPr/>
        <a:lstStyle/>
        <a:p>
          <a:endParaRPr lang="en-US"/>
        </a:p>
      </dgm:t>
    </dgm:pt>
    <dgm:pt modelId="{4D2B25B5-40A2-427F-B2D5-D6DAE017826A}" type="sibTrans" cxnId="{5BAF831B-F9D7-483B-86FB-84573D2AC50A}">
      <dgm:prSet/>
      <dgm:spPr/>
      <dgm:t>
        <a:bodyPr/>
        <a:lstStyle/>
        <a:p>
          <a:endParaRPr lang="en-US"/>
        </a:p>
      </dgm:t>
    </dgm:pt>
    <dgm:pt modelId="{B06E5D99-425C-4700-8F59-1A405511B3B9}">
      <dgm:prSet/>
      <dgm:spPr/>
      <dgm:t>
        <a:bodyPr/>
        <a:lstStyle/>
        <a:p>
          <a:pPr>
            <a:lnSpc>
              <a:spcPct val="100000"/>
            </a:lnSpc>
          </a:pPr>
          <a:r>
            <a:rPr lang="en-US"/>
            <a:t>Make sure everyone knows the exact plan by the end of planning</a:t>
          </a:r>
          <a:endParaRPr lang="en-US" dirty="0"/>
        </a:p>
      </dgm:t>
    </dgm:pt>
    <dgm:pt modelId="{AC42A6B4-ED46-4333-873F-8869AD5C1CCA}" type="parTrans" cxnId="{A8CA89EA-9380-4915-8D93-652DB8E16D1F}">
      <dgm:prSet/>
      <dgm:spPr/>
      <dgm:t>
        <a:bodyPr/>
        <a:lstStyle/>
        <a:p>
          <a:endParaRPr lang="en-US"/>
        </a:p>
      </dgm:t>
    </dgm:pt>
    <dgm:pt modelId="{9ECB1294-388D-4D6A-808F-0085CDC609F9}" type="sibTrans" cxnId="{A8CA89EA-9380-4915-8D93-652DB8E16D1F}">
      <dgm:prSet/>
      <dgm:spPr/>
      <dgm:t>
        <a:bodyPr/>
        <a:lstStyle/>
        <a:p>
          <a:endParaRPr lang="en-US"/>
        </a:p>
      </dgm:t>
    </dgm:pt>
    <dgm:pt modelId="{8B14E464-C54D-434E-A114-2B33E0373220}">
      <dgm:prSet/>
      <dgm:spPr/>
      <dgm:t>
        <a:bodyPr/>
        <a:lstStyle/>
        <a:p>
          <a:pPr>
            <a:lnSpc>
              <a:spcPct val="100000"/>
            </a:lnSpc>
          </a:pPr>
          <a:r>
            <a:rPr lang="en-US"/>
            <a:t>dentify a very small vertical slice of source data/workload</a:t>
          </a:r>
          <a:endParaRPr lang="en-US" dirty="0"/>
        </a:p>
      </dgm:t>
    </dgm:pt>
    <dgm:pt modelId="{2F546BB7-3B73-458D-BCB8-38BCF8CAEE51}" type="parTrans" cxnId="{32E49386-19AF-42F1-AAFE-F271437CC0BB}">
      <dgm:prSet/>
      <dgm:spPr/>
      <dgm:t>
        <a:bodyPr/>
        <a:lstStyle/>
        <a:p>
          <a:endParaRPr lang="en-US"/>
        </a:p>
      </dgm:t>
    </dgm:pt>
    <dgm:pt modelId="{47A6F0E6-C393-4283-98F7-FB8F0AFFD0B6}" type="sibTrans" cxnId="{32E49386-19AF-42F1-AAFE-F271437CC0BB}">
      <dgm:prSet/>
      <dgm:spPr/>
      <dgm:t>
        <a:bodyPr/>
        <a:lstStyle/>
        <a:p>
          <a:endParaRPr lang="en-US"/>
        </a:p>
      </dgm:t>
    </dgm:pt>
    <dgm:pt modelId="{53F20AC9-0D39-4B30-9D9E-DC268A14D9DE}" type="pres">
      <dgm:prSet presAssocID="{E7BE84CE-47D5-4276-8E18-93C31B13CA96}" presName="root" presStyleCnt="0">
        <dgm:presLayoutVars>
          <dgm:dir/>
          <dgm:resizeHandles val="exact"/>
        </dgm:presLayoutVars>
      </dgm:prSet>
      <dgm:spPr/>
    </dgm:pt>
    <dgm:pt modelId="{48197DEC-715C-4AE9-BE10-89CC87638C03}" type="pres">
      <dgm:prSet presAssocID="{7BFF0186-11DC-440C-96AD-60BC1EDB1F10}" presName="compNode" presStyleCnt="0"/>
      <dgm:spPr/>
    </dgm:pt>
    <dgm:pt modelId="{DB52ABE4-8E9F-4E1E-B632-3B32FECAA319}" type="pres">
      <dgm:prSet presAssocID="{7BFF0186-11DC-440C-96AD-60BC1EDB1F10}"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elescope with solid fill"/>
        </a:ext>
      </dgm:extLst>
    </dgm:pt>
    <dgm:pt modelId="{1D453758-703F-450D-A783-06477034A8DF}" type="pres">
      <dgm:prSet presAssocID="{7BFF0186-11DC-440C-96AD-60BC1EDB1F10}" presName="iconSpace" presStyleCnt="0"/>
      <dgm:spPr/>
    </dgm:pt>
    <dgm:pt modelId="{EBD4CCF9-1D8A-48E4-81C6-DEC00E8DF836}" type="pres">
      <dgm:prSet presAssocID="{7BFF0186-11DC-440C-96AD-60BC1EDB1F10}" presName="parTx" presStyleLbl="revTx" presStyleIdx="0" presStyleCnt="8">
        <dgm:presLayoutVars>
          <dgm:chMax val="0"/>
          <dgm:chPref val="0"/>
        </dgm:presLayoutVars>
      </dgm:prSet>
      <dgm:spPr/>
    </dgm:pt>
    <dgm:pt modelId="{C4263BE8-31B0-4CAE-81C3-D8BD36C1C712}" type="pres">
      <dgm:prSet presAssocID="{7BFF0186-11DC-440C-96AD-60BC1EDB1F10}" presName="txSpace" presStyleCnt="0"/>
      <dgm:spPr/>
    </dgm:pt>
    <dgm:pt modelId="{B8417C50-5BA3-46F8-836B-FBDC6748FE0E}" type="pres">
      <dgm:prSet presAssocID="{7BFF0186-11DC-440C-96AD-60BC1EDB1F10}" presName="desTx" presStyleLbl="revTx" presStyleIdx="1" presStyleCnt="8">
        <dgm:presLayoutVars/>
      </dgm:prSet>
      <dgm:spPr/>
    </dgm:pt>
    <dgm:pt modelId="{EB5ECAD2-A343-4423-834B-32E2A688A48D}" type="pres">
      <dgm:prSet presAssocID="{C5DFC5BE-A696-4A6F-8846-F04ABE76A894}" presName="sibTrans" presStyleCnt="0"/>
      <dgm:spPr/>
    </dgm:pt>
    <dgm:pt modelId="{D7262446-A027-4B5A-9890-883D5948E700}" type="pres">
      <dgm:prSet presAssocID="{1D73FA87-76D4-48D7-BD07-B2D2CEBFD7C1}" presName="compNode" presStyleCnt="0"/>
      <dgm:spPr/>
    </dgm:pt>
    <dgm:pt modelId="{E0D025F1-434B-4A31-9B06-81D90E3F1256}" type="pres">
      <dgm:prSet presAssocID="{1D73FA87-76D4-48D7-BD07-B2D2CEBFD7C1}" presName="iconRect" presStyleLbl="node1" presStyleIdx="1" presStyleCnt="4" custLinFactNeighborX="-3319"/>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7DB35A6-2C64-45CF-9DE5-100D4208DB60}" type="pres">
      <dgm:prSet presAssocID="{1D73FA87-76D4-48D7-BD07-B2D2CEBFD7C1}" presName="iconSpace" presStyleCnt="0"/>
      <dgm:spPr/>
    </dgm:pt>
    <dgm:pt modelId="{9D0BA988-AA6A-4CB9-AA0D-D9DFBE45DD51}" type="pres">
      <dgm:prSet presAssocID="{1D73FA87-76D4-48D7-BD07-B2D2CEBFD7C1}" presName="parTx" presStyleLbl="revTx" presStyleIdx="2" presStyleCnt="8">
        <dgm:presLayoutVars>
          <dgm:chMax val="0"/>
          <dgm:chPref val="0"/>
        </dgm:presLayoutVars>
      </dgm:prSet>
      <dgm:spPr/>
    </dgm:pt>
    <dgm:pt modelId="{8AE95CC3-7771-4A7D-BB33-112323DC2D66}" type="pres">
      <dgm:prSet presAssocID="{1D73FA87-76D4-48D7-BD07-B2D2CEBFD7C1}" presName="txSpace" presStyleCnt="0"/>
      <dgm:spPr/>
    </dgm:pt>
    <dgm:pt modelId="{FB682562-49D5-47C3-9816-68C269FF58FD}" type="pres">
      <dgm:prSet presAssocID="{1D73FA87-76D4-48D7-BD07-B2D2CEBFD7C1}" presName="desTx" presStyleLbl="revTx" presStyleIdx="3" presStyleCnt="8">
        <dgm:presLayoutVars/>
      </dgm:prSet>
      <dgm:spPr/>
    </dgm:pt>
    <dgm:pt modelId="{B7549D76-C058-4D95-A671-939004A405A7}" type="pres">
      <dgm:prSet presAssocID="{BB4ADF87-5901-4ED9-9F0A-660A327A2A0A}" presName="sibTrans" presStyleCnt="0"/>
      <dgm:spPr/>
    </dgm:pt>
    <dgm:pt modelId="{3DF41CFE-2256-4EFA-A2A0-F0D99671ED6A}" type="pres">
      <dgm:prSet presAssocID="{F6C45551-6783-43BC-8183-923968D2978A}" presName="compNode" presStyleCnt="0"/>
      <dgm:spPr/>
    </dgm:pt>
    <dgm:pt modelId="{1F3133C9-4CFD-4076-8090-0CFA0B93E282}" type="pres">
      <dgm:prSet presAssocID="{F6C45551-6783-43BC-8183-923968D2978A}"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3C73DCE3-B7AA-42E2-BE33-73B4C329B887}" type="pres">
      <dgm:prSet presAssocID="{F6C45551-6783-43BC-8183-923968D2978A}" presName="iconSpace" presStyleCnt="0"/>
      <dgm:spPr/>
    </dgm:pt>
    <dgm:pt modelId="{4EA15DDB-EFCD-4A86-BE0C-D4023AEF944D}" type="pres">
      <dgm:prSet presAssocID="{F6C45551-6783-43BC-8183-923968D2978A}" presName="parTx" presStyleLbl="revTx" presStyleIdx="4" presStyleCnt="8">
        <dgm:presLayoutVars>
          <dgm:chMax val="0"/>
          <dgm:chPref val="0"/>
        </dgm:presLayoutVars>
      </dgm:prSet>
      <dgm:spPr/>
    </dgm:pt>
    <dgm:pt modelId="{8656E973-62B7-4ABD-A59E-CCEC9C413E1D}" type="pres">
      <dgm:prSet presAssocID="{F6C45551-6783-43BC-8183-923968D2978A}" presName="txSpace" presStyleCnt="0"/>
      <dgm:spPr/>
    </dgm:pt>
    <dgm:pt modelId="{4CFD9896-8FCC-4462-877D-0E1D16B6FC0F}" type="pres">
      <dgm:prSet presAssocID="{F6C45551-6783-43BC-8183-923968D2978A}" presName="desTx" presStyleLbl="revTx" presStyleIdx="5" presStyleCnt="8">
        <dgm:presLayoutVars/>
      </dgm:prSet>
      <dgm:spPr/>
    </dgm:pt>
    <dgm:pt modelId="{B4A4D6E2-AA9C-4143-8F2C-9E217400A721}" type="pres">
      <dgm:prSet presAssocID="{14E97C58-4A69-46D9-AC49-F6A359EDB406}" presName="sibTrans" presStyleCnt="0"/>
      <dgm:spPr/>
    </dgm:pt>
    <dgm:pt modelId="{7BD1B4CB-6575-4007-9F2E-38D3A12063E6}" type="pres">
      <dgm:prSet presAssocID="{315091A3-7BA0-4598-80C3-E59CDD23F239}" presName="compNode" presStyleCnt="0"/>
      <dgm:spPr/>
    </dgm:pt>
    <dgm:pt modelId="{6551B72D-1666-407F-AEBC-9B6A572CA49D}" type="pres">
      <dgm:prSet presAssocID="{315091A3-7BA0-4598-80C3-E59CDD23F239}"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ance Steps"/>
        </a:ext>
      </dgm:extLst>
    </dgm:pt>
    <dgm:pt modelId="{C825CDED-9C65-4147-BE02-A561A5B675B7}" type="pres">
      <dgm:prSet presAssocID="{315091A3-7BA0-4598-80C3-E59CDD23F239}" presName="iconSpace" presStyleCnt="0"/>
      <dgm:spPr/>
    </dgm:pt>
    <dgm:pt modelId="{CA943949-CD75-418E-8A8E-71CC4EE1C449}" type="pres">
      <dgm:prSet presAssocID="{315091A3-7BA0-4598-80C3-E59CDD23F239}" presName="parTx" presStyleLbl="revTx" presStyleIdx="6" presStyleCnt="8">
        <dgm:presLayoutVars>
          <dgm:chMax val="0"/>
          <dgm:chPref val="0"/>
        </dgm:presLayoutVars>
      </dgm:prSet>
      <dgm:spPr/>
    </dgm:pt>
    <dgm:pt modelId="{4C68D0CC-9D37-4C7F-9FA6-55F1D68A6771}" type="pres">
      <dgm:prSet presAssocID="{315091A3-7BA0-4598-80C3-E59CDD23F239}" presName="txSpace" presStyleCnt="0"/>
      <dgm:spPr/>
    </dgm:pt>
    <dgm:pt modelId="{BB594EA8-6535-40DC-AE4A-78349A3EBE4D}" type="pres">
      <dgm:prSet presAssocID="{315091A3-7BA0-4598-80C3-E59CDD23F239}" presName="desTx" presStyleLbl="revTx" presStyleIdx="7" presStyleCnt="8">
        <dgm:presLayoutVars/>
      </dgm:prSet>
      <dgm:spPr/>
    </dgm:pt>
  </dgm:ptLst>
  <dgm:cxnLst>
    <dgm:cxn modelId="{93010802-065D-4BDE-95BB-7F5CA42112D8}" type="presOf" srcId="{D40B651A-F048-485F-B9C9-6C551E6D94E6}" destId="{4CFD9896-8FCC-4462-877D-0E1D16B6FC0F}" srcOrd="0" destOrd="1" presId="urn:microsoft.com/office/officeart/2018/2/layout/IconLabelDescriptionList"/>
    <dgm:cxn modelId="{5BAF831B-F9D7-483B-86FB-84573D2AC50A}" srcId="{7BFF0186-11DC-440C-96AD-60BC1EDB1F10}" destId="{9F661065-6CA3-4A6D-8221-B32A13DC9336}" srcOrd="0" destOrd="0" parTransId="{DCE45CCD-2F79-4FBC-AB2A-9C88447F35F7}" sibTransId="{4D2B25B5-40A2-427F-B2D5-D6DAE017826A}"/>
    <dgm:cxn modelId="{12C8B733-D9E2-4565-88A9-A9280023A6E2}" type="presOf" srcId="{E6B74021-F508-4932-9A6F-41F150D3ECB8}" destId="{FB682562-49D5-47C3-9816-68C269FF58FD}" srcOrd="0" destOrd="0" presId="urn:microsoft.com/office/officeart/2018/2/layout/IconLabelDescriptionList"/>
    <dgm:cxn modelId="{9946EB34-4F1F-42F4-A5AC-C53C3E546AE1}" srcId="{E7BE84CE-47D5-4276-8E18-93C31B13CA96}" destId="{7BFF0186-11DC-440C-96AD-60BC1EDB1F10}" srcOrd="0" destOrd="0" parTransId="{9FA06512-BD43-4D47-A9C8-4AD02D73D52C}" sibTransId="{C5DFC5BE-A696-4A6F-8846-F04ABE76A894}"/>
    <dgm:cxn modelId="{17A7D735-B4AC-4B23-8CE6-93D622CEC5D9}" srcId="{F6C45551-6783-43BC-8183-923968D2978A}" destId="{D40B651A-F048-485F-B9C9-6C551E6D94E6}" srcOrd="1" destOrd="0" parTransId="{CCB95CDC-7B59-48BA-A8FC-2137D1B6E39D}" sibTransId="{092ECAC4-9F49-4844-9BC7-BF37049EB1D1}"/>
    <dgm:cxn modelId="{67F1D537-F268-42B6-89F9-A9DDFAC8012B}" type="presOf" srcId="{7BFF0186-11DC-440C-96AD-60BC1EDB1F10}" destId="{EBD4CCF9-1D8A-48E4-81C6-DEC00E8DF836}" srcOrd="0" destOrd="0" presId="urn:microsoft.com/office/officeart/2018/2/layout/IconLabelDescriptionList"/>
    <dgm:cxn modelId="{A426F660-68AD-47BD-9D87-BBC5B72D7852}" srcId="{E7BE84CE-47D5-4276-8E18-93C31B13CA96}" destId="{F6C45551-6783-43BC-8183-923968D2978A}" srcOrd="2" destOrd="0" parTransId="{F3889F13-04CD-4A48-818B-381C2629D316}" sibTransId="{14E97C58-4A69-46D9-AC49-F6A359EDB406}"/>
    <dgm:cxn modelId="{5FB6FC4B-62A6-4F23-A42A-D52FEE772F5A}" srcId="{F6C45551-6783-43BC-8183-923968D2978A}" destId="{D04DD944-EF6F-4673-9DF7-E3B886CC310D}" srcOrd="0" destOrd="0" parTransId="{17F30234-3D50-49E4-BCEA-8432EA17CEF0}" sibTransId="{BB3644F9-CB76-4EB4-9488-EA341822387F}"/>
    <dgm:cxn modelId="{9B329652-9833-416E-9B35-B712460A7E67}" type="presOf" srcId="{370D8FC2-7347-493C-BB28-A3AD4BF1DD93}" destId="{4CFD9896-8FCC-4462-877D-0E1D16B6FC0F}" srcOrd="0" destOrd="2" presId="urn:microsoft.com/office/officeart/2018/2/layout/IconLabelDescriptionList"/>
    <dgm:cxn modelId="{BFBD3675-9D6E-49FA-BBBB-27B4BA32EDCF}" type="presOf" srcId="{B06E5D99-425C-4700-8F59-1A405511B3B9}" destId="{B8417C50-5BA3-46F8-836B-FBDC6748FE0E}" srcOrd="0" destOrd="2" presId="urn:microsoft.com/office/officeart/2018/2/layout/IconLabelDescriptionList"/>
    <dgm:cxn modelId="{AE154059-D2BE-41AF-9F9B-C4D6DFADA360}" srcId="{F6C45551-6783-43BC-8183-923968D2978A}" destId="{370D8FC2-7347-493C-BB28-A3AD4BF1DD93}" srcOrd="2" destOrd="0" parTransId="{2AC08163-EB62-4AFF-B0A5-906B30B6D9EB}" sibTransId="{1A9CEE3C-F8AA-4B18-AE74-B7E95B222981}"/>
    <dgm:cxn modelId="{32E49386-19AF-42F1-AAFE-F271437CC0BB}" srcId="{7BFF0186-11DC-440C-96AD-60BC1EDB1F10}" destId="{8B14E464-C54D-434E-A114-2B33E0373220}" srcOrd="1" destOrd="0" parTransId="{2F546BB7-3B73-458D-BCB8-38BCF8CAEE51}" sibTransId="{47A6F0E6-C393-4283-98F7-FB8F0AFFD0B6}"/>
    <dgm:cxn modelId="{9A717790-9930-4F85-928C-944B6F536637}" type="presOf" srcId="{F6C45551-6783-43BC-8183-923968D2978A}" destId="{4EA15DDB-EFCD-4A86-BE0C-D4023AEF944D}" srcOrd="0" destOrd="0" presId="urn:microsoft.com/office/officeart/2018/2/layout/IconLabelDescriptionList"/>
    <dgm:cxn modelId="{FC2DA69C-F042-40F1-BB94-5F26E3DCB04E}" type="presOf" srcId="{D04DD944-EF6F-4673-9DF7-E3B886CC310D}" destId="{4CFD9896-8FCC-4462-877D-0E1D16B6FC0F}" srcOrd="0" destOrd="0" presId="urn:microsoft.com/office/officeart/2018/2/layout/IconLabelDescriptionList"/>
    <dgm:cxn modelId="{8E927BA1-5D75-4076-93FC-EFE8F1F79168}" type="presOf" srcId="{9F661065-6CA3-4A6D-8221-B32A13DC9336}" destId="{B8417C50-5BA3-46F8-836B-FBDC6748FE0E}" srcOrd="0" destOrd="0" presId="urn:microsoft.com/office/officeart/2018/2/layout/IconLabelDescriptionList"/>
    <dgm:cxn modelId="{BB6477BC-B579-404C-9399-AA1DE510DDF9}" type="presOf" srcId="{8B14E464-C54D-434E-A114-2B33E0373220}" destId="{B8417C50-5BA3-46F8-836B-FBDC6748FE0E}" srcOrd="0" destOrd="1" presId="urn:microsoft.com/office/officeart/2018/2/layout/IconLabelDescriptionList"/>
    <dgm:cxn modelId="{306C54C1-3773-4135-8F4E-26EF79FBC0EB}" type="presOf" srcId="{E7BE84CE-47D5-4276-8E18-93C31B13CA96}" destId="{53F20AC9-0D39-4B30-9D9E-DC268A14D9DE}" srcOrd="0" destOrd="0" presId="urn:microsoft.com/office/officeart/2018/2/layout/IconLabelDescriptionList"/>
    <dgm:cxn modelId="{1368E5C7-2DD4-438B-B2C9-BAB7E9AD31D1}" type="presOf" srcId="{1D73FA87-76D4-48D7-BD07-B2D2CEBFD7C1}" destId="{9D0BA988-AA6A-4CB9-AA0D-D9DFBE45DD51}" srcOrd="0" destOrd="0" presId="urn:microsoft.com/office/officeart/2018/2/layout/IconLabelDescriptionList"/>
    <dgm:cxn modelId="{8C6EE6E3-5549-4B67-8A2A-ACBCE2E16F2F}" srcId="{1D73FA87-76D4-48D7-BD07-B2D2CEBFD7C1}" destId="{E6B74021-F508-4932-9A6F-41F150D3ECB8}" srcOrd="0" destOrd="0" parTransId="{EF30AA59-19F1-459D-8B44-074B8AE07D1B}" sibTransId="{9E426B09-3DC5-41DD-9088-5648A9999F06}"/>
    <dgm:cxn modelId="{CFF7C0E8-D3AB-42FD-BD4F-1D95B6E6B019}" type="presOf" srcId="{315091A3-7BA0-4598-80C3-E59CDD23F239}" destId="{CA943949-CD75-418E-8A8E-71CC4EE1C449}" srcOrd="0" destOrd="0" presId="urn:microsoft.com/office/officeart/2018/2/layout/IconLabelDescriptionList"/>
    <dgm:cxn modelId="{A8CA89EA-9380-4915-8D93-652DB8E16D1F}" srcId="{7BFF0186-11DC-440C-96AD-60BC1EDB1F10}" destId="{B06E5D99-425C-4700-8F59-1A405511B3B9}" srcOrd="2" destOrd="0" parTransId="{AC42A6B4-ED46-4333-873F-8869AD5C1CCA}" sibTransId="{9ECB1294-388D-4D6A-808F-0085CDC609F9}"/>
    <dgm:cxn modelId="{9F4539ED-ED70-40F6-9976-8E855045A5EA}" srcId="{E7BE84CE-47D5-4276-8E18-93C31B13CA96}" destId="{315091A3-7BA0-4598-80C3-E59CDD23F239}" srcOrd="3" destOrd="0" parTransId="{3D2A97D2-CCBE-4769-85F3-C9C04158F777}" sibTransId="{FA702A6D-3D14-465F-BDAE-66FE300F0CBD}"/>
    <dgm:cxn modelId="{E62828FF-7415-4B7D-8CAE-99F289CACF66}" srcId="{E7BE84CE-47D5-4276-8E18-93C31B13CA96}" destId="{1D73FA87-76D4-48D7-BD07-B2D2CEBFD7C1}" srcOrd="1" destOrd="0" parTransId="{32DFCB1C-1FA3-4073-A1F2-396C2E80E296}" sibTransId="{BB4ADF87-5901-4ED9-9F0A-660A327A2A0A}"/>
    <dgm:cxn modelId="{C93B46A0-97B5-4A22-8DBE-B71E8887B7AE}" type="presParOf" srcId="{53F20AC9-0D39-4B30-9D9E-DC268A14D9DE}" destId="{48197DEC-715C-4AE9-BE10-89CC87638C03}" srcOrd="0" destOrd="0" presId="urn:microsoft.com/office/officeart/2018/2/layout/IconLabelDescriptionList"/>
    <dgm:cxn modelId="{E805AAFF-F89D-4CCF-B6E8-F7BC1F5288C8}" type="presParOf" srcId="{48197DEC-715C-4AE9-BE10-89CC87638C03}" destId="{DB52ABE4-8E9F-4E1E-B632-3B32FECAA319}" srcOrd="0" destOrd="0" presId="urn:microsoft.com/office/officeart/2018/2/layout/IconLabelDescriptionList"/>
    <dgm:cxn modelId="{39B4C45E-3953-496F-BABE-8438AB7C574E}" type="presParOf" srcId="{48197DEC-715C-4AE9-BE10-89CC87638C03}" destId="{1D453758-703F-450D-A783-06477034A8DF}" srcOrd="1" destOrd="0" presId="urn:microsoft.com/office/officeart/2018/2/layout/IconLabelDescriptionList"/>
    <dgm:cxn modelId="{E8170F30-EA73-4C3E-A627-E1127245158E}" type="presParOf" srcId="{48197DEC-715C-4AE9-BE10-89CC87638C03}" destId="{EBD4CCF9-1D8A-48E4-81C6-DEC00E8DF836}" srcOrd="2" destOrd="0" presId="urn:microsoft.com/office/officeart/2018/2/layout/IconLabelDescriptionList"/>
    <dgm:cxn modelId="{B79790A8-E4ED-4C0A-ABCD-0C52571F99D7}" type="presParOf" srcId="{48197DEC-715C-4AE9-BE10-89CC87638C03}" destId="{C4263BE8-31B0-4CAE-81C3-D8BD36C1C712}" srcOrd="3" destOrd="0" presId="urn:microsoft.com/office/officeart/2018/2/layout/IconLabelDescriptionList"/>
    <dgm:cxn modelId="{A92ACE00-BF80-4F2E-8CB9-943C0691726F}" type="presParOf" srcId="{48197DEC-715C-4AE9-BE10-89CC87638C03}" destId="{B8417C50-5BA3-46F8-836B-FBDC6748FE0E}" srcOrd="4" destOrd="0" presId="urn:microsoft.com/office/officeart/2018/2/layout/IconLabelDescriptionList"/>
    <dgm:cxn modelId="{DB834BF5-ACC6-48E9-A20B-1ECFE73D3A88}" type="presParOf" srcId="{53F20AC9-0D39-4B30-9D9E-DC268A14D9DE}" destId="{EB5ECAD2-A343-4423-834B-32E2A688A48D}" srcOrd="1" destOrd="0" presId="urn:microsoft.com/office/officeart/2018/2/layout/IconLabelDescriptionList"/>
    <dgm:cxn modelId="{539973C2-2C56-486A-99A6-42A457D763A3}" type="presParOf" srcId="{53F20AC9-0D39-4B30-9D9E-DC268A14D9DE}" destId="{D7262446-A027-4B5A-9890-883D5948E700}" srcOrd="2" destOrd="0" presId="urn:microsoft.com/office/officeart/2018/2/layout/IconLabelDescriptionList"/>
    <dgm:cxn modelId="{B82180BE-0E4F-4081-AE21-AB55DFB51C69}" type="presParOf" srcId="{D7262446-A027-4B5A-9890-883D5948E700}" destId="{E0D025F1-434B-4A31-9B06-81D90E3F1256}" srcOrd="0" destOrd="0" presId="urn:microsoft.com/office/officeart/2018/2/layout/IconLabelDescriptionList"/>
    <dgm:cxn modelId="{50C5BB61-B1D0-4885-8A0D-DE3DBF0DDF27}" type="presParOf" srcId="{D7262446-A027-4B5A-9890-883D5948E700}" destId="{C7DB35A6-2C64-45CF-9DE5-100D4208DB60}" srcOrd="1" destOrd="0" presId="urn:microsoft.com/office/officeart/2018/2/layout/IconLabelDescriptionList"/>
    <dgm:cxn modelId="{FB6DF045-E0B5-4610-91CD-F8B4317FB528}" type="presParOf" srcId="{D7262446-A027-4B5A-9890-883D5948E700}" destId="{9D0BA988-AA6A-4CB9-AA0D-D9DFBE45DD51}" srcOrd="2" destOrd="0" presId="urn:microsoft.com/office/officeart/2018/2/layout/IconLabelDescriptionList"/>
    <dgm:cxn modelId="{D0FCC762-D7ED-4DB6-A82E-C494EFD7D8AC}" type="presParOf" srcId="{D7262446-A027-4B5A-9890-883D5948E700}" destId="{8AE95CC3-7771-4A7D-BB33-112323DC2D66}" srcOrd="3" destOrd="0" presId="urn:microsoft.com/office/officeart/2018/2/layout/IconLabelDescriptionList"/>
    <dgm:cxn modelId="{123D1C16-7A6A-4C75-AED3-5D7F82CCC863}" type="presParOf" srcId="{D7262446-A027-4B5A-9890-883D5948E700}" destId="{FB682562-49D5-47C3-9816-68C269FF58FD}" srcOrd="4" destOrd="0" presId="urn:microsoft.com/office/officeart/2018/2/layout/IconLabelDescriptionList"/>
    <dgm:cxn modelId="{0D0AF4CC-9E71-4688-B8BA-A694ECF09FB9}" type="presParOf" srcId="{53F20AC9-0D39-4B30-9D9E-DC268A14D9DE}" destId="{B7549D76-C058-4D95-A671-939004A405A7}" srcOrd="3" destOrd="0" presId="urn:microsoft.com/office/officeart/2018/2/layout/IconLabelDescriptionList"/>
    <dgm:cxn modelId="{6B8B0791-2361-4F64-B87B-ECD77EA80B58}" type="presParOf" srcId="{53F20AC9-0D39-4B30-9D9E-DC268A14D9DE}" destId="{3DF41CFE-2256-4EFA-A2A0-F0D99671ED6A}" srcOrd="4" destOrd="0" presId="urn:microsoft.com/office/officeart/2018/2/layout/IconLabelDescriptionList"/>
    <dgm:cxn modelId="{BAD3D3D6-AB98-4E10-AABB-52C260776F86}" type="presParOf" srcId="{3DF41CFE-2256-4EFA-A2A0-F0D99671ED6A}" destId="{1F3133C9-4CFD-4076-8090-0CFA0B93E282}" srcOrd="0" destOrd="0" presId="urn:microsoft.com/office/officeart/2018/2/layout/IconLabelDescriptionList"/>
    <dgm:cxn modelId="{FBC4D09D-0D05-47BF-945F-3A040CD6F029}" type="presParOf" srcId="{3DF41CFE-2256-4EFA-A2A0-F0D99671ED6A}" destId="{3C73DCE3-B7AA-42E2-BE33-73B4C329B887}" srcOrd="1" destOrd="0" presId="urn:microsoft.com/office/officeart/2018/2/layout/IconLabelDescriptionList"/>
    <dgm:cxn modelId="{CF852693-F408-47B3-88D1-708E6941E2A7}" type="presParOf" srcId="{3DF41CFE-2256-4EFA-A2A0-F0D99671ED6A}" destId="{4EA15DDB-EFCD-4A86-BE0C-D4023AEF944D}" srcOrd="2" destOrd="0" presId="urn:microsoft.com/office/officeart/2018/2/layout/IconLabelDescriptionList"/>
    <dgm:cxn modelId="{C6EDF2EF-D0A4-4FA8-A612-A1EE3DB25D32}" type="presParOf" srcId="{3DF41CFE-2256-4EFA-A2A0-F0D99671ED6A}" destId="{8656E973-62B7-4ABD-A59E-CCEC9C413E1D}" srcOrd="3" destOrd="0" presId="urn:microsoft.com/office/officeart/2018/2/layout/IconLabelDescriptionList"/>
    <dgm:cxn modelId="{06BEBD44-C895-4D0D-8EE5-D755D96E0B86}" type="presParOf" srcId="{3DF41CFE-2256-4EFA-A2A0-F0D99671ED6A}" destId="{4CFD9896-8FCC-4462-877D-0E1D16B6FC0F}" srcOrd="4" destOrd="0" presId="urn:microsoft.com/office/officeart/2018/2/layout/IconLabelDescriptionList"/>
    <dgm:cxn modelId="{3E387482-94E7-4F33-96C1-0BF0D3648519}" type="presParOf" srcId="{53F20AC9-0D39-4B30-9D9E-DC268A14D9DE}" destId="{B4A4D6E2-AA9C-4143-8F2C-9E217400A721}" srcOrd="5" destOrd="0" presId="urn:microsoft.com/office/officeart/2018/2/layout/IconLabelDescriptionList"/>
    <dgm:cxn modelId="{A723CDA0-CE38-4B9F-97D3-EEA3839B6CD9}" type="presParOf" srcId="{53F20AC9-0D39-4B30-9D9E-DC268A14D9DE}" destId="{7BD1B4CB-6575-4007-9F2E-38D3A12063E6}" srcOrd="6" destOrd="0" presId="urn:microsoft.com/office/officeart/2018/2/layout/IconLabelDescriptionList"/>
    <dgm:cxn modelId="{3C132473-D2A9-4FF6-9C19-FD0E46BD0B37}" type="presParOf" srcId="{7BD1B4CB-6575-4007-9F2E-38D3A12063E6}" destId="{6551B72D-1666-407F-AEBC-9B6A572CA49D}" srcOrd="0" destOrd="0" presId="urn:microsoft.com/office/officeart/2018/2/layout/IconLabelDescriptionList"/>
    <dgm:cxn modelId="{E564A039-5A7A-471E-9FBE-D1E1C17D7BCF}" type="presParOf" srcId="{7BD1B4CB-6575-4007-9F2E-38D3A12063E6}" destId="{C825CDED-9C65-4147-BE02-A561A5B675B7}" srcOrd="1" destOrd="0" presId="urn:microsoft.com/office/officeart/2018/2/layout/IconLabelDescriptionList"/>
    <dgm:cxn modelId="{F6609878-E17F-4B77-BB4C-890354FD8761}" type="presParOf" srcId="{7BD1B4CB-6575-4007-9F2E-38D3A12063E6}" destId="{CA943949-CD75-418E-8A8E-71CC4EE1C449}" srcOrd="2" destOrd="0" presId="urn:microsoft.com/office/officeart/2018/2/layout/IconLabelDescriptionList"/>
    <dgm:cxn modelId="{3D8AB092-3354-4986-863B-73BED8FBCAD0}" type="presParOf" srcId="{7BD1B4CB-6575-4007-9F2E-38D3A12063E6}" destId="{4C68D0CC-9D37-4C7F-9FA6-55F1D68A6771}" srcOrd="3" destOrd="0" presId="urn:microsoft.com/office/officeart/2018/2/layout/IconLabelDescriptionList"/>
    <dgm:cxn modelId="{7709B791-BF7E-41BE-A19A-B38502A8D794}" type="presParOf" srcId="{7BD1B4CB-6575-4007-9F2E-38D3A12063E6}" destId="{BB594EA8-6535-40DC-AE4A-78349A3EBE4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F57CA2-5880-44FC-B0DD-7DCCAA9090F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B0CF893-0F17-408E-8FA3-765E189BB066}">
      <dgm:prSet/>
      <dgm:spPr/>
      <dgm:t>
        <a:bodyPr/>
        <a:lstStyle/>
        <a:p>
          <a:pPr>
            <a:lnSpc>
              <a:spcPct val="100000"/>
            </a:lnSpc>
          </a:pPr>
          <a:r>
            <a:rPr lang="en-US"/>
            <a:t>Granular Security</a:t>
          </a:r>
        </a:p>
      </dgm:t>
    </dgm:pt>
    <dgm:pt modelId="{D6DA9429-8B79-4BAE-A635-B0141BD26920}" type="parTrans" cxnId="{283E89FD-8239-4C57-9066-A79A433112D0}">
      <dgm:prSet/>
      <dgm:spPr/>
      <dgm:t>
        <a:bodyPr/>
        <a:lstStyle/>
        <a:p>
          <a:endParaRPr lang="en-US"/>
        </a:p>
      </dgm:t>
    </dgm:pt>
    <dgm:pt modelId="{C37732C3-925F-4415-9B0B-040A25FBD374}" type="sibTrans" cxnId="{283E89FD-8239-4C57-9066-A79A433112D0}">
      <dgm:prSet/>
      <dgm:spPr/>
      <dgm:t>
        <a:bodyPr/>
        <a:lstStyle/>
        <a:p>
          <a:endParaRPr lang="en-US"/>
        </a:p>
      </dgm:t>
    </dgm:pt>
    <dgm:pt modelId="{E5B4E0BA-6104-45F2-AEC6-B02177E33D84}">
      <dgm:prSet/>
      <dgm:spPr/>
      <dgm:t>
        <a:bodyPr/>
        <a:lstStyle/>
        <a:p>
          <a:pPr>
            <a:lnSpc>
              <a:spcPct val="100000"/>
            </a:lnSpc>
          </a:pPr>
          <a:r>
            <a:rPr lang="en-US"/>
            <a:t>One Security model is coming</a:t>
          </a:r>
        </a:p>
      </dgm:t>
    </dgm:pt>
    <dgm:pt modelId="{8CD6C64E-81C1-48B3-A597-68CD20ABC3DF}" type="parTrans" cxnId="{7DBCEE81-0995-4BDA-88E6-767CB5183089}">
      <dgm:prSet/>
      <dgm:spPr/>
      <dgm:t>
        <a:bodyPr/>
        <a:lstStyle/>
        <a:p>
          <a:endParaRPr lang="en-US"/>
        </a:p>
      </dgm:t>
    </dgm:pt>
    <dgm:pt modelId="{DB52D3C6-5539-46F9-B27E-37488C720A9D}" type="sibTrans" cxnId="{7DBCEE81-0995-4BDA-88E6-767CB5183089}">
      <dgm:prSet/>
      <dgm:spPr/>
      <dgm:t>
        <a:bodyPr/>
        <a:lstStyle/>
        <a:p>
          <a:endParaRPr lang="en-US"/>
        </a:p>
      </dgm:t>
    </dgm:pt>
    <dgm:pt modelId="{CD3AAEC0-F72E-422F-8CB0-F2ED82B2B5E7}">
      <dgm:prSet/>
      <dgm:spPr/>
      <dgm:t>
        <a:bodyPr/>
        <a:lstStyle/>
        <a:p>
          <a:pPr>
            <a:lnSpc>
              <a:spcPct val="100000"/>
            </a:lnSpc>
          </a:pPr>
          <a:r>
            <a:rPr lang="en-US"/>
            <a:t>OLS exists in warehouses/SQL endpoint + RLS in PBI Models</a:t>
          </a:r>
        </a:p>
      </dgm:t>
    </dgm:pt>
    <dgm:pt modelId="{012AA24C-67DC-4780-BBCB-262D29A10442}" type="parTrans" cxnId="{49AD1A4B-9B5D-400C-8FB9-0072E0E67A90}">
      <dgm:prSet/>
      <dgm:spPr/>
      <dgm:t>
        <a:bodyPr/>
        <a:lstStyle/>
        <a:p>
          <a:endParaRPr lang="en-US"/>
        </a:p>
      </dgm:t>
    </dgm:pt>
    <dgm:pt modelId="{4152895A-1490-49F5-9372-13DA6C7F7E92}" type="sibTrans" cxnId="{49AD1A4B-9B5D-400C-8FB9-0072E0E67A90}">
      <dgm:prSet/>
      <dgm:spPr/>
      <dgm:t>
        <a:bodyPr/>
        <a:lstStyle/>
        <a:p>
          <a:endParaRPr lang="en-US"/>
        </a:p>
      </dgm:t>
    </dgm:pt>
    <dgm:pt modelId="{B7252981-1526-4CBC-94FC-FB348A05D815}">
      <dgm:prSet/>
      <dgm:spPr/>
      <dgm:t>
        <a:bodyPr/>
        <a:lstStyle/>
        <a:p>
          <a:pPr>
            <a:lnSpc>
              <a:spcPct val="100000"/>
            </a:lnSpc>
          </a:pPr>
          <a:r>
            <a:rPr lang="en-US"/>
            <a:t>Network security</a:t>
          </a:r>
        </a:p>
      </dgm:t>
    </dgm:pt>
    <dgm:pt modelId="{6EC9ADAA-C563-4FA1-BCD4-13E3A7105953}" type="parTrans" cxnId="{2BB49505-7542-4C23-AAF2-D787D5EEB89C}">
      <dgm:prSet/>
      <dgm:spPr/>
      <dgm:t>
        <a:bodyPr/>
        <a:lstStyle/>
        <a:p>
          <a:endParaRPr lang="en-US"/>
        </a:p>
      </dgm:t>
    </dgm:pt>
    <dgm:pt modelId="{6E174053-D8E3-42A4-916D-9178DF3B7AF0}" type="sibTrans" cxnId="{2BB49505-7542-4C23-AAF2-D787D5EEB89C}">
      <dgm:prSet/>
      <dgm:spPr/>
      <dgm:t>
        <a:bodyPr/>
        <a:lstStyle/>
        <a:p>
          <a:endParaRPr lang="en-US"/>
        </a:p>
      </dgm:t>
    </dgm:pt>
    <dgm:pt modelId="{08B06FE2-FF0F-49FE-8B78-BC948EBE0FF5}">
      <dgm:prSet/>
      <dgm:spPr/>
      <dgm:t>
        <a:bodyPr/>
        <a:lstStyle/>
        <a:p>
          <a:pPr>
            <a:lnSpc>
              <a:spcPct val="100000"/>
            </a:lnSpc>
          </a:pPr>
          <a:r>
            <a:rPr lang="en-US"/>
            <a:t>VNET integration for notebooks coming</a:t>
          </a:r>
        </a:p>
      </dgm:t>
    </dgm:pt>
    <dgm:pt modelId="{2923CBE5-982B-455C-A762-F867F5FB5C3A}" type="parTrans" cxnId="{84F43E31-2DCC-4C12-921D-5354B7214930}">
      <dgm:prSet/>
      <dgm:spPr/>
      <dgm:t>
        <a:bodyPr/>
        <a:lstStyle/>
        <a:p>
          <a:endParaRPr lang="en-US"/>
        </a:p>
      </dgm:t>
    </dgm:pt>
    <dgm:pt modelId="{BB146117-C9AD-4BB4-B54B-D255961E5DCC}" type="sibTrans" cxnId="{84F43E31-2DCC-4C12-921D-5354B7214930}">
      <dgm:prSet/>
      <dgm:spPr/>
      <dgm:t>
        <a:bodyPr/>
        <a:lstStyle/>
        <a:p>
          <a:endParaRPr lang="en-US"/>
        </a:p>
      </dgm:t>
    </dgm:pt>
    <dgm:pt modelId="{75D19E53-9145-428C-A802-38087E22C1FC}">
      <dgm:prSet/>
      <dgm:spPr/>
      <dgm:t>
        <a:bodyPr/>
        <a:lstStyle/>
        <a:p>
          <a:pPr>
            <a:lnSpc>
              <a:spcPct val="100000"/>
            </a:lnSpc>
          </a:pPr>
          <a:r>
            <a:rPr lang="en-US"/>
            <a:t>VNET integration for Dataflows just went public</a:t>
          </a:r>
        </a:p>
      </dgm:t>
    </dgm:pt>
    <dgm:pt modelId="{7DDEED08-24D3-4ACE-B033-1267337236C8}" type="parTrans" cxnId="{8B012FF4-F4CC-47EC-B9E0-CEBC307C9A3F}">
      <dgm:prSet/>
      <dgm:spPr/>
      <dgm:t>
        <a:bodyPr/>
        <a:lstStyle/>
        <a:p>
          <a:endParaRPr lang="en-US"/>
        </a:p>
      </dgm:t>
    </dgm:pt>
    <dgm:pt modelId="{2C79FB00-DE23-4530-93CB-59225BC9D913}" type="sibTrans" cxnId="{8B012FF4-F4CC-47EC-B9E0-CEBC307C9A3F}">
      <dgm:prSet/>
      <dgm:spPr/>
      <dgm:t>
        <a:bodyPr/>
        <a:lstStyle/>
        <a:p>
          <a:endParaRPr lang="en-US"/>
        </a:p>
      </dgm:t>
    </dgm:pt>
    <dgm:pt modelId="{42BFC70F-1514-40C8-993F-34968E42708A}">
      <dgm:prSet/>
      <dgm:spPr/>
      <dgm:t>
        <a:bodyPr/>
        <a:lstStyle/>
        <a:p>
          <a:pPr>
            <a:lnSpc>
              <a:spcPct val="100000"/>
            </a:lnSpc>
          </a:pPr>
          <a:r>
            <a:rPr lang="en-US"/>
            <a:t>ADF+SHIR still powerful option</a:t>
          </a:r>
        </a:p>
      </dgm:t>
    </dgm:pt>
    <dgm:pt modelId="{7EB9E25F-7AC7-42AD-A469-EEF841F28260}" type="parTrans" cxnId="{DCE5B80B-25AC-4E65-BDD4-8CA18E9498BA}">
      <dgm:prSet/>
      <dgm:spPr/>
      <dgm:t>
        <a:bodyPr/>
        <a:lstStyle/>
        <a:p>
          <a:endParaRPr lang="en-US"/>
        </a:p>
      </dgm:t>
    </dgm:pt>
    <dgm:pt modelId="{983C2768-930D-4891-8D73-17DA4D39F289}" type="sibTrans" cxnId="{DCE5B80B-25AC-4E65-BDD4-8CA18E9498BA}">
      <dgm:prSet/>
      <dgm:spPr/>
      <dgm:t>
        <a:bodyPr/>
        <a:lstStyle/>
        <a:p>
          <a:endParaRPr lang="en-US"/>
        </a:p>
      </dgm:t>
    </dgm:pt>
    <dgm:pt modelId="{A4A11363-D8CD-4FC3-9520-CF31BCF0F8D2}">
      <dgm:prSet/>
      <dgm:spPr/>
      <dgm:t>
        <a:bodyPr/>
        <a:lstStyle/>
        <a:p>
          <a:pPr>
            <a:lnSpc>
              <a:spcPct val="100000"/>
            </a:lnSpc>
          </a:pPr>
          <a:r>
            <a:rPr lang="en-US"/>
            <a:t>Sizing</a:t>
          </a:r>
        </a:p>
      </dgm:t>
    </dgm:pt>
    <dgm:pt modelId="{A505D9EC-CB9C-4ECA-8F0E-755AA19B5B4A}" type="parTrans" cxnId="{6C6044AD-EEE4-4166-A87A-AEDD218FAF0F}">
      <dgm:prSet/>
      <dgm:spPr/>
      <dgm:t>
        <a:bodyPr/>
        <a:lstStyle/>
        <a:p>
          <a:endParaRPr lang="en-US"/>
        </a:p>
      </dgm:t>
    </dgm:pt>
    <dgm:pt modelId="{AD1FE146-6D63-477F-A51E-A469D940FD45}" type="sibTrans" cxnId="{6C6044AD-EEE4-4166-A87A-AEDD218FAF0F}">
      <dgm:prSet/>
      <dgm:spPr/>
      <dgm:t>
        <a:bodyPr/>
        <a:lstStyle/>
        <a:p>
          <a:endParaRPr lang="en-US"/>
        </a:p>
      </dgm:t>
    </dgm:pt>
    <dgm:pt modelId="{8DC2E9E9-AD48-4DB5-BC88-FC101BBD2C10}">
      <dgm:prSet/>
      <dgm:spPr/>
      <dgm:t>
        <a:bodyPr/>
        <a:lstStyle/>
        <a:p>
          <a:pPr>
            <a:lnSpc>
              <a:spcPct val="100000"/>
            </a:lnSpc>
          </a:pPr>
          <a:r>
            <a:rPr lang="en-US"/>
            <a:t>Free trial</a:t>
          </a:r>
        </a:p>
      </dgm:t>
    </dgm:pt>
    <dgm:pt modelId="{886C1BED-F8E8-4745-A84F-0844DE536594}" type="parTrans" cxnId="{7DE7671E-0C12-489C-B71F-4A92712B1AB4}">
      <dgm:prSet/>
      <dgm:spPr/>
      <dgm:t>
        <a:bodyPr/>
        <a:lstStyle/>
        <a:p>
          <a:endParaRPr lang="en-US"/>
        </a:p>
      </dgm:t>
    </dgm:pt>
    <dgm:pt modelId="{74C51E59-61B6-446E-9002-9DEA64816A44}" type="sibTrans" cxnId="{7DE7671E-0C12-489C-B71F-4A92712B1AB4}">
      <dgm:prSet/>
      <dgm:spPr/>
      <dgm:t>
        <a:bodyPr/>
        <a:lstStyle/>
        <a:p>
          <a:endParaRPr lang="en-US"/>
        </a:p>
      </dgm:t>
    </dgm:pt>
    <dgm:pt modelId="{F6813ED2-6488-4C8C-BC3D-076E04993005}">
      <dgm:prSet/>
      <dgm:spPr/>
      <dgm:t>
        <a:bodyPr/>
        <a:lstStyle/>
        <a:p>
          <a:pPr>
            <a:lnSpc>
              <a:spcPct val="100000"/>
            </a:lnSpc>
          </a:pPr>
          <a:r>
            <a:rPr lang="en-US"/>
            <a:t>Capacity metric app</a:t>
          </a:r>
        </a:p>
      </dgm:t>
    </dgm:pt>
    <dgm:pt modelId="{216C8206-E583-4761-B98B-76293344BD33}" type="parTrans" cxnId="{13B51CBA-141E-4E59-9FB4-A7E8642804AE}">
      <dgm:prSet/>
      <dgm:spPr/>
      <dgm:t>
        <a:bodyPr/>
        <a:lstStyle/>
        <a:p>
          <a:endParaRPr lang="en-US"/>
        </a:p>
      </dgm:t>
    </dgm:pt>
    <dgm:pt modelId="{7A94FDE2-6434-44F9-99C0-AA314EB2F425}" type="sibTrans" cxnId="{13B51CBA-141E-4E59-9FB4-A7E8642804AE}">
      <dgm:prSet/>
      <dgm:spPr/>
      <dgm:t>
        <a:bodyPr/>
        <a:lstStyle/>
        <a:p>
          <a:endParaRPr lang="en-US"/>
        </a:p>
      </dgm:t>
    </dgm:pt>
    <dgm:pt modelId="{758BD09E-116D-480E-842A-D76E0BA942D4}" type="pres">
      <dgm:prSet presAssocID="{D0F57CA2-5880-44FC-B0DD-7DCCAA9090F3}" presName="root" presStyleCnt="0">
        <dgm:presLayoutVars>
          <dgm:dir/>
          <dgm:resizeHandles val="exact"/>
        </dgm:presLayoutVars>
      </dgm:prSet>
      <dgm:spPr/>
    </dgm:pt>
    <dgm:pt modelId="{38B55652-334E-4099-A135-E3CAF3D4263A}" type="pres">
      <dgm:prSet presAssocID="{1B0CF893-0F17-408E-8FA3-765E189BB066}" presName="compNode" presStyleCnt="0"/>
      <dgm:spPr/>
    </dgm:pt>
    <dgm:pt modelId="{2465704C-C368-478C-AF95-4212C5CA52CF}" type="pres">
      <dgm:prSet presAssocID="{1B0CF893-0F17-408E-8FA3-765E189BB066}" presName="bgRect" presStyleLbl="bgShp" presStyleIdx="0" presStyleCnt="3"/>
      <dgm:spPr/>
    </dgm:pt>
    <dgm:pt modelId="{858ABFA7-318D-4A39-8A26-02421B67ABB7}" type="pres">
      <dgm:prSet presAssocID="{1B0CF893-0F17-408E-8FA3-765E189BB0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5DC9DB2-72A8-4EFB-A09D-81FC6CD0EC47}" type="pres">
      <dgm:prSet presAssocID="{1B0CF893-0F17-408E-8FA3-765E189BB066}" presName="spaceRect" presStyleCnt="0"/>
      <dgm:spPr/>
    </dgm:pt>
    <dgm:pt modelId="{3DBB3100-B2B8-4084-9090-924136B7EAFF}" type="pres">
      <dgm:prSet presAssocID="{1B0CF893-0F17-408E-8FA3-765E189BB066}" presName="parTx" presStyleLbl="revTx" presStyleIdx="0" presStyleCnt="6">
        <dgm:presLayoutVars>
          <dgm:chMax val="0"/>
          <dgm:chPref val="0"/>
        </dgm:presLayoutVars>
      </dgm:prSet>
      <dgm:spPr/>
    </dgm:pt>
    <dgm:pt modelId="{22CD027D-AD10-4B49-BC1C-05533BF27288}" type="pres">
      <dgm:prSet presAssocID="{1B0CF893-0F17-408E-8FA3-765E189BB066}" presName="desTx" presStyleLbl="revTx" presStyleIdx="1" presStyleCnt="6">
        <dgm:presLayoutVars/>
      </dgm:prSet>
      <dgm:spPr/>
    </dgm:pt>
    <dgm:pt modelId="{620F15DC-C323-4FA0-B066-77A946968224}" type="pres">
      <dgm:prSet presAssocID="{C37732C3-925F-4415-9B0B-040A25FBD374}" presName="sibTrans" presStyleCnt="0"/>
      <dgm:spPr/>
    </dgm:pt>
    <dgm:pt modelId="{483A6579-85F2-46F1-8B89-78748A81C117}" type="pres">
      <dgm:prSet presAssocID="{B7252981-1526-4CBC-94FC-FB348A05D815}" presName="compNode" presStyleCnt="0"/>
      <dgm:spPr/>
    </dgm:pt>
    <dgm:pt modelId="{FA69B110-75A7-43F0-A8D1-64251983F907}" type="pres">
      <dgm:prSet presAssocID="{B7252981-1526-4CBC-94FC-FB348A05D815}" presName="bgRect" presStyleLbl="bgShp" presStyleIdx="1" presStyleCnt="3"/>
      <dgm:spPr/>
    </dgm:pt>
    <dgm:pt modelId="{77426C99-7A9C-49D4-9B4B-57ABA47494EE}" type="pres">
      <dgm:prSet presAssocID="{B7252981-1526-4CBC-94FC-FB348A05D8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8EF44C3-1539-4748-9B7E-20AF1F18E494}" type="pres">
      <dgm:prSet presAssocID="{B7252981-1526-4CBC-94FC-FB348A05D815}" presName="spaceRect" presStyleCnt="0"/>
      <dgm:spPr/>
    </dgm:pt>
    <dgm:pt modelId="{B52E6157-C2C2-44C2-B3B8-E7C38B8D4C2C}" type="pres">
      <dgm:prSet presAssocID="{B7252981-1526-4CBC-94FC-FB348A05D815}" presName="parTx" presStyleLbl="revTx" presStyleIdx="2" presStyleCnt="6">
        <dgm:presLayoutVars>
          <dgm:chMax val="0"/>
          <dgm:chPref val="0"/>
        </dgm:presLayoutVars>
      </dgm:prSet>
      <dgm:spPr/>
    </dgm:pt>
    <dgm:pt modelId="{7428974D-45B6-42EB-A573-0E84496821AB}" type="pres">
      <dgm:prSet presAssocID="{B7252981-1526-4CBC-94FC-FB348A05D815}" presName="desTx" presStyleLbl="revTx" presStyleIdx="3" presStyleCnt="6">
        <dgm:presLayoutVars/>
      </dgm:prSet>
      <dgm:spPr/>
    </dgm:pt>
    <dgm:pt modelId="{C5F5BE7D-83EB-4641-9F4C-7308A146185F}" type="pres">
      <dgm:prSet presAssocID="{6E174053-D8E3-42A4-916D-9178DF3B7AF0}" presName="sibTrans" presStyleCnt="0"/>
      <dgm:spPr/>
    </dgm:pt>
    <dgm:pt modelId="{2FF5F2F6-1CBA-4BB8-9279-2C8BA2664E66}" type="pres">
      <dgm:prSet presAssocID="{A4A11363-D8CD-4FC3-9520-CF31BCF0F8D2}" presName="compNode" presStyleCnt="0"/>
      <dgm:spPr/>
    </dgm:pt>
    <dgm:pt modelId="{38FF3090-36A0-43A0-9582-4EA932A91371}" type="pres">
      <dgm:prSet presAssocID="{A4A11363-D8CD-4FC3-9520-CF31BCF0F8D2}" presName="bgRect" presStyleLbl="bgShp" presStyleIdx="2" presStyleCnt="3"/>
      <dgm:spPr/>
    </dgm:pt>
    <dgm:pt modelId="{F0DE72F8-6D8B-4FF9-B79D-ABD3895294F8}" type="pres">
      <dgm:prSet presAssocID="{A4A11363-D8CD-4FC3-9520-CF31BCF0F8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4F76300C-292A-4D84-B868-38F7415D1F34}" type="pres">
      <dgm:prSet presAssocID="{A4A11363-D8CD-4FC3-9520-CF31BCF0F8D2}" presName="spaceRect" presStyleCnt="0"/>
      <dgm:spPr/>
    </dgm:pt>
    <dgm:pt modelId="{35588C12-0FC6-454C-B563-9417630C44E9}" type="pres">
      <dgm:prSet presAssocID="{A4A11363-D8CD-4FC3-9520-CF31BCF0F8D2}" presName="parTx" presStyleLbl="revTx" presStyleIdx="4" presStyleCnt="6">
        <dgm:presLayoutVars>
          <dgm:chMax val="0"/>
          <dgm:chPref val="0"/>
        </dgm:presLayoutVars>
      </dgm:prSet>
      <dgm:spPr/>
    </dgm:pt>
    <dgm:pt modelId="{DA51E46D-57C5-4C2B-AF24-E4FB2E7B06A9}" type="pres">
      <dgm:prSet presAssocID="{A4A11363-D8CD-4FC3-9520-CF31BCF0F8D2}" presName="desTx" presStyleLbl="revTx" presStyleIdx="5" presStyleCnt="6">
        <dgm:presLayoutVars/>
      </dgm:prSet>
      <dgm:spPr/>
    </dgm:pt>
  </dgm:ptLst>
  <dgm:cxnLst>
    <dgm:cxn modelId="{2BB49505-7542-4C23-AAF2-D787D5EEB89C}" srcId="{D0F57CA2-5880-44FC-B0DD-7DCCAA9090F3}" destId="{B7252981-1526-4CBC-94FC-FB348A05D815}" srcOrd="1" destOrd="0" parTransId="{6EC9ADAA-C563-4FA1-BCD4-13E3A7105953}" sibTransId="{6E174053-D8E3-42A4-916D-9178DF3B7AF0}"/>
    <dgm:cxn modelId="{DCE5B80B-25AC-4E65-BDD4-8CA18E9498BA}" srcId="{B7252981-1526-4CBC-94FC-FB348A05D815}" destId="{42BFC70F-1514-40C8-993F-34968E42708A}" srcOrd="2" destOrd="0" parTransId="{7EB9E25F-7AC7-42AD-A469-EEF841F28260}" sibTransId="{983C2768-930D-4891-8D73-17DA4D39F289}"/>
    <dgm:cxn modelId="{C0165E0F-AB74-4C42-8177-F3E0F29C8307}" type="presOf" srcId="{75D19E53-9145-428C-A802-38087E22C1FC}" destId="{7428974D-45B6-42EB-A573-0E84496821AB}" srcOrd="0" destOrd="1" presId="urn:microsoft.com/office/officeart/2018/2/layout/IconVerticalSolidList"/>
    <dgm:cxn modelId="{A7593615-233C-4B14-8EC3-E498402DDE94}" type="presOf" srcId="{CD3AAEC0-F72E-422F-8CB0-F2ED82B2B5E7}" destId="{22CD027D-AD10-4B49-BC1C-05533BF27288}" srcOrd="0" destOrd="1" presId="urn:microsoft.com/office/officeart/2018/2/layout/IconVerticalSolidList"/>
    <dgm:cxn modelId="{D1E44415-AE62-49C3-9CA6-80ED1E22EB12}" type="presOf" srcId="{F6813ED2-6488-4C8C-BC3D-076E04993005}" destId="{DA51E46D-57C5-4C2B-AF24-E4FB2E7B06A9}" srcOrd="0" destOrd="1" presId="urn:microsoft.com/office/officeart/2018/2/layout/IconVerticalSolidList"/>
    <dgm:cxn modelId="{88E0621A-61C9-407B-A2A3-6B7C727DEE92}" type="presOf" srcId="{B7252981-1526-4CBC-94FC-FB348A05D815}" destId="{B52E6157-C2C2-44C2-B3B8-E7C38B8D4C2C}" srcOrd="0" destOrd="0" presId="urn:microsoft.com/office/officeart/2018/2/layout/IconVerticalSolidList"/>
    <dgm:cxn modelId="{7DE7671E-0C12-489C-B71F-4A92712B1AB4}" srcId="{A4A11363-D8CD-4FC3-9520-CF31BCF0F8D2}" destId="{8DC2E9E9-AD48-4DB5-BC88-FC101BBD2C10}" srcOrd="0" destOrd="0" parTransId="{886C1BED-F8E8-4745-A84F-0844DE536594}" sibTransId="{74C51E59-61B6-446E-9002-9DEA64816A44}"/>
    <dgm:cxn modelId="{2D7C9E25-EB78-45AF-A1A9-772715FAE9AA}" type="presOf" srcId="{1B0CF893-0F17-408E-8FA3-765E189BB066}" destId="{3DBB3100-B2B8-4084-9090-924136B7EAFF}" srcOrd="0" destOrd="0" presId="urn:microsoft.com/office/officeart/2018/2/layout/IconVerticalSolidList"/>
    <dgm:cxn modelId="{84F43E31-2DCC-4C12-921D-5354B7214930}" srcId="{B7252981-1526-4CBC-94FC-FB348A05D815}" destId="{08B06FE2-FF0F-49FE-8B78-BC948EBE0FF5}" srcOrd="0" destOrd="0" parTransId="{2923CBE5-982B-455C-A762-F867F5FB5C3A}" sibTransId="{BB146117-C9AD-4BB4-B54B-D255961E5DCC}"/>
    <dgm:cxn modelId="{A616A963-CFFB-4499-B6C9-AB1BD13F2EFE}" type="presOf" srcId="{8DC2E9E9-AD48-4DB5-BC88-FC101BBD2C10}" destId="{DA51E46D-57C5-4C2B-AF24-E4FB2E7B06A9}" srcOrd="0" destOrd="0" presId="urn:microsoft.com/office/officeart/2018/2/layout/IconVerticalSolidList"/>
    <dgm:cxn modelId="{49AD1A4B-9B5D-400C-8FB9-0072E0E67A90}" srcId="{1B0CF893-0F17-408E-8FA3-765E189BB066}" destId="{CD3AAEC0-F72E-422F-8CB0-F2ED82B2B5E7}" srcOrd="1" destOrd="0" parTransId="{012AA24C-67DC-4780-BBCB-262D29A10442}" sibTransId="{4152895A-1490-49F5-9372-13DA6C7F7E92}"/>
    <dgm:cxn modelId="{7DBCEE81-0995-4BDA-88E6-767CB5183089}" srcId="{1B0CF893-0F17-408E-8FA3-765E189BB066}" destId="{E5B4E0BA-6104-45F2-AEC6-B02177E33D84}" srcOrd="0" destOrd="0" parTransId="{8CD6C64E-81C1-48B3-A597-68CD20ABC3DF}" sibTransId="{DB52D3C6-5539-46F9-B27E-37488C720A9D}"/>
    <dgm:cxn modelId="{B52BAD93-0FCB-44E2-A00F-3F96B98D5EB0}" type="presOf" srcId="{A4A11363-D8CD-4FC3-9520-CF31BCF0F8D2}" destId="{35588C12-0FC6-454C-B563-9417630C44E9}" srcOrd="0" destOrd="0" presId="urn:microsoft.com/office/officeart/2018/2/layout/IconVerticalSolidList"/>
    <dgm:cxn modelId="{E5DF37A8-6E8F-42B3-90C7-0B6319AE5C45}" type="presOf" srcId="{D0F57CA2-5880-44FC-B0DD-7DCCAA9090F3}" destId="{758BD09E-116D-480E-842A-D76E0BA942D4}" srcOrd="0" destOrd="0" presId="urn:microsoft.com/office/officeart/2018/2/layout/IconVerticalSolidList"/>
    <dgm:cxn modelId="{6C6044AD-EEE4-4166-A87A-AEDD218FAF0F}" srcId="{D0F57CA2-5880-44FC-B0DD-7DCCAA9090F3}" destId="{A4A11363-D8CD-4FC3-9520-CF31BCF0F8D2}" srcOrd="2" destOrd="0" parTransId="{A505D9EC-CB9C-4ECA-8F0E-755AA19B5B4A}" sibTransId="{AD1FE146-6D63-477F-A51E-A469D940FD45}"/>
    <dgm:cxn modelId="{13B51CBA-141E-4E59-9FB4-A7E8642804AE}" srcId="{A4A11363-D8CD-4FC3-9520-CF31BCF0F8D2}" destId="{F6813ED2-6488-4C8C-BC3D-076E04993005}" srcOrd="1" destOrd="0" parTransId="{216C8206-E583-4761-B98B-76293344BD33}" sibTransId="{7A94FDE2-6434-44F9-99C0-AA314EB2F425}"/>
    <dgm:cxn modelId="{A15725DD-29EE-4D7C-B02D-11D2E0521091}" type="presOf" srcId="{42BFC70F-1514-40C8-993F-34968E42708A}" destId="{7428974D-45B6-42EB-A573-0E84496821AB}" srcOrd="0" destOrd="2" presId="urn:microsoft.com/office/officeart/2018/2/layout/IconVerticalSolidList"/>
    <dgm:cxn modelId="{A4A7B7E1-C4A7-477F-BF9C-5343B45ED921}" type="presOf" srcId="{08B06FE2-FF0F-49FE-8B78-BC948EBE0FF5}" destId="{7428974D-45B6-42EB-A573-0E84496821AB}" srcOrd="0" destOrd="0" presId="urn:microsoft.com/office/officeart/2018/2/layout/IconVerticalSolidList"/>
    <dgm:cxn modelId="{D44329ED-3428-4A34-ADE1-464D0BDFDFBA}" type="presOf" srcId="{E5B4E0BA-6104-45F2-AEC6-B02177E33D84}" destId="{22CD027D-AD10-4B49-BC1C-05533BF27288}" srcOrd="0" destOrd="0" presId="urn:microsoft.com/office/officeart/2018/2/layout/IconVerticalSolidList"/>
    <dgm:cxn modelId="{8B012FF4-F4CC-47EC-B9E0-CEBC307C9A3F}" srcId="{B7252981-1526-4CBC-94FC-FB348A05D815}" destId="{75D19E53-9145-428C-A802-38087E22C1FC}" srcOrd="1" destOrd="0" parTransId="{7DDEED08-24D3-4ACE-B033-1267337236C8}" sibTransId="{2C79FB00-DE23-4530-93CB-59225BC9D913}"/>
    <dgm:cxn modelId="{283E89FD-8239-4C57-9066-A79A433112D0}" srcId="{D0F57CA2-5880-44FC-B0DD-7DCCAA9090F3}" destId="{1B0CF893-0F17-408E-8FA3-765E189BB066}" srcOrd="0" destOrd="0" parTransId="{D6DA9429-8B79-4BAE-A635-B0141BD26920}" sibTransId="{C37732C3-925F-4415-9B0B-040A25FBD374}"/>
    <dgm:cxn modelId="{6E2810B2-496A-42F4-8FC6-2A4E4E4BB635}" type="presParOf" srcId="{758BD09E-116D-480E-842A-D76E0BA942D4}" destId="{38B55652-334E-4099-A135-E3CAF3D4263A}" srcOrd="0" destOrd="0" presId="urn:microsoft.com/office/officeart/2018/2/layout/IconVerticalSolidList"/>
    <dgm:cxn modelId="{331664FF-F0B9-4463-A868-036F66A2CDBC}" type="presParOf" srcId="{38B55652-334E-4099-A135-E3CAF3D4263A}" destId="{2465704C-C368-478C-AF95-4212C5CA52CF}" srcOrd="0" destOrd="0" presId="urn:microsoft.com/office/officeart/2018/2/layout/IconVerticalSolidList"/>
    <dgm:cxn modelId="{1CD161D0-27D5-4AA6-AF46-28C6E0A96933}" type="presParOf" srcId="{38B55652-334E-4099-A135-E3CAF3D4263A}" destId="{858ABFA7-318D-4A39-8A26-02421B67ABB7}" srcOrd="1" destOrd="0" presId="urn:microsoft.com/office/officeart/2018/2/layout/IconVerticalSolidList"/>
    <dgm:cxn modelId="{D48E1F45-3B71-4175-801D-6EB933D44A79}" type="presParOf" srcId="{38B55652-334E-4099-A135-E3CAF3D4263A}" destId="{E5DC9DB2-72A8-4EFB-A09D-81FC6CD0EC47}" srcOrd="2" destOrd="0" presId="urn:microsoft.com/office/officeart/2018/2/layout/IconVerticalSolidList"/>
    <dgm:cxn modelId="{135F3A0D-31FF-49B6-B6E5-868A9A74003C}" type="presParOf" srcId="{38B55652-334E-4099-A135-E3CAF3D4263A}" destId="{3DBB3100-B2B8-4084-9090-924136B7EAFF}" srcOrd="3" destOrd="0" presId="urn:microsoft.com/office/officeart/2018/2/layout/IconVerticalSolidList"/>
    <dgm:cxn modelId="{8465178C-B8E2-40E5-BD43-BFE032E1D2FC}" type="presParOf" srcId="{38B55652-334E-4099-A135-E3CAF3D4263A}" destId="{22CD027D-AD10-4B49-BC1C-05533BF27288}" srcOrd="4" destOrd="0" presId="urn:microsoft.com/office/officeart/2018/2/layout/IconVerticalSolidList"/>
    <dgm:cxn modelId="{BE95383F-57AD-4938-8642-101EB9E896DD}" type="presParOf" srcId="{758BD09E-116D-480E-842A-D76E0BA942D4}" destId="{620F15DC-C323-4FA0-B066-77A946968224}" srcOrd="1" destOrd="0" presId="urn:microsoft.com/office/officeart/2018/2/layout/IconVerticalSolidList"/>
    <dgm:cxn modelId="{2AFDE7E5-7088-4E33-A4AB-F1FF78CA1A31}" type="presParOf" srcId="{758BD09E-116D-480E-842A-D76E0BA942D4}" destId="{483A6579-85F2-46F1-8B89-78748A81C117}" srcOrd="2" destOrd="0" presId="urn:microsoft.com/office/officeart/2018/2/layout/IconVerticalSolidList"/>
    <dgm:cxn modelId="{B20A0F47-7BBB-42AA-9EEA-8E9A1CD96AA9}" type="presParOf" srcId="{483A6579-85F2-46F1-8B89-78748A81C117}" destId="{FA69B110-75A7-43F0-A8D1-64251983F907}" srcOrd="0" destOrd="0" presId="urn:microsoft.com/office/officeart/2018/2/layout/IconVerticalSolidList"/>
    <dgm:cxn modelId="{9424B5CD-6576-42CA-8482-C1CD72BAD914}" type="presParOf" srcId="{483A6579-85F2-46F1-8B89-78748A81C117}" destId="{77426C99-7A9C-49D4-9B4B-57ABA47494EE}" srcOrd="1" destOrd="0" presId="urn:microsoft.com/office/officeart/2018/2/layout/IconVerticalSolidList"/>
    <dgm:cxn modelId="{9EC16CE1-A428-4288-AD4B-333E0133D300}" type="presParOf" srcId="{483A6579-85F2-46F1-8B89-78748A81C117}" destId="{88EF44C3-1539-4748-9B7E-20AF1F18E494}" srcOrd="2" destOrd="0" presId="urn:microsoft.com/office/officeart/2018/2/layout/IconVerticalSolidList"/>
    <dgm:cxn modelId="{D11B2654-1C98-4584-B56E-0B64ACC65FF7}" type="presParOf" srcId="{483A6579-85F2-46F1-8B89-78748A81C117}" destId="{B52E6157-C2C2-44C2-B3B8-E7C38B8D4C2C}" srcOrd="3" destOrd="0" presId="urn:microsoft.com/office/officeart/2018/2/layout/IconVerticalSolidList"/>
    <dgm:cxn modelId="{937270CC-ABEC-42B6-90BA-211DD7A35147}" type="presParOf" srcId="{483A6579-85F2-46F1-8B89-78748A81C117}" destId="{7428974D-45B6-42EB-A573-0E84496821AB}" srcOrd="4" destOrd="0" presId="urn:microsoft.com/office/officeart/2018/2/layout/IconVerticalSolidList"/>
    <dgm:cxn modelId="{2B78E545-E89A-471F-89CA-2CE228E96357}" type="presParOf" srcId="{758BD09E-116D-480E-842A-D76E0BA942D4}" destId="{C5F5BE7D-83EB-4641-9F4C-7308A146185F}" srcOrd="3" destOrd="0" presId="urn:microsoft.com/office/officeart/2018/2/layout/IconVerticalSolidList"/>
    <dgm:cxn modelId="{77AEE245-36C9-47BC-B65F-E918821F7212}" type="presParOf" srcId="{758BD09E-116D-480E-842A-D76E0BA942D4}" destId="{2FF5F2F6-1CBA-4BB8-9279-2C8BA2664E66}" srcOrd="4" destOrd="0" presId="urn:microsoft.com/office/officeart/2018/2/layout/IconVerticalSolidList"/>
    <dgm:cxn modelId="{5EFC60EF-0B10-4781-8133-CEBBD64666D7}" type="presParOf" srcId="{2FF5F2F6-1CBA-4BB8-9279-2C8BA2664E66}" destId="{38FF3090-36A0-43A0-9582-4EA932A91371}" srcOrd="0" destOrd="0" presId="urn:microsoft.com/office/officeart/2018/2/layout/IconVerticalSolidList"/>
    <dgm:cxn modelId="{3EB5D4AB-11D4-40BC-A6A9-56F29DC15456}" type="presParOf" srcId="{2FF5F2F6-1CBA-4BB8-9279-2C8BA2664E66}" destId="{F0DE72F8-6D8B-4FF9-B79D-ABD3895294F8}" srcOrd="1" destOrd="0" presId="urn:microsoft.com/office/officeart/2018/2/layout/IconVerticalSolidList"/>
    <dgm:cxn modelId="{D4BC33FF-FEC4-49C3-9D9F-2B744B677BD6}" type="presParOf" srcId="{2FF5F2F6-1CBA-4BB8-9279-2C8BA2664E66}" destId="{4F76300C-292A-4D84-B868-38F7415D1F34}" srcOrd="2" destOrd="0" presId="urn:microsoft.com/office/officeart/2018/2/layout/IconVerticalSolidList"/>
    <dgm:cxn modelId="{2ACC1CC6-DBA7-44C4-B0B5-F67D12332EE1}" type="presParOf" srcId="{2FF5F2F6-1CBA-4BB8-9279-2C8BA2664E66}" destId="{35588C12-0FC6-454C-B563-9417630C44E9}" srcOrd="3" destOrd="0" presId="urn:microsoft.com/office/officeart/2018/2/layout/IconVerticalSolidList"/>
    <dgm:cxn modelId="{E3C31C74-B8F9-474F-846B-B4E13264658E}" type="presParOf" srcId="{2FF5F2F6-1CBA-4BB8-9279-2C8BA2664E66}" destId="{DA51E46D-57C5-4C2B-AF24-E4FB2E7B06A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D95DBB-6555-4091-A9EE-224A257888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3D1069-2DF4-4E4E-8727-94715CD5F2B7}">
      <dgm:prSet/>
      <dgm:spPr/>
      <dgm:t>
        <a:bodyPr/>
        <a:lstStyle/>
        <a:p>
          <a:pPr>
            <a:lnSpc>
              <a:spcPct val="100000"/>
            </a:lnSpc>
          </a:pPr>
          <a:r>
            <a:rPr lang="en-US"/>
            <a:t>Fabric is an expansion, not a migration</a:t>
          </a:r>
        </a:p>
      </dgm:t>
    </dgm:pt>
    <dgm:pt modelId="{5C240F73-F15B-46DA-AD64-915DBE25D4FF}" type="parTrans" cxnId="{F9F769CD-2E5A-495D-9784-561A1BF3DBF2}">
      <dgm:prSet/>
      <dgm:spPr/>
      <dgm:t>
        <a:bodyPr/>
        <a:lstStyle/>
        <a:p>
          <a:endParaRPr lang="en-US"/>
        </a:p>
      </dgm:t>
    </dgm:pt>
    <dgm:pt modelId="{4DBD8455-2612-430E-97F4-E6DE7661C66B}" type="sibTrans" cxnId="{F9F769CD-2E5A-495D-9784-561A1BF3DBF2}">
      <dgm:prSet/>
      <dgm:spPr/>
      <dgm:t>
        <a:bodyPr/>
        <a:lstStyle/>
        <a:p>
          <a:endParaRPr lang="en-US"/>
        </a:p>
      </dgm:t>
    </dgm:pt>
    <dgm:pt modelId="{09E0AD20-DBBF-4414-851F-4771FF11E2F7}">
      <dgm:prSet/>
      <dgm:spPr/>
      <dgm:t>
        <a:bodyPr/>
        <a:lstStyle/>
        <a:p>
          <a:pPr>
            <a:lnSpc>
              <a:spcPct val="100000"/>
            </a:lnSpc>
          </a:pPr>
          <a:r>
            <a:rPr lang="en-US"/>
            <a:t>Dark to DW customers- understand needs</a:t>
          </a:r>
        </a:p>
      </dgm:t>
    </dgm:pt>
    <dgm:pt modelId="{5292C0C2-93FF-47C8-B78E-46483C2E7ED9}" type="parTrans" cxnId="{7C124CAF-645C-4B01-AAEE-F0DD1F66C3B8}">
      <dgm:prSet/>
      <dgm:spPr/>
      <dgm:t>
        <a:bodyPr/>
        <a:lstStyle/>
        <a:p>
          <a:endParaRPr lang="en-US"/>
        </a:p>
      </dgm:t>
    </dgm:pt>
    <dgm:pt modelId="{0375F3DA-5EF1-43E9-8FEE-D05607A7605D}" type="sibTrans" cxnId="{7C124CAF-645C-4B01-AAEE-F0DD1F66C3B8}">
      <dgm:prSet/>
      <dgm:spPr/>
      <dgm:t>
        <a:bodyPr/>
        <a:lstStyle/>
        <a:p>
          <a:endParaRPr lang="en-US"/>
        </a:p>
      </dgm:t>
    </dgm:pt>
    <dgm:pt modelId="{8C5FAF1E-0FB3-4BB9-A90A-1A2E2E64900F}">
      <dgm:prSet/>
      <dgm:spPr/>
      <dgm:t>
        <a:bodyPr/>
        <a:lstStyle/>
        <a:p>
          <a:pPr>
            <a:lnSpc>
              <a:spcPct val="100000"/>
            </a:lnSpc>
          </a:pPr>
          <a:r>
            <a:rPr lang="en-US"/>
            <a:t>We sell solutions, not products</a:t>
          </a:r>
        </a:p>
      </dgm:t>
    </dgm:pt>
    <dgm:pt modelId="{6170EF6F-D83D-44E8-9705-22AC7FCCA4B5}" type="parTrans" cxnId="{8A6C34E6-0A12-4EEF-8658-4AA313299C63}">
      <dgm:prSet/>
      <dgm:spPr/>
      <dgm:t>
        <a:bodyPr/>
        <a:lstStyle/>
        <a:p>
          <a:endParaRPr lang="en-US"/>
        </a:p>
      </dgm:t>
    </dgm:pt>
    <dgm:pt modelId="{962CF80C-3EA4-4F17-AE34-2977F5523187}" type="sibTrans" cxnId="{8A6C34E6-0A12-4EEF-8658-4AA313299C63}">
      <dgm:prSet/>
      <dgm:spPr/>
      <dgm:t>
        <a:bodyPr/>
        <a:lstStyle/>
        <a:p>
          <a:endParaRPr lang="en-US"/>
        </a:p>
      </dgm:t>
    </dgm:pt>
    <dgm:pt modelId="{191BBE60-CA32-4D16-B12F-DAD4065C620C}">
      <dgm:prSet/>
      <dgm:spPr/>
      <dgm:t>
        <a:bodyPr/>
        <a:lstStyle/>
        <a:p>
          <a:pPr>
            <a:lnSpc>
              <a:spcPct val="100000"/>
            </a:lnSpc>
          </a:pPr>
          <a:r>
            <a:rPr lang="en-US"/>
            <a:t>Free Trials are a powerful tool</a:t>
          </a:r>
        </a:p>
      </dgm:t>
    </dgm:pt>
    <dgm:pt modelId="{CB1C54E0-8E7E-4741-A78E-E0F54AC0F447}" type="parTrans" cxnId="{C2250DE3-697C-4CF0-A0C6-B93E904BBA68}">
      <dgm:prSet/>
      <dgm:spPr/>
      <dgm:t>
        <a:bodyPr/>
        <a:lstStyle/>
        <a:p>
          <a:endParaRPr lang="en-US"/>
        </a:p>
      </dgm:t>
    </dgm:pt>
    <dgm:pt modelId="{AC4000FD-4111-4461-869D-578B1F6BE789}" type="sibTrans" cxnId="{C2250DE3-697C-4CF0-A0C6-B93E904BBA68}">
      <dgm:prSet/>
      <dgm:spPr/>
      <dgm:t>
        <a:bodyPr/>
        <a:lstStyle/>
        <a:p>
          <a:endParaRPr lang="en-US"/>
        </a:p>
      </dgm:t>
    </dgm:pt>
    <dgm:pt modelId="{A57767F1-3DBA-4984-AB3C-127889608FA3}">
      <dgm:prSet/>
      <dgm:spPr/>
      <dgm:t>
        <a:bodyPr/>
        <a:lstStyle/>
        <a:p>
          <a:pPr>
            <a:lnSpc>
              <a:spcPct val="100000"/>
            </a:lnSpc>
          </a:pPr>
          <a:r>
            <a:rPr lang="en-US"/>
            <a:t>Demos help open the door</a:t>
          </a:r>
        </a:p>
      </dgm:t>
    </dgm:pt>
    <dgm:pt modelId="{F5129D91-E60D-4670-938F-A54B7EC6BEC9}" type="parTrans" cxnId="{B9A9C8EF-1E40-4CC2-8FD0-073F01E1FFB5}">
      <dgm:prSet/>
      <dgm:spPr/>
      <dgm:t>
        <a:bodyPr/>
        <a:lstStyle/>
        <a:p>
          <a:endParaRPr lang="en-US"/>
        </a:p>
      </dgm:t>
    </dgm:pt>
    <dgm:pt modelId="{16E2F6DF-B96B-4E84-AEFF-47E7F7D1F917}" type="sibTrans" cxnId="{B9A9C8EF-1E40-4CC2-8FD0-073F01E1FFB5}">
      <dgm:prSet/>
      <dgm:spPr/>
      <dgm:t>
        <a:bodyPr/>
        <a:lstStyle/>
        <a:p>
          <a:endParaRPr lang="en-US"/>
        </a:p>
      </dgm:t>
    </dgm:pt>
    <dgm:pt modelId="{4E3A970F-CFAF-4CE0-933E-EB041BFAFA21}" type="pres">
      <dgm:prSet presAssocID="{D6D95DBB-6555-4091-A9EE-224A25788811}" presName="root" presStyleCnt="0">
        <dgm:presLayoutVars>
          <dgm:dir/>
          <dgm:resizeHandles val="exact"/>
        </dgm:presLayoutVars>
      </dgm:prSet>
      <dgm:spPr/>
    </dgm:pt>
    <dgm:pt modelId="{8E9EA908-B9A9-45AA-9DC8-A59D7936900A}" type="pres">
      <dgm:prSet presAssocID="{EE3D1069-2DF4-4E4E-8727-94715CD5F2B7}" presName="compNode" presStyleCnt="0"/>
      <dgm:spPr/>
    </dgm:pt>
    <dgm:pt modelId="{04C611AB-C39A-41E9-BA34-C426C652989D}" type="pres">
      <dgm:prSet presAssocID="{EE3D1069-2DF4-4E4E-8727-94715CD5F2B7}" presName="bgRect" presStyleLbl="bgShp" presStyleIdx="0" presStyleCnt="4"/>
      <dgm:spPr/>
    </dgm:pt>
    <dgm:pt modelId="{BDB3693C-2558-46AD-9158-3A5912DD8A54}" type="pres">
      <dgm:prSet presAssocID="{EE3D1069-2DF4-4E4E-8727-94715CD5F2B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6457FC1-A596-4531-8DF4-CF3327942451}" type="pres">
      <dgm:prSet presAssocID="{EE3D1069-2DF4-4E4E-8727-94715CD5F2B7}" presName="spaceRect" presStyleCnt="0"/>
      <dgm:spPr/>
    </dgm:pt>
    <dgm:pt modelId="{FB080FD5-D8CD-4508-A41C-7F49FB00BBDB}" type="pres">
      <dgm:prSet presAssocID="{EE3D1069-2DF4-4E4E-8727-94715CD5F2B7}" presName="parTx" presStyleLbl="revTx" presStyleIdx="0" presStyleCnt="5">
        <dgm:presLayoutVars>
          <dgm:chMax val="0"/>
          <dgm:chPref val="0"/>
        </dgm:presLayoutVars>
      </dgm:prSet>
      <dgm:spPr/>
    </dgm:pt>
    <dgm:pt modelId="{5090DB11-1871-473A-BB42-A38D8650C2F3}" type="pres">
      <dgm:prSet presAssocID="{4DBD8455-2612-430E-97F4-E6DE7661C66B}" presName="sibTrans" presStyleCnt="0"/>
      <dgm:spPr/>
    </dgm:pt>
    <dgm:pt modelId="{50406644-8F6A-4082-A7DD-243A8124084C}" type="pres">
      <dgm:prSet presAssocID="{09E0AD20-DBBF-4414-851F-4771FF11E2F7}" presName="compNode" presStyleCnt="0"/>
      <dgm:spPr/>
    </dgm:pt>
    <dgm:pt modelId="{20ACB484-0608-4247-857F-1B39387EB175}" type="pres">
      <dgm:prSet presAssocID="{09E0AD20-DBBF-4414-851F-4771FF11E2F7}" presName="bgRect" presStyleLbl="bgShp" presStyleIdx="1" presStyleCnt="4"/>
      <dgm:spPr/>
    </dgm:pt>
    <dgm:pt modelId="{EEB58B7E-7683-4210-A3AA-62BAC7B7CE6F}" type="pres">
      <dgm:prSet presAssocID="{09E0AD20-DBBF-4414-851F-4771FF11E2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93F19D10-9A0C-4084-B65D-3E31845F6BAE}" type="pres">
      <dgm:prSet presAssocID="{09E0AD20-DBBF-4414-851F-4771FF11E2F7}" presName="spaceRect" presStyleCnt="0"/>
      <dgm:spPr/>
    </dgm:pt>
    <dgm:pt modelId="{84F40DFE-318F-41E1-8939-2E3CD4CE067F}" type="pres">
      <dgm:prSet presAssocID="{09E0AD20-DBBF-4414-851F-4771FF11E2F7}" presName="parTx" presStyleLbl="revTx" presStyleIdx="1" presStyleCnt="5">
        <dgm:presLayoutVars>
          <dgm:chMax val="0"/>
          <dgm:chPref val="0"/>
        </dgm:presLayoutVars>
      </dgm:prSet>
      <dgm:spPr/>
    </dgm:pt>
    <dgm:pt modelId="{5D1CC8B6-D066-4496-9D94-9A458FD41798}" type="pres">
      <dgm:prSet presAssocID="{09E0AD20-DBBF-4414-851F-4771FF11E2F7}" presName="desTx" presStyleLbl="revTx" presStyleIdx="2" presStyleCnt="5">
        <dgm:presLayoutVars/>
      </dgm:prSet>
      <dgm:spPr/>
    </dgm:pt>
    <dgm:pt modelId="{204D0A65-A14F-4BA8-96F2-E76B3478CDFC}" type="pres">
      <dgm:prSet presAssocID="{0375F3DA-5EF1-43E9-8FEE-D05607A7605D}" presName="sibTrans" presStyleCnt="0"/>
      <dgm:spPr/>
    </dgm:pt>
    <dgm:pt modelId="{8070BF15-C6D2-4C8B-A311-7939C6B69750}" type="pres">
      <dgm:prSet presAssocID="{191BBE60-CA32-4D16-B12F-DAD4065C620C}" presName="compNode" presStyleCnt="0"/>
      <dgm:spPr/>
    </dgm:pt>
    <dgm:pt modelId="{8958911B-D665-43C4-9F40-58DED2BC506F}" type="pres">
      <dgm:prSet presAssocID="{191BBE60-CA32-4D16-B12F-DAD4065C620C}" presName="bgRect" presStyleLbl="bgShp" presStyleIdx="2" presStyleCnt="4"/>
      <dgm:spPr/>
    </dgm:pt>
    <dgm:pt modelId="{F2A20BFA-26E6-4034-BC4C-57EFD6117E90}" type="pres">
      <dgm:prSet presAssocID="{191BBE60-CA32-4D16-B12F-DAD4065C62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B3496DE4-86EE-4933-90DA-FF1CCD8074CE}" type="pres">
      <dgm:prSet presAssocID="{191BBE60-CA32-4D16-B12F-DAD4065C620C}" presName="spaceRect" presStyleCnt="0"/>
      <dgm:spPr/>
    </dgm:pt>
    <dgm:pt modelId="{4FA19897-2510-470D-8F38-E4C439432B95}" type="pres">
      <dgm:prSet presAssocID="{191BBE60-CA32-4D16-B12F-DAD4065C620C}" presName="parTx" presStyleLbl="revTx" presStyleIdx="3" presStyleCnt="5">
        <dgm:presLayoutVars>
          <dgm:chMax val="0"/>
          <dgm:chPref val="0"/>
        </dgm:presLayoutVars>
      </dgm:prSet>
      <dgm:spPr/>
    </dgm:pt>
    <dgm:pt modelId="{15FF0806-A2FC-49E1-A153-011598FD9BC0}" type="pres">
      <dgm:prSet presAssocID="{AC4000FD-4111-4461-869D-578B1F6BE789}" presName="sibTrans" presStyleCnt="0"/>
      <dgm:spPr/>
    </dgm:pt>
    <dgm:pt modelId="{6C1B4AF9-C1D2-43DC-AAC2-29A354DE463E}" type="pres">
      <dgm:prSet presAssocID="{A57767F1-3DBA-4984-AB3C-127889608FA3}" presName="compNode" presStyleCnt="0"/>
      <dgm:spPr/>
    </dgm:pt>
    <dgm:pt modelId="{F6E09646-C623-4334-B85A-15BADAFBCFD5}" type="pres">
      <dgm:prSet presAssocID="{A57767F1-3DBA-4984-AB3C-127889608FA3}" presName="bgRect" presStyleLbl="bgShp" presStyleIdx="3" presStyleCnt="4"/>
      <dgm:spPr/>
    </dgm:pt>
    <dgm:pt modelId="{68E7A008-64EC-44C0-B1F2-2545474D7DF8}" type="pres">
      <dgm:prSet presAssocID="{A57767F1-3DBA-4984-AB3C-127889608F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D68F6D98-D170-4BC4-A94B-CF4685342276}" type="pres">
      <dgm:prSet presAssocID="{A57767F1-3DBA-4984-AB3C-127889608FA3}" presName="spaceRect" presStyleCnt="0"/>
      <dgm:spPr/>
    </dgm:pt>
    <dgm:pt modelId="{96BB697B-D687-4149-A168-82A0191CDF46}" type="pres">
      <dgm:prSet presAssocID="{A57767F1-3DBA-4984-AB3C-127889608FA3}" presName="parTx" presStyleLbl="revTx" presStyleIdx="4" presStyleCnt="5">
        <dgm:presLayoutVars>
          <dgm:chMax val="0"/>
          <dgm:chPref val="0"/>
        </dgm:presLayoutVars>
      </dgm:prSet>
      <dgm:spPr/>
    </dgm:pt>
  </dgm:ptLst>
  <dgm:cxnLst>
    <dgm:cxn modelId="{1F77A308-3F41-43C2-B78E-09749D26E4C1}" type="presOf" srcId="{D6D95DBB-6555-4091-A9EE-224A25788811}" destId="{4E3A970F-CFAF-4CE0-933E-EB041BFAFA21}" srcOrd="0" destOrd="0" presId="urn:microsoft.com/office/officeart/2018/2/layout/IconVerticalSolidList"/>
    <dgm:cxn modelId="{EC97546F-84F1-415A-B57E-38AC25C7E001}" type="presOf" srcId="{09E0AD20-DBBF-4414-851F-4771FF11E2F7}" destId="{84F40DFE-318F-41E1-8939-2E3CD4CE067F}" srcOrd="0" destOrd="0" presId="urn:microsoft.com/office/officeart/2018/2/layout/IconVerticalSolidList"/>
    <dgm:cxn modelId="{9CE95055-271B-4CE4-907D-6471A7B43D79}" type="presOf" srcId="{EE3D1069-2DF4-4E4E-8727-94715CD5F2B7}" destId="{FB080FD5-D8CD-4508-A41C-7F49FB00BBDB}" srcOrd="0" destOrd="0" presId="urn:microsoft.com/office/officeart/2018/2/layout/IconVerticalSolidList"/>
    <dgm:cxn modelId="{7C124CAF-645C-4B01-AAEE-F0DD1F66C3B8}" srcId="{D6D95DBB-6555-4091-A9EE-224A25788811}" destId="{09E0AD20-DBBF-4414-851F-4771FF11E2F7}" srcOrd="1" destOrd="0" parTransId="{5292C0C2-93FF-47C8-B78E-46483C2E7ED9}" sibTransId="{0375F3DA-5EF1-43E9-8FEE-D05607A7605D}"/>
    <dgm:cxn modelId="{248000BA-1B85-4587-BA72-6A877DA5FC7E}" type="presOf" srcId="{191BBE60-CA32-4D16-B12F-DAD4065C620C}" destId="{4FA19897-2510-470D-8F38-E4C439432B95}" srcOrd="0" destOrd="0" presId="urn:microsoft.com/office/officeart/2018/2/layout/IconVerticalSolidList"/>
    <dgm:cxn modelId="{E0D1FBC0-9835-4C71-BF09-DE44EB98F11D}" type="presOf" srcId="{A57767F1-3DBA-4984-AB3C-127889608FA3}" destId="{96BB697B-D687-4149-A168-82A0191CDF46}" srcOrd="0" destOrd="0" presId="urn:microsoft.com/office/officeart/2018/2/layout/IconVerticalSolidList"/>
    <dgm:cxn modelId="{811F04CA-9987-480B-8A2C-82C6AC825B36}" type="presOf" srcId="{8C5FAF1E-0FB3-4BB9-A90A-1A2E2E64900F}" destId="{5D1CC8B6-D066-4496-9D94-9A458FD41798}" srcOrd="0" destOrd="0" presId="urn:microsoft.com/office/officeart/2018/2/layout/IconVerticalSolidList"/>
    <dgm:cxn modelId="{F9F769CD-2E5A-495D-9784-561A1BF3DBF2}" srcId="{D6D95DBB-6555-4091-A9EE-224A25788811}" destId="{EE3D1069-2DF4-4E4E-8727-94715CD5F2B7}" srcOrd="0" destOrd="0" parTransId="{5C240F73-F15B-46DA-AD64-915DBE25D4FF}" sibTransId="{4DBD8455-2612-430E-97F4-E6DE7661C66B}"/>
    <dgm:cxn modelId="{C2250DE3-697C-4CF0-A0C6-B93E904BBA68}" srcId="{D6D95DBB-6555-4091-A9EE-224A25788811}" destId="{191BBE60-CA32-4D16-B12F-DAD4065C620C}" srcOrd="2" destOrd="0" parTransId="{CB1C54E0-8E7E-4741-A78E-E0F54AC0F447}" sibTransId="{AC4000FD-4111-4461-869D-578B1F6BE789}"/>
    <dgm:cxn modelId="{8A6C34E6-0A12-4EEF-8658-4AA313299C63}" srcId="{09E0AD20-DBBF-4414-851F-4771FF11E2F7}" destId="{8C5FAF1E-0FB3-4BB9-A90A-1A2E2E64900F}" srcOrd="0" destOrd="0" parTransId="{6170EF6F-D83D-44E8-9705-22AC7FCCA4B5}" sibTransId="{962CF80C-3EA4-4F17-AE34-2977F5523187}"/>
    <dgm:cxn modelId="{B9A9C8EF-1E40-4CC2-8FD0-073F01E1FFB5}" srcId="{D6D95DBB-6555-4091-A9EE-224A25788811}" destId="{A57767F1-3DBA-4984-AB3C-127889608FA3}" srcOrd="3" destOrd="0" parTransId="{F5129D91-E60D-4670-938F-A54B7EC6BEC9}" sibTransId="{16E2F6DF-B96B-4E84-AEFF-47E7F7D1F917}"/>
    <dgm:cxn modelId="{724840C6-F6CF-436B-97DA-7444D271DF79}" type="presParOf" srcId="{4E3A970F-CFAF-4CE0-933E-EB041BFAFA21}" destId="{8E9EA908-B9A9-45AA-9DC8-A59D7936900A}" srcOrd="0" destOrd="0" presId="urn:microsoft.com/office/officeart/2018/2/layout/IconVerticalSolidList"/>
    <dgm:cxn modelId="{F9B69297-A691-4A8A-8441-D4A10CAEA6EF}" type="presParOf" srcId="{8E9EA908-B9A9-45AA-9DC8-A59D7936900A}" destId="{04C611AB-C39A-41E9-BA34-C426C652989D}" srcOrd="0" destOrd="0" presId="urn:microsoft.com/office/officeart/2018/2/layout/IconVerticalSolidList"/>
    <dgm:cxn modelId="{2210BD11-6CB1-4E22-A2F7-119181338D1E}" type="presParOf" srcId="{8E9EA908-B9A9-45AA-9DC8-A59D7936900A}" destId="{BDB3693C-2558-46AD-9158-3A5912DD8A54}" srcOrd="1" destOrd="0" presId="urn:microsoft.com/office/officeart/2018/2/layout/IconVerticalSolidList"/>
    <dgm:cxn modelId="{6DF7A74F-1AEE-4531-B4E3-12CA033A4FF5}" type="presParOf" srcId="{8E9EA908-B9A9-45AA-9DC8-A59D7936900A}" destId="{56457FC1-A596-4531-8DF4-CF3327942451}" srcOrd="2" destOrd="0" presId="urn:microsoft.com/office/officeart/2018/2/layout/IconVerticalSolidList"/>
    <dgm:cxn modelId="{490643DA-B6DD-436E-81D5-64B17199F99D}" type="presParOf" srcId="{8E9EA908-B9A9-45AA-9DC8-A59D7936900A}" destId="{FB080FD5-D8CD-4508-A41C-7F49FB00BBDB}" srcOrd="3" destOrd="0" presId="urn:microsoft.com/office/officeart/2018/2/layout/IconVerticalSolidList"/>
    <dgm:cxn modelId="{D2EF0D9F-F389-40F2-A8FD-CEECDF136977}" type="presParOf" srcId="{4E3A970F-CFAF-4CE0-933E-EB041BFAFA21}" destId="{5090DB11-1871-473A-BB42-A38D8650C2F3}" srcOrd="1" destOrd="0" presId="urn:microsoft.com/office/officeart/2018/2/layout/IconVerticalSolidList"/>
    <dgm:cxn modelId="{448FF1E0-D327-4187-B23E-ABE59E465399}" type="presParOf" srcId="{4E3A970F-CFAF-4CE0-933E-EB041BFAFA21}" destId="{50406644-8F6A-4082-A7DD-243A8124084C}" srcOrd="2" destOrd="0" presId="urn:microsoft.com/office/officeart/2018/2/layout/IconVerticalSolidList"/>
    <dgm:cxn modelId="{51C552E2-4573-437E-AEA7-8CF7CA74C41A}" type="presParOf" srcId="{50406644-8F6A-4082-A7DD-243A8124084C}" destId="{20ACB484-0608-4247-857F-1B39387EB175}" srcOrd="0" destOrd="0" presId="urn:microsoft.com/office/officeart/2018/2/layout/IconVerticalSolidList"/>
    <dgm:cxn modelId="{743AB220-CDF3-4A76-80AD-924A9ECAB62C}" type="presParOf" srcId="{50406644-8F6A-4082-A7DD-243A8124084C}" destId="{EEB58B7E-7683-4210-A3AA-62BAC7B7CE6F}" srcOrd="1" destOrd="0" presId="urn:microsoft.com/office/officeart/2018/2/layout/IconVerticalSolidList"/>
    <dgm:cxn modelId="{49526C5A-A6F2-424C-AF4A-532BE75B6EEC}" type="presParOf" srcId="{50406644-8F6A-4082-A7DD-243A8124084C}" destId="{93F19D10-9A0C-4084-B65D-3E31845F6BAE}" srcOrd="2" destOrd="0" presId="urn:microsoft.com/office/officeart/2018/2/layout/IconVerticalSolidList"/>
    <dgm:cxn modelId="{38F8905B-A795-4335-A7E1-E23D35EC97D4}" type="presParOf" srcId="{50406644-8F6A-4082-A7DD-243A8124084C}" destId="{84F40DFE-318F-41E1-8939-2E3CD4CE067F}" srcOrd="3" destOrd="0" presId="urn:microsoft.com/office/officeart/2018/2/layout/IconVerticalSolidList"/>
    <dgm:cxn modelId="{64C458B4-EF2E-4B59-B690-1620A5D95472}" type="presParOf" srcId="{50406644-8F6A-4082-A7DD-243A8124084C}" destId="{5D1CC8B6-D066-4496-9D94-9A458FD41798}" srcOrd="4" destOrd="0" presId="urn:microsoft.com/office/officeart/2018/2/layout/IconVerticalSolidList"/>
    <dgm:cxn modelId="{47A98E4B-670E-4CD9-95DF-50270CE785DA}" type="presParOf" srcId="{4E3A970F-CFAF-4CE0-933E-EB041BFAFA21}" destId="{204D0A65-A14F-4BA8-96F2-E76B3478CDFC}" srcOrd="3" destOrd="0" presId="urn:microsoft.com/office/officeart/2018/2/layout/IconVerticalSolidList"/>
    <dgm:cxn modelId="{3F05D4D9-29DF-42DC-A978-1EF9B6198356}" type="presParOf" srcId="{4E3A970F-CFAF-4CE0-933E-EB041BFAFA21}" destId="{8070BF15-C6D2-4C8B-A311-7939C6B69750}" srcOrd="4" destOrd="0" presId="urn:microsoft.com/office/officeart/2018/2/layout/IconVerticalSolidList"/>
    <dgm:cxn modelId="{ECD3FE7A-0E86-49AA-A680-F9F1CCBF3BA3}" type="presParOf" srcId="{8070BF15-C6D2-4C8B-A311-7939C6B69750}" destId="{8958911B-D665-43C4-9F40-58DED2BC506F}" srcOrd="0" destOrd="0" presId="urn:microsoft.com/office/officeart/2018/2/layout/IconVerticalSolidList"/>
    <dgm:cxn modelId="{664F0C6D-2346-4C6D-9680-98B46DE9528C}" type="presParOf" srcId="{8070BF15-C6D2-4C8B-A311-7939C6B69750}" destId="{F2A20BFA-26E6-4034-BC4C-57EFD6117E90}" srcOrd="1" destOrd="0" presId="urn:microsoft.com/office/officeart/2018/2/layout/IconVerticalSolidList"/>
    <dgm:cxn modelId="{0CDC4204-F591-4C44-9A2D-6C6184C27165}" type="presParOf" srcId="{8070BF15-C6D2-4C8B-A311-7939C6B69750}" destId="{B3496DE4-86EE-4933-90DA-FF1CCD8074CE}" srcOrd="2" destOrd="0" presId="urn:microsoft.com/office/officeart/2018/2/layout/IconVerticalSolidList"/>
    <dgm:cxn modelId="{22A28FED-DE3D-4902-A07F-3090C5C76723}" type="presParOf" srcId="{8070BF15-C6D2-4C8B-A311-7939C6B69750}" destId="{4FA19897-2510-470D-8F38-E4C439432B95}" srcOrd="3" destOrd="0" presId="urn:microsoft.com/office/officeart/2018/2/layout/IconVerticalSolidList"/>
    <dgm:cxn modelId="{D7341FFC-A80C-4741-8177-BCA23BFA43D1}" type="presParOf" srcId="{4E3A970F-CFAF-4CE0-933E-EB041BFAFA21}" destId="{15FF0806-A2FC-49E1-A153-011598FD9BC0}" srcOrd="5" destOrd="0" presId="urn:microsoft.com/office/officeart/2018/2/layout/IconVerticalSolidList"/>
    <dgm:cxn modelId="{71C3C19B-F634-4A59-9A12-4E54F5A67AC9}" type="presParOf" srcId="{4E3A970F-CFAF-4CE0-933E-EB041BFAFA21}" destId="{6C1B4AF9-C1D2-43DC-AAC2-29A354DE463E}" srcOrd="6" destOrd="0" presId="urn:microsoft.com/office/officeart/2018/2/layout/IconVerticalSolidList"/>
    <dgm:cxn modelId="{B701D01F-B028-478B-A6DC-E255E989EE50}" type="presParOf" srcId="{6C1B4AF9-C1D2-43DC-AAC2-29A354DE463E}" destId="{F6E09646-C623-4334-B85A-15BADAFBCFD5}" srcOrd="0" destOrd="0" presId="urn:microsoft.com/office/officeart/2018/2/layout/IconVerticalSolidList"/>
    <dgm:cxn modelId="{E0BC97FE-AB8E-41BB-B677-C873F5663DC3}" type="presParOf" srcId="{6C1B4AF9-C1D2-43DC-AAC2-29A354DE463E}" destId="{68E7A008-64EC-44C0-B1F2-2545474D7DF8}" srcOrd="1" destOrd="0" presId="urn:microsoft.com/office/officeart/2018/2/layout/IconVerticalSolidList"/>
    <dgm:cxn modelId="{04553051-6FBE-464C-8BE8-B3DEED496D9F}" type="presParOf" srcId="{6C1B4AF9-C1D2-43DC-AAC2-29A354DE463E}" destId="{D68F6D98-D170-4BC4-A94B-CF4685342276}" srcOrd="2" destOrd="0" presId="urn:microsoft.com/office/officeart/2018/2/layout/IconVerticalSolidList"/>
    <dgm:cxn modelId="{04229B9F-DA29-4DA7-A346-2E68AD010D6A}" type="presParOf" srcId="{6C1B4AF9-C1D2-43DC-AAC2-29A354DE463E}" destId="{96BB697B-D687-4149-A168-82A0191CDF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AB05F-FC6E-485C-82E6-898482070F3F}">
      <dsp:nvSpPr>
        <dsp:cNvPr id="0" name=""/>
        <dsp:cNvSpPr/>
      </dsp:nvSpPr>
      <dsp:spPr>
        <a:xfrm>
          <a:off x="0" y="185234"/>
          <a:ext cx="4663440" cy="7125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u="sng" kern="1200"/>
            <a:t>Brief</a:t>
          </a:r>
          <a:r>
            <a:rPr lang="en-US" sz="2900" kern="1200"/>
            <a:t> Technical discussion</a:t>
          </a:r>
        </a:p>
      </dsp:txBody>
      <dsp:txXfrm>
        <a:off x="34783" y="220017"/>
        <a:ext cx="4593874" cy="642964"/>
      </dsp:txXfrm>
    </dsp:sp>
    <dsp:sp modelId="{A1164970-8129-47A4-AAD9-95C4670003F9}">
      <dsp:nvSpPr>
        <dsp:cNvPr id="0" name=""/>
        <dsp:cNvSpPr/>
      </dsp:nvSpPr>
      <dsp:spPr>
        <a:xfrm>
          <a:off x="0" y="981284"/>
          <a:ext cx="4663440" cy="7125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Landing guidance</a:t>
          </a:r>
        </a:p>
      </dsp:txBody>
      <dsp:txXfrm>
        <a:off x="34783" y="1016067"/>
        <a:ext cx="4593874" cy="642964"/>
      </dsp:txXfrm>
    </dsp:sp>
    <dsp:sp modelId="{F338C870-2183-4739-BF2A-AAB6585F34CC}">
      <dsp:nvSpPr>
        <dsp:cNvPr id="0" name=""/>
        <dsp:cNvSpPr/>
      </dsp:nvSpPr>
      <dsp:spPr>
        <a:xfrm>
          <a:off x="0" y="1777334"/>
          <a:ext cx="4663440" cy="7125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Strategies for expansion</a:t>
          </a:r>
        </a:p>
      </dsp:txBody>
      <dsp:txXfrm>
        <a:off x="34783" y="1812117"/>
        <a:ext cx="4593874" cy="642964"/>
      </dsp:txXfrm>
    </dsp:sp>
    <dsp:sp modelId="{4D6E7185-CECF-41DF-9C26-8F0DABEE3495}">
      <dsp:nvSpPr>
        <dsp:cNvPr id="0" name=""/>
        <dsp:cNvSpPr/>
      </dsp:nvSpPr>
      <dsp:spPr>
        <a:xfrm>
          <a:off x="0" y="2573384"/>
          <a:ext cx="4663440" cy="7125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Icebreaker demo</a:t>
          </a:r>
        </a:p>
      </dsp:txBody>
      <dsp:txXfrm>
        <a:off x="34783" y="2608167"/>
        <a:ext cx="4593874" cy="642964"/>
      </dsp:txXfrm>
    </dsp:sp>
    <dsp:sp modelId="{855BF839-2727-4C99-8591-AD784D1B3C90}">
      <dsp:nvSpPr>
        <dsp:cNvPr id="0" name=""/>
        <dsp:cNvSpPr/>
      </dsp:nvSpPr>
      <dsp:spPr>
        <a:xfrm>
          <a:off x="0" y="3369434"/>
          <a:ext cx="4663440" cy="7125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Q&amp;A (if time allows)</a:t>
          </a:r>
        </a:p>
      </dsp:txBody>
      <dsp:txXfrm>
        <a:off x="34783" y="3404217"/>
        <a:ext cx="4593874" cy="64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611AB-C39A-41E9-BA34-C426C652989D}">
      <dsp:nvSpPr>
        <dsp:cNvPr id="0" name=""/>
        <dsp:cNvSpPr/>
      </dsp:nvSpPr>
      <dsp:spPr>
        <a:xfrm>
          <a:off x="0" y="1771"/>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3693C-2558-46AD-9158-3A5912DD8A54}">
      <dsp:nvSpPr>
        <dsp:cNvPr id="0" name=""/>
        <dsp:cNvSpPr/>
      </dsp:nvSpPr>
      <dsp:spPr>
        <a:xfrm>
          <a:off x="271527" y="203733"/>
          <a:ext cx="493686" cy="493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080FD5-D8CD-4508-A41C-7F49FB00BBDB}">
      <dsp:nvSpPr>
        <dsp:cNvPr id="0" name=""/>
        <dsp:cNvSpPr/>
      </dsp:nvSpPr>
      <dsp:spPr>
        <a:xfrm>
          <a:off x="1036741" y="1771"/>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Fabric is an expansion, not a migration</a:t>
          </a:r>
        </a:p>
      </dsp:txBody>
      <dsp:txXfrm>
        <a:off x="1036741" y="1771"/>
        <a:ext cx="3626698" cy="897611"/>
      </dsp:txXfrm>
    </dsp:sp>
    <dsp:sp modelId="{20ACB484-0608-4247-857F-1B39387EB175}">
      <dsp:nvSpPr>
        <dsp:cNvPr id="0" name=""/>
        <dsp:cNvSpPr/>
      </dsp:nvSpPr>
      <dsp:spPr>
        <a:xfrm>
          <a:off x="0" y="1123786"/>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58B7E-7683-4210-A3AA-62BAC7B7CE6F}">
      <dsp:nvSpPr>
        <dsp:cNvPr id="0" name=""/>
        <dsp:cNvSpPr/>
      </dsp:nvSpPr>
      <dsp:spPr>
        <a:xfrm>
          <a:off x="271527" y="1325748"/>
          <a:ext cx="493686" cy="493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F40DFE-318F-41E1-8939-2E3CD4CE067F}">
      <dsp:nvSpPr>
        <dsp:cNvPr id="0" name=""/>
        <dsp:cNvSpPr/>
      </dsp:nvSpPr>
      <dsp:spPr>
        <a:xfrm>
          <a:off x="1036741" y="1123786"/>
          <a:ext cx="209854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Dark to DW customers- understand needs</a:t>
          </a:r>
        </a:p>
      </dsp:txBody>
      <dsp:txXfrm>
        <a:off x="1036741" y="1123786"/>
        <a:ext cx="2098548" cy="897611"/>
      </dsp:txXfrm>
    </dsp:sp>
    <dsp:sp modelId="{5D1CC8B6-D066-4496-9D94-9A458FD41798}">
      <dsp:nvSpPr>
        <dsp:cNvPr id="0" name=""/>
        <dsp:cNvSpPr/>
      </dsp:nvSpPr>
      <dsp:spPr>
        <a:xfrm>
          <a:off x="3135289" y="1123786"/>
          <a:ext cx="1528150"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488950">
            <a:lnSpc>
              <a:spcPct val="100000"/>
            </a:lnSpc>
            <a:spcBef>
              <a:spcPct val="0"/>
            </a:spcBef>
            <a:spcAft>
              <a:spcPct val="35000"/>
            </a:spcAft>
            <a:buNone/>
          </a:pPr>
          <a:r>
            <a:rPr lang="en-US" sz="1100" kern="1200"/>
            <a:t>We sell solutions, not products</a:t>
          </a:r>
        </a:p>
      </dsp:txBody>
      <dsp:txXfrm>
        <a:off x="3135289" y="1123786"/>
        <a:ext cx="1528150" cy="897611"/>
      </dsp:txXfrm>
    </dsp:sp>
    <dsp:sp modelId="{8958911B-D665-43C4-9F40-58DED2BC506F}">
      <dsp:nvSpPr>
        <dsp:cNvPr id="0" name=""/>
        <dsp:cNvSpPr/>
      </dsp:nvSpPr>
      <dsp:spPr>
        <a:xfrm>
          <a:off x="0" y="2245800"/>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20BFA-26E6-4034-BC4C-57EFD6117E90}">
      <dsp:nvSpPr>
        <dsp:cNvPr id="0" name=""/>
        <dsp:cNvSpPr/>
      </dsp:nvSpPr>
      <dsp:spPr>
        <a:xfrm>
          <a:off x="271527" y="2447763"/>
          <a:ext cx="493686" cy="493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19897-2510-470D-8F38-E4C439432B95}">
      <dsp:nvSpPr>
        <dsp:cNvPr id="0" name=""/>
        <dsp:cNvSpPr/>
      </dsp:nvSpPr>
      <dsp:spPr>
        <a:xfrm>
          <a:off x="1036741" y="2245800"/>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Free Trials are a powerful tool</a:t>
          </a:r>
        </a:p>
      </dsp:txBody>
      <dsp:txXfrm>
        <a:off x="1036741" y="2245800"/>
        <a:ext cx="3626698" cy="897611"/>
      </dsp:txXfrm>
    </dsp:sp>
    <dsp:sp modelId="{F6E09646-C623-4334-B85A-15BADAFBCFD5}">
      <dsp:nvSpPr>
        <dsp:cNvPr id="0" name=""/>
        <dsp:cNvSpPr/>
      </dsp:nvSpPr>
      <dsp:spPr>
        <a:xfrm>
          <a:off x="0" y="3367815"/>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7A008-64EC-44C0-B1F2-2545474D7DF8}">
      <dsp:nvSpPr>
        <dsp:cNvPr id="0" name=""/>
        <dsp:cNvSpPr/>
      </dsp:nvSpPr>
      <dsp:spPr>
        <a:xfrm>
          <a:off x="271527" y="3569778"/>
          <a:ext cx="493686" cy="493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BB697B-D687-4149-A168-82A0191CDF46}">
      <dsp:nvSpPr>
        <dsp:cNvPr id="0" name=""/>
        <dsp:cNvSpPr/>
      </dsp:nvSpPr>
      <dsp:spPr>
        <a:xfrm>
          <a:off x="1036741" y="3367815"/>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Demos help open the door</a:t>
          </a:r>
        </a:p>
      </dsp:txBody>
      <dsp:txXfrm>
        <a:off x="1036741" y="3367815"/>
        <a:ext cx="3626698" cy="897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46E81-7B12-47DA-82F8-05B92FBBAC2D}">
      <dsp:nvSpPr>
        <dsp:cNvPr id="0" name=""/>
        <dsp:cNvSpPr/>
      </dsp:nvSpPr>
      <dsp:spPr>
        <a:xfrm>
          <a:off x="0" y="601608"/>
          <a:ext cx="4692770" cy="2948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Merger of Parquet with transaction logs</a:t>
          </a:r>
        </a:p>
      </dsp:txBody>
      <dsp:txXfrm>
        <a:off x="14393" y="616001"/>
        <a:ext cx="4663984" cy="266053"/>
      </dsp:txXfrm>
    </dsp:sp>
    <dsp:sp modelId="{11B710A3-E439-4DA2-A498-603D28A78910}">
      <dsp:nvSpPr>
        <dsp:cNvPr id="0" name=""/>
        <dsp:cNvSpPr/>
      </dsp:nvSpPr>
      <dsp:spPr>
        <a:xfrm>
          <a:off x="0" y="896448"/>
          <a:ext cx="469277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95"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a:t>RDBMS features on flat files</a:t>
          </a:r>
        </a:p>
        <a:p>
          <a:pPr marL="114300" lvl="2" indent="-57150" algn="l" defTabSz="400050">
            <a:lnSpc>
              <a:spcPct val="90000"/>
            </a:lnSpc>
            <a:spcBef>
              <a:spcPct val="0"/>
            </a:spcBef>
            <a:spcAft>
              <a:spcPct val="20000"/>
            </a:spcAft>
            <a:buChar char="•"/>
          </a:pPr>
          <a:r>
            <a:rPr lang="en-US" sz="900" kern="1200"/>
            <a:t>Schema enforcement</a:t>
          </a:r>
        </a:p>
        <a:p>
          <a:pPr marL="114300" lvl="2" indent="-57150" algn="l" defTabSz="400050">
            <a:lnSpc>
              <a:spcPct val="90000"/>
            </a:lnSpc>
            <a:spcBef>
              <a:spcPct val="0"/>
            </a:spcBef>
            <a:spcAft>
              <a:spcPct val="20000"/>
            </a:spcAft>
            <a:buChar char="•"/>
          </a:pPr>
          <a:r>
            <a:rPr lang="en-US" sz="900" kern="1200"/>
            <a:t>ACID transactions</a:t>
          </a:r>
        </a:p>
        <a:p>
          <a:pPr marL="114300" lvl="2" indent="-57150" algn="l" defTabSz="400050">
            <a:lnSpc>
              <a:spcPct val="90000"/>
            </a:lnSpc>
            <a:spcBef>
              <a:spcPct val="0"/>
            </a:spcBef>
            <a:spcAft>
              <a:spcPct val="20000"/>
            </a:spcAft>
            <a:buChar char="•"/>
          </a:pPr>
          <a:r>
            <a:rPr lang="en-US" sz="900" kern="1200"/>
            <a:t>Time Travel</a:t>
          </a:r>
        </a:p>
        <a:p>
          <a:pPr marL="57150" lvl="1" indent="-57150" algn="l" defTabSz="400050">
            <a:lnSpc>
              <a:spcPct val="90000"/>
            </a:lnSpc>
            <a:spcBef>
              <a:spcPct val="0"/>
            </a:spcBef>
            <a:spcAft>
              <a:spcPct val="20000"/>
            </a:spcAft>
            <a:buChar char="•"/>
          </a:pPr>
          <a:r>
            <a:rPr lang="en-US" sz="900" kern="1200"/>
            <a:t>Statistics in logs</a:t>
          </a:r>
        </a:p>
        <a:p>
          <a:pPr marL="57150" lvl="1" indent="-57150" algn="l" defTabSz="400050">
            <a:lnSpc>
              <a:spcPct val="90000"/>
            </a:lnSpc>
            <a:spcBef>
              <a:spcPct val="0"/>
            </a:spcBef>
            <a:spcAft>
              <a:spcPct val="20000"/>
            </a:spcAft>
            <a:buChar char="•"/>
          </a:pPr>
          <a:r>
            <a:rPr lang="en-US" sz="900" kern="1200"/>
            <a:t>Data Skipping</a:t>
          </a:r>
        </a:p>
      </dsp:txBody>
      <dsp:txXfrm>
        <a:off x="0" y="896448"/>
        <a:ext cx="4692770" cy="943920"/>
      </dsp:txXfrm>
    </dsp:sp>
    <dsp:sp modelId="{DB273C92-BEDD-44CC-9A9D-14E3B8637DB0}">
      <dsp:nvSpPr>
        <dsp:cNvPr id="0" name=""/>
        <dsp:cNvSpPr/>
      </dsp:nvSpPr>
      <dsp:spPr>
        <a:xfrm>
          <a:off x="0" y="1840368"/>
          <a:ext cx="4692770" cy="2948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Less duplication of effort</a:t>
          </a:r>
        </a:p>
      </dsp:txBody>
      <dsp:txXfrm>
        <a:off x="14393" y="1854761"/>
        <a:ext cx="4663984" cy="266053"/>
      </dsp:txXfrm>
    </dsp:sp>
    <dsp:sp modelId="{4DFE42A8-191A-4F61-ADA4-5E05082F87BA}">
      <dsp:nvSpPr>
        <dsp:cNvPr id="0" name=""/>
        <dsp:cNvSpPr/>
      </dsp:nvSpPr>
      <dsp:spPr>
        <a:xfrm>
          <a:off x="0" y="2169768"/>
          <a:ext cx="4692770" cy="2948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Decrease development speeds</a:t>
          </a:r>
        </a:p>
      </dsp:txBody>
      <dsp:txXfrm>
        <a:off x="14393" y="2184161"/>
        <a:ext cx="4663984" cy="266053"/>
      </dsp:txXfrm>
    </dsp:sp>
    <dsp:sp modelId="{CDA3258D-BAD2-47AA-AF00-78A6BA4C4730}">
      <dsp:nvSpPr>
        <dsp:cNvPr id="0" name=""/>
        <dsp:cNvSpPr/>
      </dsp:nvSpPr>
      <dsp:spPr>
        <a:xfrm>
          <a:off x="0" y="2499168"/>
          <a:ext cx="4692770" cy="2948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Unlimited Scale</a:t>
          </a:r>
        </a:p>
      </dsp:txBody>
      <dsp:txXfrm>
        <a:off x="14393" y="2513561"/>
        <a:ext cx="4663984" cy="266053"/>
      </dsp:txXfrm>
    </dsp:sp>
    <dsp:sp modelId="{E792083C-E520-44B8-A190-B8E20551F6E6}">
      <dsp:nvSpPr>
        <dsp:cNvPr id="0" name=""/>
        <dsp:cNvSpPr/>
      </dsp:nvSpPr>
      <dsp:spPr>
        <a:xfrm>
          <a:off x="0" y="2828568"/>
          <a:ext cx="4692770" cy="2948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Spark is extremely powerful from a transformation perspective</a:t>
          </a:r>
        </a:p>
      </dsp:txBody>
      <dsp:txXfrm>
        <a:off x="14393" y="2842961"/>
        <a:ext cx="4663984" cy="266053"/>
      </dsp:txXfrm>
    </dsp:sp>
    <dsp:sp modelId="{444AF5D8-0811-4A4A-8794-4FEE6DA80822}">
      <dsp:nvSpPr>
        <dsp:cNvPr id="0" name=""/>
        <dsp:cNvSpPr/>
      </dsp:nvSpPr>
      <dsp:spPr>
        <a:xfrm>
          <a:off x="0" y="3157967"/>
          <a:ext cx="4692770" cy="2948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Native Connectivity</a:t>
          </a:r>
        </a:p>
      </dsp:txBody>
      <dsp:txXfrm>
        <a:off x="14393" y="3172360"/>
        <a:ext cx="4663984" cy="2660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8E2E5-7858-466B-A333-D3CF97666A74}">
      <dsp:nvSpPr>
        <dsp:cNvPr id="0" name=""/>
        <dsp:cNvSpPr/>
      </dsp:nvSpPr>
      <dsp:spPr>
        <a:xfrm>
          <a:off x="0" y="0"/>
          <a:ext cx="7392924" cy="5903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Move away from a product</a:t>
          </a:r>
        </a:p>
      </dsp:txBody>
      <dsp:txXfrm>
        <a:off x="17289" y="17289"/>
        <a:ext cx="6686873" cy="555727"/>
      </dsp:txXfrm>
    </dsp:sp>
    <dsp:sp modelId="{F045DF36-48F7-4530-91A5-FE880B03D39F}">
      <dsp:nvSpPr>
        <dsp:cNvPr id="0" name=""/>
        <dsp:cNvSpPr/>
      </dsp:nvSpPr>
      <dsp:spPr>
        <a:xfrm>
          <a:off x="552069" y="672292"/>
          <a:ext cx="7392924" cy="590305"/>
        </a:xfrm>
        <a:prstGeom prst="roundRect">
          <a:avLst>
            <a:gd name="adj" fmla="val 10000"/>
          </a:avLst>
        </a:prstGeom>
        <a:solidFill>
          <a:schemeClr val="accent2">
            <a:hueOff val="74840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Determine what they want/what they need</a:t>
          </a:r>
        </a:p>
      </dsp:txBody>
      <dsp:txXfrm>
        <a:off x="569358" y="689581"/>
        <a:ext cx="6422578" cy="555727"/>
      </dsp:txXfrm>
    </dsp:sp>
    <dsp:sp modelId="{18FE6C78-A140-4A67-9959-7AF26322A42B}">
      <dsp:nvSpPr>
        <dsp:cNvPr id="0" name=""/>
        <dsp:cNvSpPr/>
      </dsp:nvSpPr>
      <dsp:spPr>
        <a:xfrm>
          <a:off x="1104137" y="1344584"/>
          <a:ext cx="7392924" cy="590305"/>
        </a:xfrm>
        <a:prstGeom prst="roundRect">
          <a:avLst>
            <a:gd name="adj" fmla="val 10000"/>
          </a:avLst>
        </a:prstGeom>
        <a:solidFill>
          <a:schemeClr val="accent2">
            <a:hueOff val="1496807"/>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If Fabric is a fit, move forward with demo</a:t>
          </a:r>
        </a:p>
      </dsp:txBody>
      <dsp:txXfrm>
        <a:off x="1121426" y="1361873"/>
        <a:ext cx="6422578" cy="555727"/>
      </dsp:txXfrm>
    </dsp:sp>
    <dsp:sp modelId="{DC3F621C-DD5A-4D26-BA78-8961E2F3660E}">
      <dsp:nvSpPr>
        <dsp:cNvPr id="0" name=""/>
        <dsp:cNvSpPr/>
      </dsp:nvSpPr>
      <dsp:spPr>
        <a:xfrm>
          <a:off x="1656206" y="2016877"/>
          <a:ext cx="7392924" cy="590305"/>
        </a:xfrm>
        <a:prstGeom prst="roundRect">
          <a:avLst>
            <a:gd name="adj" fmla="val 10000"/>
          </a:avLst>
        </a:prstGeom>
        <a:solidFill>
          <a:schemeClr val="accent2">
            <a:hueOff val="224521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Position Free trial</a:t>
          </a:r>
        </a:p>
      </dsp:txBody>
      <dsp:txXfrm>
        <a:off x="1673495" y="2034166"/>
        <a:ext cx="6422578" cy="555727"/>
      </dsp:txXfrm>
    </dsp:sp>
    <dsp:sp modelId="{C32DA1F5-48AD-4AA9-8EC8-05DD3186BE00}">
      <dsp:nvSpPr>
        <dsp:cNvPr id="0" name=""/>
        <dsp:cNvSpPr/>
      </dsp:nvSpPr>
      <dsp:spPr>
        <a:xfrm>
          <a:off x="2208275" y="2689169"/>
          <a:ext cx="7392924" cy="590305"/>
        </a:xfrm>
        <a:prstGeom prst="roundRect">
          <a:avLst>
            <a:gd name="adj" fmla="val 10000"/>
          </a:avLst>
        </a:prstGeom>
        <a:solidFill>
          <a:schemeClr val="accent2">
            <a:hueOff val="299361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Workshop</a:t>
          </a:r>
        </a:p>
      </dsp:txBody>
      <dsp:txXfrm>
        <a:off x="2225564" y="2706458"/>
        <a:ext cx="6422578" cy="555727"/>
      </dsp:txXfrm>
    </dsp:sp>
    <dsp:sp modelId="{3BD4179F-36CC-4EB0-9AC0-B79C23D1B5CB}">
      <dsp:nvSpPr>
        <dsp:cNvPr id="0" name=""/>
        <dsp:cNvSpPr/>
      </dsp:nvSpPr>
      <dsp:spPr>
        <a:xfrm>
          <a:off x="7009225" y="431250"/>
          <a:ext cx="383698" cy="38369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095557" y="431250"/>
        <a:ext cx="211034" cy="288733"/>
      </dsp:txXfrm>
    </dsp:sp>
    <dsp:sp modelId="{44D4F5C1-E5E0-463A-8048-58028947EB1C}">
      <dsp:nvSpPr>
        <dsp:cNvPr id="0" name=""/>
        <dsp:cNvSpPr/>
      </dsp:nvSpPr>
      <dsp:spPr>
        <a:xfrm>
          <a:off x="7561294" y="1103543"/>
          <a:ext cx="383698" cy="383698"/>
        </a:xfrm>
        <a:prstGeom prst="downArrow">
          <a:avLst>
            <a:gd name="adj1" fmla="val 55000"/>
            <a:gd name="adj2" fmla="val 45000"/>
          </a:avLst>
        </a:prstGeom>
        <a:solidFill>
          <a:schemeClr val="accent2">
            <a:tint val="40000"/>
            <a:alpha val="90000"/>
            <a:hueOff val="1368300"/>
            <a:satOff val="0"/>
            <a:lumOff val="0"/>
            <a:alphaOff val="0"/>
          </a:schemeClr>
        </a:solidFill>
        <a:ln w="12700" cap="flat" cmpd="sng" algn="ctr">
          <a:solidFill>
            <a:schemeClr val="accent2">
              <a:tint val="40000"/>
              <a:alpha val="90000"/>
              <a:hueOff val="136830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647626" y="1103543"/>
        <a:ext cx="211034" cy="288733"/>
      </dsp:txXfrm>
    </dsp:sp>
    <dsp:sp modelId="{4C7F5821-67CC-4C47-88FE-2A5FED949E0F}">
      <dsp:nvSpPr>
        <dsp:cNvPr id="0" name=""/>
        <dsp:cNvSpPr/>
      </dsp:nvSpPr>
      <dsp:spPr>
        <a:xfrm>
          <a:off x="8113363" y="1765997"/>
          <a:ext cx="383698" cy="383698"/>
        </a:xfrm>
        <a:prstGeom prst="downArrow">
          <a:avLst>
            <a:gd name="adj1" fmla="val 55000"/>
            <a:gd name="adj2" fmla="val 45000"/>
          </a:avLst>
        </a:prstGeom>
        <a:solidFill>
          <a:schemeClr val="accent2">
            <a:tint val="40000"/>
            <a:alpha val="90000"/>
            <a:hueOff val="2736600"/>
            <a:satOff val="0"/>
            <a:lumOff val="0"/>
            <a:alphaOff val="0"/>
          </a:schemeClr>
        </a:solidFill>
        <a:ln w="12700" cap="flat" cmpd="sng" algn="ctr">
          <a:solidFill>
            <a:schemeClr val="accent2">
              <a:tint val="40000"/>
              <a:alpha val="90000"/>
              <a:hueOff val="273660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199695" y="1765997"/>
        <a:ext cx="211034" cy="288733"/>
      </dsp:txXfrm>
    </dsp:sp>
    <dsp:sp modelId="{22464757-9420-4F84-8836-49721260DBE5}">
      <dsp:nvSpPr>
        <dsp:cNvPr id="0" name=""/>
        <dsp:cNvSpPr/>
      </dsp:nvSpPr>
      <dsp:spPr>
        <a:xfrm>
          <a:off x="8665432" y="2444848"/>
          <a:ext cx="383698" cy="383698"/>
        </a:xfrm>
        <a:prstGeom prst="downArrow">
          <a:avLst>
            <a:gd name="adj1" fmla="val 55000"/>
            <a:gd name="adj2" fmla="val 45000"/>
          </a:avLst>
        </a:prstGeom>
        <a:solidFill>
          <a:schemeClr val="accent2">
            <a:tint val="40000"/>
            <a:alpha val="90000"/>
            <a:hueOff val="4104900"/>
            <a:satOff val="0"/>
            <a:lumOff val="0"/>
            <a:alphaOff val="0"/>
          </a:schemeClr>
        </a:solidFill>
        <a:ln w="12700" cap="flat" cmpd="sng" algn="ctr">
          <a:solidFill>
            <a:schemeClr val="accent2">
              <a:tint val="40000"/>
              <a:alpha val="90000"/>
              <a:hueOff val="410490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751764" y="2444848"/>
        <a:ext cx="211034" cy="288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2ABE4-8E9F-4E1E-B632-3B32FECAA319}">
      <dsp:nvSpPr>
        <dsp:cNvPr id="0" name=""/>
        <dsp:cNvSpPr/>
      </dsp:nvSpPr>
      <dsp:spPr>
        <a:xfrm>
          <a:off x="9094" y="864443"/>
          <a:ext cx="851976" cy="85197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4CCF9-1D8A-48E4-81C6-DEC00E8DF836}">
      <dsp:nvSpPr>
        <dsp:cNvPr id="0" name=""/>
        <dsp:cNvSpPr/>
      </dsp:nvSpPr>
      <dsp:spPr>
        <a:xfrm>
          <a:off x="9094" y="1822215"/>
          <a:ext cx="2434218" cy="4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SCOPE! SCOPE! SCOPE!</a:t>
          </a:r>
        </a:p>
      </dsp:txBody>
      <dsp:txXfrm>
        <a:off x="9094" y="1822215"/>
        <a:ext cx="2434218" cy="445005"/>
      </dsp:txXfrm>
    </dsp:sp>
    <dsp:sp modelId="{B8417C50-5BA3-46F8-836B-FBDC6748FE0E}">
      <dsp:nvSpPr>
        <dsp:cNvPr id="0" name=""/>
        <dsp:cNvSpPr/>
      </dsp:nvSpPr>
      <dsp:spPr>
        <a:xfrm>
          <a:off x="9094" y="2316427"/>
          <a:ext cx="2434218" cy="100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SET EXPECTATIONS!</a:t>
          </a:r>
          <a:endParaRPr lang="en-US" sz="1100" kern="1200" dirty="0"/>
        </a:p>
        <a:p>
          <a:pPr marL="0" lvl="0" indent="0" algn="l" defTabSz="488950">
            <a:lnSpc>
              <a:spcPct val="100000"/>
            </a:lnSpc>
            <a:spcBef>
              <a:spcPct val="0"/>
            </a:spcBef>
            <a:spcAft>
              <a:spcPct val="35000"/>
            </a:spcAft>
            <a:buNone/>
          </a:pPr>
          <a:r>
            <a:rPr lang="en-US" sz="1100" kern="1200"/>
            <a:t>dentify a very small vertical slice of source data/workload</a:t>
          </a:r>
          <a:endParaRPr lang="en-US" sz="1100" kern="1200" dirty="0"/>
        </a:p>
        <a:p>
          <a:pPr marL="0" lvl="0" indent="0" algn="l" defTabSz="488950">
            <a:lnSpc>
              <a:spcPct val="100000"/>
            </a:lnSpc>
            <a:spcBef>
              <a:spcPct val="0"/>
            </a:spcBef>
            <a:spcAft>
              <a:spcPct val="35000"/>
            </a:spcAft>
            <a:buNone/>
          </a:pPr>
          <a:r>
            <a:rPr lang="en-US" sz="1100" kern="1200"/>
            <a:t>Make sure everyone knows the exact plan by the end of planning</a:t>
          </a:r>
          <a:endParaRPr lang="en-US" sz="1100" kern="1200" dirty="0"/>
        </a:p>
      </dsp:txBody>
      <dsp:txXfrm>
        <a:off x="9094" y="2316427"/>
        <a:ext cx="2434218" cy="1008357"/>
      </dsp:txXfrm>
    </dsp:sp>
    <dsp:sp modelId="{E0D025F1-434B-4A31-9B06-81D90E3F1256}">
      <dsp:nvSpPr>
        <dsp:cNvPr id="0" name=""/>
        <dsp:cNvSpPr/>
      </dsp:nvSpPr>
      <dsp:spPr>
        <a:xfrm>
          <a:off x="2841024" y="864443"/>
          <a:ext cx="851976" cy="85197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BA988-AA6A-4CB9-AA0D-D9DFBE45DD51}">
      <dsp:nvSpPr>
        <dsp:cNvPr id="0" name=""/>
        <dsp:cNvSpPr/>
      </dsp:nvSpPr>
      <dsp:spPr>
        <a:xfrm>
          <a:off x="2869301" y="1822215"/>
          <a:ext cx="2434218" cy="4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Aim for 2 hour long workshops</a:t>
          </a:r>
        </a:p>
      </dsp:txBody>
      <dsp:txXfrm>
        <a:off x="2869301" y="1822215"/>
        <a:ext cx="2434218" cy="445005"/>
      </dsp:txXfrm>
    </dsp:sp>
    <dsp:sp modelId="{FB682562-49D5-47C3-9816-68C269FF58FD}">
      <dsp:nvSpPr>
        <dsp:cNvPr id="0" name=""/>
        <dsp:cNvSpPr/>
      </dsp:nvSpPr>
      <dsp:spPr>
        <a:xfrm>
          <a:off x="2869301" y="2316427"/>
          <a:ext cx="2434218" cy="100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As many as needed</a:t>
          </a:r>
        </a:p>
      </dsp:txBody>
      <dsp:txXfrm>
        <a:off x="2869301" y="2316427"/>
        <a:ext cx="2434218" cy="1008357"/>
      </dsp:txXfrm>
    </dsp:sp>
    <dsp:sp modelId="{1F3133C9-4CFD-4076-8090-0CFA0B93E282}">
      <dsp:nvSpPr>
        <dsp:cNvPr id="0" name=""/>
        <dsp:cNvSpPr/>
      </dsp:nvSpPr>
      <dsp:spPr>
        <a:xfrm>
          <a:off x="5729508" y="864443"/>
          <a:ext cx="851976" cy="85197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15DDB-EFCD-4A86-BE0C-D4023AEF944D}">
      <dsp:nvSpPr>
        <dsp:cNvPr id="0" name=""/>
        <dsp:cNvSpPr/>
      </dsp:nvSpPr>
      <dsp:spPr>
        <a:xfrm>
          <a:off x="5729508" y="1822215"/>
          <a:ext cx="2434218" cy="4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Schedule a weekly “rock” call</a:t>
          </a:r>
        </a:p>
      </dsp:txBody>
      <dsp:txXfrm>
        <a:off x="5729508" y="1822215"/>
        <a:ext cx="2434218" cy="445005"/>
      </dsp:txXfrm>
    </dsp:sp>
    <dsp:sp modelId="{4CFD9896-8FCC-4462-877D-0E1D16B6FC0F}">
      <dsp:nvSpPr>
        <dsp:cNvPr id="0" name=""/>
        <dsp:cNvSpPr/>
      </dsp:nvSpPr>
      <dsp:spPr>
        <a:xfrm>
          <a:off x="5729508" y="2316427"/>
          <a:ext cx="2434218" cy="100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Not a working session</a:t>
          </a:r>
        </a:p>
        <a:p>
          <a:pPr marL="0" lvl="0" indent="0" algn="l" defTabSz="488950">
            <a:lnSpc>
              <a:spcPct val="100000"/>
            </a:lnSpc>
            <a:spcBef>
              <a:spcPct val="0"/>
            </a:spcBef>
            <a:spcAft>
              <a:spcPct val="35000"/>
            </a:spcAft>
            <a:buNone/>
          </a:pPr>
          <a:r>
            <a:rPr lang="en-US" sz="1100" kern="1200"/>
            <a:t>Touchbase on where the last week</a:t>
          </a:r>
        </a:p>
        <a:p>
          <a:pPr marL="0" lvl="0" indent="0" algn="l" defTabSz="488950">
            <a:lnSpc>
              <a:spcPct val="100000"/>
            </a:lnSpc>
            <a:spcBef>
              <a:spcPct val="0"/>
            </a:spcBef>
            <a:spcAft>
              <a:spcPct val="35000"/>
            </a:spcAft>
            <a:buNone/>
          </a:pPr>
          <a:r>
            <a:rPr lang="en-US" sz="1100" kern="1200" dirty="0"/>
            <a:t>Plan for the next week</a:t>
          </a:r>
        </a:p>
      </dsp:txBody>
      <dsp:txXfrm>
        <a:off x="5729508" y="2316427"/>
        <a:ext cx="2434218" cy="1008357"/>
      </dsp:txXfrm>
    </dsp:sp>
    <dsp:sp modelId="{6551B72D-1666-407F-AEBC-9B6A572CA49D}">
      <dsp:nvSpPr>
        <dsp:cNvPr id="0" name=""/>
        <dsp:cNvSpPr/>
      </dsp:nvSpPr>
      <dsp:spPr>
        <a:xfrm>
          <a:off x="8589715" y="864443"/>
          <a:ext cx="851976" cy="851976"/>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43949-CD75-418E-8A8E-71CC4EE1C449}">
      <dsp:nvSpPr>
        <dsp:cNvPr id="0" name=""/>
        <dsp:cNvSpPr/>
      </dsp:nvSpPr>
      <dsp:spPr>
        <a:xfrm>
          <a:off x="8589715" y="1822215"/>
          <a:ext cx="2434218" cy="4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Customer should do the bulk of the heavy lifting</a:t>
          </a:r>
        </a:p>
      </dsp:txBody>
      <dsp:txXfrm>
        <a:off x="8589715" y="1822215"/>
        <a:ext cx="2434218" cy="445005"/>
      </dsp:txXfrm>
    </dsp:sp>
    <dsp:sp modelId="{BB594EA8-6535-40DC-AE4A-78349A3EBE4D}">
      <dsp:nvSpPr>
        <dsp:cNvPr id="0" name=""/>
        <dsp:cNvSpPr/>
      </dsp:nvSpPr>
      <dsp:spPr>
        <a:xfrm>
          <a:off x="8589715" y="2316427"/>
          <a:ext cx="2434218" cy="100835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5704C-C368-478C-AF95-4212C5CA52CF}">
      <dsp:nvSpPr>
        <dsp:cNvPr id="0" name=""/>
        <dsp:cNvSpPr/>
      </dsp:nvSpPr>
      <dsp:spPr>
        <a:xfrm>
          <a:off x="0" y="444"/>
          <a:ext cx="9601200" cy="1040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ABFA7-318D-4A39-8A26-02421B67ABB7}">
      <dsp:nvSpPr>
        <dsp:cNvPr id="0" name=""/>
        <dsp:cNvSpPr/>
      </dsp:nvSpPr>
      <dsp:spPr>
        <a:xfrm>
          <a:off x="314809" y="234600"/>
          <a:ext cx="572380" cy="572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B3100-B2B8-4084-9090-924136B7EAFF}">
      <dsp:nvSpPr>
        <dsp:cNvPr id="0" name=""/>
        <dsp:cNvSpPr/>
      </dsp:nvSpPr>
      <dsp:spPr>
        <a:xfrm>
          <a:off x="1201999" y="444"/>
          <a:ext cx="432054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1111250">
            <a:lnSpc>
              <a:spcPct val="100000"/>
            </a:lnSpc>
            <a:spcBef>
              <a:spcPct val="0"/>
            </a:spcBef>
            <a:spcAft>
              <a:spcPct val="35000"/>
            </a:spcAft>
            <a:buNone/>
          </a:pPr>
          <a:r>
            <a:rPr lang="en-US" sz="2500" kern="1200"/>
            <a:t>Granular Security</a:t>
          </a:r>
        </a:p>
      </dsp:txBody>
      <dsp:txXfrm>
        <a:off x="1201999" y="444"/>
        <a:ext cx="4320540" cy="1040692"/>
      </dsp:txXfrm>
    </dsp:sp>
    <dsp:sp modelId="{22CD027D-AD10-4B49-BC1C-05533BF27288}">
      <dsp:nvSpPr>
        <dsp:cNvPr id="0" name=""/>
        <dsp:cNvSpPr/>
      </dsp:nvSpPr>
      <dsp:spPr>
        <a:xfrm>
          <a:off x="5522539" y="444"/>
          <a:ext cx="407866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622300">
            <a:lnSpc>
              <a:spcPct val="100000"/>
            </a:lnSpc>
            <a:spcBef>
              <a:spcPct val="0"/>
            </a:spcBef>
            <a:spcAft>
              <a:spcPct val="35000"/>
            </a:spcAft>
            <a:buNone/>
          </a:pPr>
          <a:r>
            <a:rPr lang="en-US" sz="1400" kern="1200"/>
            <a:t>One Security model is coming</a:t>
          </a:r>
        </a:p>
        <a:p>
          <a:pPr marL="0" lvl="0" indent="0" algn="l" defTabSz="622300">
            <a:lnSpc>
              <a:spcPct val="100000"/>
            </a:lnSpc>
            <a:spcBef>
              <a:spcPct val="0"/>
            </a:spcBef>
            <a:spcAft>
              <a:spcPct val="35000"/>
            </a:spcAft>
            <a:buNone/>
          </a:pPr>
          <a:r>
            <a:rPr lang="en-US" sz="1400" kern="1200"/>
            <a:t>OLS exists in warehouses/SQL endpoint + RLS in PBI Models</a:t>
          </a:r>
        </a:p>
      </dsp:txBody>
      <dsp:txXfrm>
        <a:off x="5522539" y="444"/>
        <a:ext cx="4078660" cy="1040692"/>
      </dsp:txXfrm>
    </dsp:sp>
    <dsp:sp modelId="{FA69B110-75A7-43F0-A8D1-64251983F907}">
      <dsp:nvSpPr>
        <dsp:cNvPr id="0" name=""/>
        <dsp:cNvSpPr/>
      </dsp:nvSpPr>
      <dsp:spPr>
        <a:xfrm>
          <a:off x="0" y="1301309"/>
          <a:ext cx="9601200" cy="1040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26C99-7A9C-49D4-9B4B-57ABA47494EE}">
      <dsp:nvSpPr>
        <dsp:cNvPr id="0" name=""/>
        <dsp:cNvSpPr/>
      </dsp:nvSpPr>
      <dsp:spPr>
        <a:xfrm>
          <a:off x="314809" y="1535465"/>
          <a:ext cx="572380" cy="572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2E6157-C2C2-44C2-B3B8-E7C38B8D4C2C}">
      <dsp:nvSpPr>
        <dsp:cNvPr id="0" name=""/>
        <dsp:cNvSpPr/>
      </dsp:nvSpPr>
      <dsp:spPr>
        <a:xfrm>
          <a:off x="1201999" y="1301309"/>
          <a:ext cx="432054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1111250">
            <a:lnSpc>
              <a:spcPct val="100000"/>
            </a:lnSpc>
            <a:spcBef>
              <a:spcPct val="0"/>
            </a:spcBef>
            <a:spcAft>
              <a:spcPct val="35000"/>
            </a:spcAft>
            <a:buNone/>
          </a:pPr>
          <a:r>
            <a:rPr lang="en-US" sz="2500" kern="1200"/>
            <a:t>Network security</a:t>
          </a:r>
        </a:p>
      </dsp:txBody>
      <dsp:txXfrm>
        <a:off x="1201999" y="1301309"/>
        <a:ext cx="4320540" cy="1040692"/>
      </dsp:txXfrm>
    </dsp:sp>
    <dsp:sp modelId="{7428974D-45B6-42EB-A573-0E84496821AB}">
      <dsp:nvSpPr>
        <dsp:cNvPr id="0" name=""/>
        <dsp:cNvSpPr/>
      </dsp:nvSpPr>
      <dsp:spPr>
        <a:xfrm>
          <a:off x="5522539" y="1301309"/>
          <a:ext cx="407866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622300">
            <a:lnSpc>
              <a:spcPct val="100000"/>
            </a:lnSpc>
            <a:spcBef>
              <a:spcPct val="0"/>
            </a:spcBef>
            <a:spcAft>
              <a:spcPct val="35000"/>
            </a:spcAft>
            <a:buNone/>
          </a:pPr>
          <a:r>
            <a:rPr lang="en-US" sz="1400" kern="1200"/>
            <a:t>VNET integration for notebooks coming</a:t>
          </a:r>
        </a:p>
        <a:p>
          <a:pPr marL="0" lvl="0" indent="0" algn="l" defTabSz="622300">
            <a:lnSpc>
              <a:spcPct val="100000"/>
            </a:lnSpc>
            <a:spcBef>
              <a:spcPct val="0"/>
            </a:spcBef>
            <a:spcAft>
              <a:spcPct val="35000"/>
            </a:spcAft>
            <a:buNone/>
          </a:pPr>
          <a:r>
            <a:rPr lang="en-US" sz="1400" kern="1200"/>
            <a:t>VNET integration for Dataflows just went public</a:t>
          </a:r>
        </a:p>
        <a:p>
          <a:pPr marL="0" lvl="0" indent="0" algn="l" defTabSz="622300">
            <a:lnSpc>
              <a:spcPct val="100000"/>
            </a:lnSpc>
            <a:spcBef>
              <a:spcPct val="0"/>
            </a:spcBef>
            <a:spcAft>
              <a:spcPct val="35000"/>
            </a:spcAft>
            <a:buNone/>
          </a:pPr>
          <a:r>
            <a:rPr lang="en-US" sz="1400" kern="1200"/>
            <a:t>ADF+SHIR still powerful option</a:t>
          </a:r>
        </a:p>
      </dsp:txBody>
      <dsp:txXfrm>
        <a:off x="5522539" y="1301309"/>
        <a:ext cx="4078660" cy="1040692"/>
      </dsp:txXfrm>
    </dsp:sp>
    <dsp:sp modelId="{38FF3090-36A0-43A0-9582-4EA932A91371}">
      <dsp:nvSpPr>
        <dsp:cNvPr id="0" name=""/>
        <dsp:cNvSpPr/>
      </dsp:nvSpPr>
      <dsp:spPr>
        <a:xfrm>
          <a:off x="0" y="2602175"/>
          <a:ext cx="9601200" cy="1040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E72F8-6D8B-4FF9-B79D-ABD3895294F8}">
      <dsp:nvSpPr>
        <dsp:cNvPr id="0" name=""/>
        <dsp:cNvSpPr/>
      </dsp:nvSpPr>
      <dsp:spPr>
        <a:xfrm>
          <a:off x="314809" y="2836330"/>
          <a:ext cx="572380" cy="572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88C12-0FC6-454C-B563-9417630C44E9}">
      <dsp:nvSpPr>
        <dsp:cNvPr id="0" name=""/>
        <dsp:cNvSpPr/>
      </dsp:nvSpPr>
      <dsp:spPr>
        <a:xfrm>
          <a:off x="1201999" y="2602175"/>
          <a:ext cx="432054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1111250">
            <a:lnSpc>
              <a:spcPct val="100000"/>
            </a:lnSpc>
            <a:spcBef>
              <a:spcPct val="0"/>
            </a:spcBef>
            <a:spcAft>
              <a:spcPct val="35000"/>
            </a:spcAft>
            <a:buNone/>
          </a:pPr>
          <a:r>
            <a:rPr lang="en-US" sz="2500" kern="1200"/>
            <a:t>Sizing</a:t>
          </a:r>
        </a:p>
      </dsp:txBody>
      <dsp:txXfrm>
        <a:off x="1201999" y="2602175"/>
        <a:ext cx="4320540" cy="1040692"/>
      </dsp:txXfrm>
    </dsp:sp>
    <dsp:sp modelId="{DA51E46D-57C5-4C2B-AF24-E4FB2E7B06A9}">
      <dsp:nvSpPr>
        <dsp:cNvPr id="0" name=""/>
        <dsp:cNvSpPr/>
      </dsp:nvSpPr>
      <dsp:spPr>
        <a:xfrm>
          <a:off x="5522539" y="2602175"/>
          <a:ext cx="407866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622300">
            <a:lnSpc>
              <a:spcPct val="100000"/>
            </a:lnSpc>
            <a:spcBef>
              <a:spcPct val="0"/>
            </a:spcBef>
            <a:spcAft>
              <a:spcPct val="35000"/>
            </a:spcAft>
            <a:buNone/>
          </a:pPr>
          <a:r>
            <a:rPr lang="en-US" sz="1400" kern="1200"/>
            <a:t>Free trial</a:t>
          </a:r>
        </a:p>
        <a:p>
          <a:pPr marL="0" lvl="0" indent="0" algn="l" defTabSz="622300">
            <a:lnSpc>
              <a:spcPct val="100000"/>
            </a:lnSpc>
            <a:spcBef>
              <a:spcPct val="0"/>
            </a:spcBef>
            <a:spcAft>
              <a:spcPct val="35000"/>
            </a:spcAft>
            <a:buNone/>
          </a:pPr>
          <a:r>
            <a:rPr lang="en-US" sz="1400" kern="1200"/>
            <a:t>Capacity metric app</a:t>
          </a:r>
        </a:p>
      </dsp:txBody>
      <dsp:txXfrm>
        <a:off x="5522539" y="2602175"/>
        <a:ext cx="4078660" cy="10406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611AB-C39A-41E9-BA34-C426C652989D}">
      <dsp:nvSpPr>
        <dsp:cNvPr id="0" name=""/>
        <dsp:cNvSpPr/>
      </dsp:nvSpPr>
      <dsp:spPr>
        <a:xfrm>
          <a:off x="0" y="1771"/>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3693C-2558-46AD-9158-3A5912DD8A54}">
      <dsp:nvSpPr>
        <dsp:cNvPr id="0" name=""/>
        <dsp:cNvSpPr/>
      </dsp:nvSpPr>
      <dsp:spPr>
        <a:xfrm>
          <a:off x="271527" y="203733"/>
          <a:ext cx="493686" cy="493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080FD5-D8CD-4508-A41C-7F49FB00BBDB}">
      <dsp:nvSpPr>
        <dsp:cNvPr id="0" name=""/>
        <dsp:cNvSpPr/>
      </dsp:nvSpPr>
      <dsp:spPr>
        <a:xfrm>
          <a:off x="1036741" y="1771"/>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Fabric is an expansion, not a migration</a:t>
          </a:r>
        </a:p>
      </dsp:txBody>
      <dsp:txXfrm>
        <a:off x="1036741" y="1771"/>
        <a:ext cx="3626698" cy="897611"/>
      </dsp:txXfrm>
    </dsp:sp>
    <dsp:sp modelId="{20ACB484-0608-4247-857F-1B39387EB175}">
      <dsp:nvSpPr>
        <dsp:cNvPr id="0" name=""/>
        <dsp:cNvSpPr/>
      </dsp:nvSpPr>
      <dsp:spPr>
        <a:xfrm>
          <a:off x="0" y="1123786"/>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58B7E-7683-4210-A3AA-62BAC7B7CE6F}">
      <dsp:nvSpPr>
        <dsp:cNvPr id="0" name=""/>
        <dsp:cNvSpPr/>
      </dsp:nvSpPr>
      <dsp:spPr>
        <a:xfrm>
          <a:off x="271527" y="1325748"/>
          <a:ext cx="493686" cy="493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F40DFE-318F-41E1-8939-2E3CD4CE067F}">
      <dsp:nvSpPr>
        <dsp:cNvPr id="0" name=""/>
        <dsp:cNvSpPr/>
      </dsp:nvSpPr>
      <dsp:spPr>
        <a:xfrm>
          <a:off x="1036741" y="1123786"/>
          <a:ext cx="209854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Dark to DW customers- understand needs</a:t>
          </a:r>
        </a:p>
      </dsp:txBody>
      <dsp:txXfrm>
        <a:off x="1036741" y="1123786"/>
        <a:ext cx="2098548" cy="897611"/>
      </dsp:txXfrm>
    </dsp:sp>
    <dsp:sp modelId="{5D1CC8B6-D066-4496-9D94-9A458FD41798}">
      <dsp:nvSpPr>
        <dsp:cNvPr id="0" name=""/>
        <dsp:cNvSpPr/>
      </dsp:nvSpPr>
      <dsp:spPr>
        <a:xfrm>
          <a:off x="3135289" y="1123786"/>
          <a:ext cx="1528150"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488950">
            <a:lnSpc>
              <a:spcPct val="100000"/>
            </a:lnSpc>
            <a:spcBef>
              <a:spcPct val="0"/>
            </a:spcBef>
            <a:spcAft>
              <a:spcPct val="35000"/>
            </a:spcAft>
            <a:buNone/>
          </a:pPr>
          <a:r>
            <a:rPr lang="en-US" sz="1100" kern="1200"/>
            <a:t>We sell solutions, not products</a:t>
          </a:r>
        </a:p>
      </dsp:txBody>
      <dsp:txXfrm>
        <a:off x="3135289" y="1123786"/>
        <a:ext cx="1528150" cy="897611"/>
      </dsp:txXfrm>
    </dsp:sp>
    <dsp:sp modelId="{8958911B-D665-43C4-9F40-58DED2BC506F}">
      <dsp:nvSpPr>
        <dsp:cNvPr id="0" name=""/>
        <dsp:cNvSpPr/>
      </dsp:nvSpPr>
      <dsp:spPr>
        <a:xfrm>
          <a:off x="0" y="2245800"/>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20BFA-26E6-4034-BC4C-57EFD6117E90}">
      <dsp:nvSpPr>
        <dsp:cNvPr id="0" name=""/>
        <dsp:cNvSpPr/>
      </dsp:nvSpPr>
      <dsp:spPr>
        <a:xfrm>
          <a:off x="271527" y="2447763"/>
          <a:ext cx="493686" cy="493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19897-2510-470D-8F38-E4C439432B95}">
      <dsp:nvSpPr>
        <dsp:cNvPr id="0" name=""/>
        <dsp:cNvSpPr/>
      </dsp:nvSpPr>
      <dsp:spPr>
        <a:xfrm>
          <a:off x="1036741" y="2245800"/>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Free Trials are a powerful tool</a:t>
          </a:r>
        </a:p>
      </dsp:txBody>
      <dsp:txXfrm>
        <a:off x="1036741" y="2245800"/>
        <a:ext cx="3626698" cy="897611"/>
      </dsp:txXfrm>
    </dsp:sp>
    <dsp:sp modelId="{F6E09646-C623-4334-B85A-15BADAFBCFD5}">
      <dsp:nvSpPr>
        <dsp:cNvPr id="0" name=""/>
        <dsp:cNvSpPr/>
      </dsp:nvSpPr>
      <dsp:spPr>
        <a:xfrm>
          <a:off x="0" y="3367815"/>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7A008-64EC-44C0-B1F2-2545474D7DF8}">
      <dsp:nvSpPr>
        <dsp:cNvPr id="0" name=""/>
        <dsp:cNvSpPr/>
      </dsp:nvSpPr>
      <dsp:spPr>
        <a:xfrm>
          <a:off x="271527" y="3569778"/>
          <a:ext cx="493686" cy="493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BB697B-D687-4149-A168-82A0191CDF46}">
      <dsp:nvSpPr>
        <dsp:cNvPr id="0" name=""/>
        <dsp:cNvSpPr/>
      </dsp:nvSpPr>
      <dsp:spPr>
        <a:xfrm>
          <a:off x="1036741" y="3367815"/>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100000"/>
            </a:lnSpc>
            <a:spcBef>
              <a:spcPct val="0"/>
            </a:spcBef>
            <a:spcAft>
              <a:spcPct val="35000"/>
            </a:spcAft>
            <a:buNone/>
          </a:pPr>
          <a:r>
            <a:rPr lang="en-US" sz="1400" kern="1200"/>
            <a:t>Demos help open the door</a:t>
          </a:r>
        </a:p>
      </dsp:txBody>
      <dsp:txXfrm>
        <a:off x="1036741" y="3367815"/>
        <a:ext cx="3626698" cy="8976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A548B-5BB8-43B6-BF7B-D51AF47BD60D}"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02C53-B89C-4C9B-858E-C8B5048F72DC}" type="slidenum">
              <a:rPr lang="en-US" smtClean="0"/>
              <a:t>‹#›</a:t>
            </a:fld>
            <a:endParaRPr lang="en-US"/>
          </a:p>
        </p:txBody>
      </p:sp>
    </p:spTree>
    <p:extLst>
      <p:ext uri="{BB962C8B-B14F-4D97-AF65-F5344CB8AC3E}">
        <p14:creationId xmlns:p14="http://schemas.microsoft.com/office/powerpoint/2010/main" val="41806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52781-B0F1-49D1-B381-A966A8CFE1EB}" type="slidenum">
              <a:rPr lang="en-US" smtClean="0"/>
              <a:t>6</a:t>
            </a:fld>
            <a:endParaRPr lang="en-US"/>
          </a:p>
        </p:txBody>
      </p:sp>
    </p:spTree>
    <p:extLst>
      <p:ext uri="{BB962C8B-B14F-4D97-AF65-F5344CB8AC3E}">
        <p14:creationId xmlns:p14="http://schemas.microsoft.com/office/powerpoint/2010/main" val="616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am a lazy man, so I left this slide as is from my old Delta lake conversations, as evident by the Databricks logos. The theory is still the same and we will come back to that later</a:t>
            </a:r>
          </a:p>
        </p:txBody>
      </p:sp>
      <p:sp>
        <p:nvSpPr>
          <p:cNvPr id="4" name="Slide Number Placeholder 3"/>
          <p:cNvSpPr>
            <a:spLocks noGrp="1"/>
          </p:cNvSpPr>
          <p:nvPr>
            <p:ph type="sldNum" sz="quarter" idx="5"/>
          </p:nvPr>
        </p:nvSpPr>
        <p:spPr/>
        <p:txBody>
          <a:bodyPr/>
          <a:lstStyle/>
          <a:p>
            <a:fld id="{1292E099-687F-4091-949E-6867B3E632CC}" type="slidenum">
              <a:rPr lang="en-US" smtClean="0"/>
              <a:t>8</a:t>
            </a:fld>
            <a:endParaRPr lang="en-US"/>
          </a:p>
        </p:txBody>
      </p:sp>
    </p:spTree>
    <p:extLst>
      <p:ext uri="{BB962C8B-B14F-4D97-AF65-F5344CB8AC3E}">
        <p14:creationId xmlns:p14="http://schemas.microsoft.com/office/powerpoint/2010/main" val="402962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tabLst>
                <a:tab pos="457200" algn="l"/>
              </a:tabLst>
            </a:pPr>
            <a:r>
              <a:rPr lang="en-US" sz="900">
                <a:effectLst/>
                <a:latin typeface="Segoe UI" panose="020B0502040204020203" pitchFamily="34" charset="0"/>
                <a:ea typeface="Calibri" panose="020F0502020204030204" pitchFamily="34" charset="0"/>
                <a:cs typeface="Arial" panose="020B0604020202020204" pitchFamily="34" charset="0"/>
              </a:rPr>
              <a:t>Microsoft Fabric combines Data Factory, Synapse Analytics, Data Explorer, and Power BI into a single, unified experience, on the cloud. </a:t>
            </a:r>
            <a:r>
              <a:rPr lang="en-US" sz="900">
                <a:solidFill>
                  <a:srgbClr val="000000"/>
                </a:solidFill>
                <a:effectLst/>
                <a:latin typeface="Segoe UI" panose="020B0502040204020203" pitchFamily="34" charset="0"/>
                <a:ea typeface="Calibri" panose="020F0502020204030204" pitchFamily="34" charset="0"/>
                <a:cs typeface="Arial" panose="020B0604020202020204" pitchFamily="34" charset="0"/>
              </a:rPr>
              <a:t>The open and governed data lakehouse foundation is a cost-effective and performance-optimized fabric for business intelligence, machine kerning, and AI workloads at any scale. It is the foundation for migrating and modernizing existing analytics solutions, whether this be data appliances or traditional data warehouses. </a:t>
            </a:r>
            <a:endParaRPr lang="en-US" sz="9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457200" algn="l"/>
              </a:tabLst>
            </a:pPr>
            <a:r>
              <a:rPr lang="en-US" sz="900">
                <a:effectLst/>
                <a:latin typeface="Segoe UI" panose="020B0502040204020203" pitchFamily="34" charset="0"/>
                <a:ea typeface="Calibri" panose="020F0502020204030204" pitchFamily="34" charset="0"/>
                <a:cs typeface="Arial" panose="020B0604020202020204" pitchFamily="34" charset="0"/>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457200" algn="l"/>
              </a:tabLst>
            </a:pPr>
            <a:r>
              <a:rPr lang="en-US" sz="900" b="1">
                <a:effectLst/>
                <a:latin typeface="Segoe UI" panose="020B0502040204020203" pitchFamily="34" charset="0"/>
                <a:ea typeface="Calibri" panose="020F0502020204030204" pitchFamily="34" charset="0"/>
                <a:cs typeface="Arial" panose="020B0604020202020204" pitchFamily="34" charset="0"/>
              </a:rPr>
              <a:t>Talk Track for Greenfield/Growing Analytics Customers</a:t>
            </a:r>
            <a:r>
              <a:rPr lang="en-US" sz="900">
                <a:effectLst/>
                <a:latin typeface="Segoe UI" panose="020B0502040204020203" pitchFamily="34" charset="0"/>
                <a:ea typeface="Calibri" panose="020F0502020204030204" pitchFamily="34" charset="0"/>
                <a:cs typeface="Arial" panose="020B0604020202020204" pitchFamily="34" charset="0"/>
              </a:rPr>
              <a:t> – </a:t>
            </a:r>
            <a:r>
              <a:rPr lang="en-US" sz="900">
                <a:solidFill>
                  <a:srgbClr val="000000"/>
                </a:solidFill>
                <a:effectLst/>
                <a:latin typeface="Segoe UI" panose="020B0502040204020203" pitchFamily="34" charset="0"/>
                <a:ea typeface="Calibri" panose="020F0502020204030204" pitchFamily="34" charset="0"/>
                <a:cs typeface="Arial" panose="020B0604020202020204" pitchFamily="34" charset="0"/>
              </a:rPr>
              <a:t>Microsoft Fabric’s</a:t>
            </a:r>
            <a:r>
              <a:rPr lang="en-US" sz="900">
                <a:effectLst/>
                <a:latin typeface="Segoe UI" panose="020B0502040204020203" pitchFamily="34" charset="0"/>
                <a:ea typeface="Calibri" panose="020F0502020204030204" pitchFamily="34" charset="0"/>
                <a:cs typeface="Arial" panose="020B0604020202020204" pitchFamily="34" charset="0"/>
              </a:rPr>
              <a:t> SaaS environment makes it easier to deploy an entire end-to-end analytics engine from the ground up at an accelerated pace. With the solution’s built-in security and governance capabilities, you can be rest assured your data and insights are protected. </a:t>
            </a:r>
            <a:endParaRPr lang="en-US" sz="9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457200" algn="l"/>
              </a:tabLst>
            </a:pPr>
            <a:r>
              <a:rPr lang="en-US" sz="900">
                <a:effectLst/>
                <a:latin typeface="Segoe UI" panose="020B0502040204020203" pitchFamily="34" charset="0"/>
                <a:ea typeface="Calibri" panose="020F0502020204030204" pitchFamily="34" charset="0"/>
                <a:cs typeface="Arial" panose="020B0604020202020204" pitchFamily="34" charset="0"/>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457200" algn="l"/>
              </a:tabLst>
            </a:pPr>
            <a:r>
              <a:rPr lang="en-US" sz="900" b="1">
                <a:effectLst/>
                <a:latin typeface="Segoe UI" panose="020B0502040204020203" pitchFamily="34" charset="0"/>
                <a:ea typeface="Calibri" panose="020F0502020204030204" pitchFamily="34" charset="0"/>
                <a:cs typeface="Arial" panose="020B0604020202020204" pitchFamily="34" charset="0"/>
              </a:rPr>
              <a:t>Talk Track for Existing Synapse Customers</a:t>
            </a:r>
            <a:r>
              <a:rPr lang="en-US" sz="900">
                <a:effectLst/>
                <a:latin typeface="Segoe UI" panose="020B0502040204020203" pitchFamily="34" charset="0"/>
                <a:ea typeface="Calibri" panose="020F0502020204030204" pitchFamily="34" charset="0"/>
                <a:cs typeface="Arial" panose="020B0604020202020204" pitchFamily="34" charset="0"/>
              </a:rPr>
              <a:t> – </a:t>
            </a:r>
            <a:r>
              <a:rPr lang="en-US" sz="900">
                <a:solidFill>
                  <a:srgbClr val="000000"/>
                </a:solidFill>
                <a:effectLst/>
                <a:latin typeface="Segoe UI" panose="020B0502040204020203" pitchFamily="34" charset="0"/>
                <a:ea typeface="Calibri" panose="020F0502020204030204" pitchFamily="34" charset="0"/>
                <a:cs typeface="Arial" panose="020B0604020202020204" pitchFamily="34" charset="0"/>
              </a:rPr>
              <a:t>Microsoft Fabric </a:t>
            </a:r>
            <a:r>
              <a:rPr lang="en-US" sz="900">
                <a:effectLst/>
                <a:latin typeface="Segoe UI" panose="020B0502040204020203" pitchFamily="34" charset="0"/>
                <a:ea typeface="Calibri" panose="020F0502020204030204" pitchFamily="34" charset="0"/>
                <a:cs typeface="Arial" panose="020B0604020202020204" pitchFamily="34" charset="0"/>
              </a:rPr>
              <a:t>is an evolution of Azure Synapse. You will still be able to enjoy the benefits and limitless scale of Synapse in an easier to use SaaS solution while adopting new capabilities that enhance your entire analytics approach. And with the addition of Power BI, you can help democratize the ability to uncover insights and create interactive reports across the organization, helping everyone make more data-driven decisions in their everyday work.</a:t>
            </a:r>
            <a:endParaRPr lang="en-US" sz="9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457200" algn="l"/>
              </a:tabLst>
            </a:pPr>
            <a:r>
              <a:rPr lang="en-US" sz="900">
                <a:effectLst/>
                <a:latin typeface="Segoe UI" panose="020B0502040204020203" pitchFamily="34" charset="0"/>
                <a:ea typeface="Calibri" panose="020F0502020204030204" pitchFamily="34" charset="0"/>
                <a:cs typeface="Arial" panose="020B0604020202020204" pitchFamily="34" charset="0"/>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457200" algn="l"/>
              </a:tabLst>
            </a:pPr>
            <a:r>
              <a:rPr lang="en-US" sz="900" b="1">
                <a:effectLst/>
                <a:latin typeface="Segoe UI" panose="020B0502040204020203" pitchFamily="34" charset="0"/>
                <a:ea typeface="Calibri" panose="020F0502020204030204" pitchFamily="34" charset="0"/>
                <a:cs typeface="Arial" panose="020B0604020202020204" pitchFamily="34" charset="0"/>
              </a:rPr>
              <a:t>Talk Track for Existing Power BI Customers</a:t>
            </a:r>
            <a:r>
              <a:rPr lang="en-US" sz="900">
                <a:effectLst/>
                <a:latin typeface="Segoe UI" panose="020B0502040204020203" pitchFamily="34" charset="0"/>
                <a:ea typeface="Calibri" panose="020F0502020204030204" pitchFamily="34" charset="0"/>
                <a:cs typeface="Arial" panose="020B0604020202020204" pitchFamily="34" charset="0"/>
              </a:rPr>
              <a:t> – With </a:t>
            </a:r>
            <a:r>
              <a:rPr lang="en-US" sz="900">
                <a:solidFill>
                  <a:srgbClr val="000000"/>
                </a:solidFill>
                <a:effectLst/>
                <a:latin typeface="Segoe UI" panose="020B0502040204020203" pitchFamily="34" charset="0"/>
                <a:ea typeface="Calibri" panose="020F0502020204030204" pitchFamily="34" charset="0"/>
                <a:cs typeface="Arial" panose="020B0604020202020204" pitchFamily="34" charset="0"/>
              </a:rPr>
              <a:t>Microsoft Fabric</a:t>
            </a:r>
            <a:r>
              <a:rPr lang="en-US" sz="900">
                <a:effectLst/>
                <a:latin typeface="Segoe UI" panose="020B0502040204020203" pitchFamily="34" charset="0"/>
                <a:ea typeface="Calibri" panose="020F0502020204030204" pitchFamily="34" charset="0"/>
                <a:cs typeface="Arial" panose="020B0604020202020204" pitchFamily="34" charset="0"/>
              </a:rPr>
              <a:t>, you’ll be able to access new and powerful data tools and services like Azure Synapse within the same user experience you already enjoy with Power BI. You can unify these tools with your disparate data sources in the same environment to establish a single source of truth for all data, driving the ability for everyone to uncover more accurate and consistent insights than before. And instead of having to worry about security concerns of a patchwork analytics estate, you can be rest assured your data is protected with the built-in security and governance capabilities.</a:t>
            </a:r>
            <a:endParaRPr lang="en-US" sz="900">
              <a:effectLst/>
              <a:latin typeface="Calibri" panose="020F0502020204030204" pitchFamily="34" charset="0"/>
              <a:ea typeface="Calibri" panose="020F0502020204030204" pitchFamily="34" charset="0"/>
              <a:cs typeface="Arial" panose="020B060402020202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2/9/2024 8:35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4700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90BAB6-7E26-4DB4-9BB9-118C8687B58E}" type="slidenum">
              <a:rPr lang="en-US" smtClean="0"/>
              <a:t>14</a:t>
            </a:fld>
            <a:endParaRPr lang="en-US"/>
          </a:p>
        </p:txBody>
      </p:sp>
    </p:spTree>
    <p:extLst>
      <p:ext uri="{BB962C8B-B14F-4D97-AF65-F5344CB8AC3E}">
        <p14:creationId xmlns:p14="http://schemas.microsoft.com/office/powerpoint/2010/main" val="23418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4710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0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9351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 typeface="Arial" panose="020B0604020202020204" pitchFamily="34" charset="0"/>
              <a:buChar char="•"/>
            </a:pPr>
            <a:r>
              <a:rPr lang="en-US" b="1">
                <a:effectLst/>
              </a:rPr>
              <a:t>5x5</a:t>
            </a:r>
            <a:r>
              <a:rPr lang="en-US">
                <a:effectLst/>
              </a:rPr>
              <a:t>: Frictionless onboarding and instant provisioning.</a:t>
            </a:r>
          </a:p>
          <a:p>
            <a:pPr rtl="0">
              <a:buFont typeface="Arial" panose="020B0604020202020204" pitchFamily="34" charset="0"/>
              <a:buChar char="•"/>
            </a:pPr>
            <a:r>
              <a:rPr lang="en-US" b="1">
                <a:effectLst/>
              </a:rPr>
              <a:t>SaaS</a:t>
            </a:r>
            <a:r>
              <a:rPr lang="en-US">
                <a:effectLst/>
              </a:rPr>
              <a:t>: Predictable cost instead of variable consumption cost.</a:t>
            </a:r>
          </a:p>
          <a:p>
            <a:pPr rtl="0">
              <a:buFont typeface="Arial" panose="020B0604020202020204" pitchFamily="34" charset="0"/>
              <a:buChar char="•"/>
            </a:pPr>
            <a:r>
              <a:rPr lang="en-US" b="1">
                <a:effectLst/>
              </a:rPr>
              <a:t>One Compute</a:t>
            </a:r>
            <a:r>
              <a:rPr lang="en-US">
                <a:effectLst/>
              </a:rPr>
              <a:t>: Do more with less! Same compute resources are used for governance, warehousing, integration, data science, reporting, and analytics. No individual provisioning required, giving you optimized performance where it’s needed with the simplicity and savings of single compute.</a:t>
            </a:r>
          </a:p>
          <a:p>
            <a:pPr rtl="0">
              <a:buFont typeface="Arial" panose="020B0604020202020204" pitchFamily="34" charset="0"/>
              <a:buChar char="•"/>
            </a:pPr>
            <a:r>
              <a:rPr lang="en-US" b="1">
                <a:effectLst/>
              </a:rPr>
              <a:t>One Data Lake</a:t>
            </a:r>
            <a:r>
              <a:rPr lang="en-US">
                <a:effectLst/>
              </a:rPr>
              <a:t>: The world's first multi-cloud data lake </a:t>
            </a:r>
            <a:r>
              <a:rPr lang="en-US" b="1">
                <a:effectLst/>
              </a:rPr>
              <a:t>(</a:t>
            </a:r>
            <a:r>
              <a:rPr lang="en-US" b="1" err="1">
                <a:effectLst/>
              </a:rPr>
              <a:t>OneLake</a:t>
            </a:r>
            <a:r>
              <a:rPr lang="en-US" b="1">
                <a:effectLst/>
              </a:rPr>
              <a:t>)</a:t>
            </a:r>
            <a:r>
              <a:rPr lang="en-US">
                <a:effectLst/>
              </a:rPr>
              <a:t> for any data type, anywhere, without data movement.</a:t>
            </a:r>
          </a:p>
          <a:p>
            <a:pPr rtl="0">
              <a:buFont typeface="Arial" panose="020B0604020202020204" pitchFamily="34" charset="0"/>
              <a:buChar char="•"/>
            </a:pPr>
            <a:r>
              <a:rPr lang="en-US" b="1">
                <a:effectLst/>
              </a:rPr>
              <a:t>Direct Lake Mode</a:t>
            </a:r>
            <a:r>
              <a:rPr lang="en-US">
                <a:effectLst/>
              </a:rPr>
              <a:t>: Both the fast data updates of </a:t>
            </a:r>
            <a:r>
              <a:rPr lang="en-US" b="1">
                <a:effectLst/>
              </a:rPr>
              <a:t>Direct Query</a:t>
            </a:r>
            <a:r>
              <a:rPr lang="en-US">
                <a:effectLst/>
              </a:rPr>
              <a:t> combined with the performance of </a:t>
            </a:r>
            <a:r>
              <a:rPr lang="en-US" b="1">
                <a:effectLst/>
              </a:rPr>
              <a:t>Import Mode</a:t>
            </a:r>
            <a:r>
              <a:rPr lang="en-US">
                <a:effectLst/>
              </a:rPr>
              <a:t> all the time.</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D32E9-684E-4390-8F5F-EA016EFE68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131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a:t>Click to edit Master title style</a:t>
            </a:r>
          </a:p>
        </p:txBody>
      </p:sp>
    </p:spTree>
    <p:extLst>
      <p:ext uri="{BB962C8B-B14F-4D97-AF65-F5344CB8AC3E}">
        <p14:creationId xmlns:p14="http://schemas.microsoft.com/office/powerpoint/2010/main" val="9855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6742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98322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Large Number Divider 1">
    <p:bg>
      <p:bgPr>
        <a:solidFill>
          <a:srgbClr val="F4F4F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2793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enter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2D82F595-5446-D9B5-B5DF-1FA1AFE0D3FA}"/>
              </a:ext>
            </a:extLst>
          </p:cNvPr>
          <p:cNvSpPr>
            <a:spLocks noGrp="1"/>
          </p:cNvSpPr>
          <p:nvPr>
            <p:ph type="body" sz="quarter" idx="10"/>
          </p:nvPr>
        </p:nvSpPr>
        <p:spPr>
          <a:xfrm>
            <a:off x="588263" y="1039774"/>
            <a:ext cx="11018520" cy="430887"/>
          </a:xfrm>
        </p:spPr>
        <p:txBody>
          <a:bodyPr anchor="t"/>
          <a:lstStyle>
            <a:lvl1pPr marL="12700" indent="0" algn="ctr">
              <a:buNone/>
              <a:tabLst/>
              <a:defRPr sz="2800">
                <a:gradFill>
                  <a:gsLst>
                    <a:gs pos="70000">
                      <a:srgbClr val="49C5B1"/>
                    </a:gs>
                    <a:gs pos="0">
                      <a:srgbClr val="8DE971"/>
                    </a:gs>
                  </a:gsLst>
                  <a:path path="circle">
                    <a:fillToRect l="100000" t="100000"/>
                  </a:path>
                </a:gradFill>
                <a:latin typeface="+mj-lt"/>
              </a:defRPr>
            </a:lvl1pPr>
            <a:lvl2pPr marL="12700" indent="0" algn="ctr">
              <a:buNone/>
              <a:tabLst/>
              <a:defRPr sz="2800">
                <a:latin typeface="+mj-lt"/>
              </a:defRPr>
            </a:lvl2pPr>
            <a:lvl3pPr marL="12700" indent="0" algn="ctr">
              <a:buNone/>
              <a:tabLst/>
              <a:defRPr sz="2800">
                <a:latin typeface="+mj-lt"/>
              </a:defRPr>
            </a:lvl3pPr>
            <a:lvl4pPr marL="12700" indent="0" algn="ctr">
              <a:buNone/>
              <a:tabLst/>
              <a:defRPr sz="2800">
                <a:latin typeface="+mj-lt"/>
              </a:defRPr>
            </a:lvl4pPr>
            <a:lvl5pPr marL="12700" indent="0" algn="ctr">
              <a:buNone/>
              <a:tabLst/>
              <a:defRPr sz="2800">
                <a:latin typeface="+mj-lt"/>
              </a:defRPr>
            </a:lvl5pPr>
          </a:lstStyle>
          <a:p>
            <a:pPr lvl="0"/>
            <a:r>
              <a:rPr lang="en-US"/>
              <a:t>Click to edit Master text styles</a:t>
            </a:r>
          </a:p>
        </p:txBody>
      </p:sp>
      <p:sp>
        <p:nvSpPr>
          <p:cNvPr id="6" name="Footer Placeholder 5">
            <a:extLst>
              <a:ext uri="{FF2B5EF4-FFF2-40B4-BE49-F238E27FC236}">
                <a16:creationId xmlns:a16="http://schemas.microsoft.com/office/drawing/2014/main" id="{4AEE89CF-2060-F8E1-0F72-E54B7B7AD70B}"/>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A446F"/>
              </a:solidFill>
              <a:effectLst/>
              <a:uLnTx/>
              <a:uFillTx/>
              <a:latin typeface="Segoe UI"/>
              <a:ea typeface="+mn-ea"/>
              <a:cs typeface="+mn-cs"/>
            </a:endParaRPr>
          </a:p>
        </p:txBody>
      </p:sp>
    </p:spTree>
    <p:extLst>
      <p:ext uri="{BB962C8B-B14F-4D97-AF65-F5344CB8AC3E}">
        <p14:creationId xmlns:p14="http://schemas.microsoft.com/office/powerpoint/2010/main" val="8988037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511538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8459530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65537"/>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10710638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9951502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7"/>
            <a:ext cx="1693247" cy="442532"/>
          </a:xfrm>
          <a:prstGeom prst="rect">
            <a:avLst/>
          </a:prstGeo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4" name="Text Placeholder 4"/>
          <p:cNvSpPr>
            <a:spLocks noGrp="1"/>
          </p:cNvSpPr>
          <p:nvPr>
            <p:ph type="body" sz="quarter" idx="15" hasCustomPrompt="1"/>
          </p:nvPr>
        </p:nvSpPr>
        <p:spPr>
          <a:xfrm>
            <a:off x="2378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6" name="Text Placeholder 4"/>
          <p:cNvSpPr>
            <a:spLocks noGrp="1"/>
          </p:cNvSpPr>
          <p:nvPr>
            <p:ph type="body" sz="quarter" idx="17" hasCustomPrompt="1"/>
          </p:nvPr>
        </p:nvSpPr>
        <p:spPr>
          <a:xfrm>
            <a:off x="4300662"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8" name="Text Placeholder 4"/>
          <p:cNvSpPr>
            <a:spLocks noGrp="1"/>
          </p:cNvSpPr>
          <p:nvPr>
            <p:ph type="body" sz="quarter" idx="19" hasCustomPrompt="1"/>
          </p:nvPr>
        </p:nvSpPr>
        <p:spPr>
          <a:xfrm>
            <a:off x="6222995"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0" name="Text Placeholder 4"/>
          <p:cNvSpPr>
            <a:spLocks noGrp="1"/>
          </p:cNvSpPr>
          <p:nvPr>
            <p:ph type="body" sz="quarter" idx="21" hasCustomPrompt="1"/>
          </p:nvPr>
        </p:nvSpPr>
        <p:spPr>
          <a:xfrm>
            <a:off x="8145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2" name="Text Placeholder 4"/>
          <p:cNvSpPr>
            <a:spLocks noGrp="1"/>
          </p:cNvSpPr>
          <p:nvPr>
            <p:ph type="body" sz="quarter" idx="23" hasCustomPrompt="1"/>
          </p:nvPr>
        </p:nvSpPr>
        <p:spPr>
          <a:xfrm>
            <a:off x="10067660"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5" name="Content Placeholder 15"/>
          <p:cNvSpPr>
            <a:spLocks noGrp="1"/>
          </p:cNvSpPr>
          <p:nvPr>
            <p:ph sz="quarter" idx="26" hasCustomPrompt="1"/>
          </p:nvPr>
        </p:nvSpPr>
        <p:spPr>
          <a:xfrm>
            <a:off x="2378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5416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37832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0066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22984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139413"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044584"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82637" y="2301518"/>
            <a:ext cx="647418" cy="64751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7498" y="2301518"/>
            <a:ext cx="647418" cy="64751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86028" y="2301518"/>
            <a:ext cx="647418" cy="64751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752756" y="2301518"/>
            <a:ext cx="647418" cy="64751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2988" y="2301518"/>
            <a:ext cx="647418" cy="64751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02611" y="2301518"/>
            <a:ext cx="647418" cy="647510"/>
          </a:xfrm>
          <a:prstGeom prst="rect">
            <a:avLst/>
          </a:prstGeom>
        </p:spPr>
      </p:pic>
    </p:spTree>
    <p:extLst>
      <p:ext uri="{BB962C8B-B14F-4D97-AF65-F5344CB8AC3E}">
        <p14:creationId xmlns:p14="http://schemas.microsoft.com/office/powerpoint/2010/main" val="3811533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5_Presentation Slide">
  <p:cSld name="05_Presentation Slide">
    <p:spTree>
      <p:nvGrpSpPr>
        <p:cNvPr id="1" name="Shape 327"/>
        <p:cNvGrpSpPr/>
        <p:nvPr/>
      </p:nvGrpSpPr>
      <p:grpSpPr>
        <a:xfrm>
          <a:off x="0" y="0"/>
          <a:ext cx="0" cy="0"/>
          <a:chOff x="0" y="0"/>
          <a:chExt cx="0" cy="0"/>
        </a:xfrm>
      </p:grpSpPr>
      <p:sp>
        <p:nvSpPr>
          <p:cNvPr id="328" name="Google Shape;328;p27"/>
          <p:cNvSpPr/>
          <p:nvPr/>
        </p:nvSpPr>
        <p:spPr>
          <a:xfrm>
            <a:off x="11072190" y="6405420"/>
            <a:ext cx="224423" cy="149195"/>
          </a:xfrm>
          <a:custGeom>
            <a:avLst/>
            <a:gdLst/>
            <a:ahLst/>
            <a:cxnLst/>
            <a:rect l="l" t="t" r="r" b="b"/>
            <a:pathLst>
              <a:path w="21172" h="14075" extrusionOk="0">
                <a:moveTo>
                  <a:pt x="18833" y="81"/>
                </a:moveTo>
                <a:lnTo>
                  <a:pt x="6614" y="81"/>
                </a:lnTo>
                <a:lnTo>
                  <a:pt x="8388" y="3146"/>
                </a:lnTo>
                <a:lnTo>
                  <a:pt x="9074" y="3146"/>
                </a:lnTo>
                <a:lnTo>
                  <a:pt x="9195" y="3146"/>
                </a:lnTo>
                <a:lnTo>
                  <a:pt x="17381" y="3146"/>
                </a:lnTo>
                <a:cubicBezTo>
                  <a:pt x="17583" y="3146"/>
                  <a:pt x="18107" y="3227"/>
                  <a:pt x="18107" y="3952"/>
                </a:cubicBezTo>
                <a:lnTo>
                  <a:pt x="18107" y="10284"/>
                </a:lnTo>
                <a:cubicBezTo>
                  <a:pt x="18107" y="11009"/>
                  <a:pt x="17583" y="11090"/>
                  <a:pt x="17381" y="11090"/>
                </a:cubicBezTo>
                <a:lnTo>
                  <a:pt x="7017" y="11090"/>
                </a:lnTo>
                <a:lnTo>
                  <a:pt x="7017" y="8469"/>
                </a:lnTo>
                <a:lnTo>
                  <a:pt x="15526" y="8469"/>
                </a:lnTo>
                <a:lnTo>
                  <a:pt x="15526" y="5565"/>
                </a:lnTo>
                <a:lnTo>
                  <a:pt x="6815" y="5565"/>
                </a:lnTo>
                <a:lnTo>
                  <a:pt x="3549" y="0"/>
                </a:lnTo>
                <a:lnTo>
                  <a:pt x="0" y="0"/>
                </a:lnTo>
                <a:lnTo>
                  <a:pt x="3993" y="6937"/>
                </a:lnTo>
                <a:lnTo>
                  <a:pt x="3993" y="14074"/>
                </a:lnTo>
                <a:lnTo>
                  <a:pt x="6936" y="14074"/>
                </a:lnTo>
                <a:lnTo>
                  <a:pt x="6936" y="14074"/>
                </a:lnTo>
                <a:lnTo>
                  <a:pt x="19034" y="14074"/>
                </a:lnTo>
                <a:cubicBezTo>
                  <a:pt x="20365" y="14074"/>
                  <a:pt x="21172" y="12864"/>
                  <a:pt x="21172" y="10485"/>
                </a:cubicBezTo>
                <a:lnTo>
                  <a:pt x="21172" y="3146"/>
                </a:lnTo>
                <a:cubicBezTo>
                  <a:pt x="21172" y="1089"/>
                  <a:pt x="20365" y="81"/>
                  <a:pt x="18833" y="81"/>
                </a:cubicBezTo>
                <a:close/>
              </a:path>
            </a:pathLst>
          </a:custGeom>
          <a:solidFill>
            <a:srgbClr val="181E41"/>
          </a:solidFill>
          <a:ln>
            <a:noFill/>
          </a:ln>
        </p:spPr>
        <p:txBody>
          <a:bodyPr spcFirstLastPara="1" wrap="square" lIns="60941" tIns="60941" rIns="60941" bIns="60941" anchor="ctr" anchorCtr="0">
            <a:noAutofit/>
          </a:bodyPr>
          <a:lstStyle/>
          <a:p>
            <a:pPr marL="0" lvl="0" indent="0" algn="l" rtl="0">
              <a:spcBef>
                <a:spcPts val="0"/>
              </a:spcBef>
              <a:spcAft>
                <a:spcPts val="0"/>
              </a:spcAft>
              <a:buNone/>
            </a:pPr>
            <a:endParaRPr sz="1200">
              <a:solidFill>
                <a:srgbClr val="181E41"/>
              </a:solidFill>
              <a:latin typeface="Inter"/>
              <a:ea typeface="Inter"/>
              <a:cs typeface="Inter"/>
              <a:sym typeface="Inter"/>
            </a:endParaRPr>
          </a:p>
        </p:txBody>
      </p:sp>
      <p:sp>
        <p:nvSpPr>
          <p:cNvPr id="329" name="Google Shape;329;p27"/>
          <p:cNvSpPr txBox="1">
            <a:spLocks noGrp="1"/>
          </p:cNvSpPr>
          <p:nvPr>
            <p:ph type="body" idx="1"/>
          </p:nvPr>
        </p:nvSpPr>
        <p:spPr>
          <a:xfrm>
            <a:off x="685617" y="6329917"/>
            <a:ext cx="7033400" cy="255800"/>
          </a:xfrm>
          <a:prstGeom prst="rect">
            <a:avLst/>
          </a:prstGeom>
        </p:spPr>
        <p:txBody>
          <a:bodyPr spcFirstLastPara="1" wrap="square" lIns="0" tIns="0" rIns="0" bIns="0" anchor="t" anchorCtr="0">
            <a:noAutofit/>
          </a:bodyPr>
          <a:lstStyle>
            <a:lvl1pPr marL="304726" lvl="0" indent="-211615" rtl="0">
              <a:spcBef>
                <a:spcPts val="0"/>
              </a:spcBef>
              <a:spcAft>
                <a:spcPts val="0"/>
              </a:spcAft>
              <a:buClr>
                <a:srgbClr val="181E41"/>
              </a:buClr>
              <a:buSzPts val="1400"/>
              <a:buChar char="●"/>
              <a:defRPr sz="933">
                <a:solidFill>
                  <a:srgbClr val="181E41"/>
                </a:solidFill>
              </a:defRPr>
            </a:lvl1pPr>
            <a:lvl2pPr marL="609453" lvl="1" indent="-211615" rtl="0">
              <a:spcBef>
                <a:spcPts val="2133"/>
              </a:spcBef>
              <a:spcAft>
                <a:spcPts val="0"/>
              </a:spcAft>
              <a:buClr>
                <a:srgbClr val="181E41"/>
              </a:buClr>
              <a:buSzPts val="1400"/>
              <a:buChar char="○"/>
              <a:defRPr sz="933">
                <a:solidFill>
                  <a:srgbClr val="181E41"/>
                </a:solidFill>
              </a:defRPr>
            </a:lvl2pPr>
            <a:lvl3pPr marL="914180" lvl="2" indent="-211615" rtl="0">
              <a:spcBef>
                <a:spcPts val="2133"/>
              </a:spcBef>
              <a:spcAft>
                <a:spcPts val="0"/>
              </a:spcAft>
              <a:buClr>
                <a:srgbClr val="181E41"/>
              </a:buClr>
              <a:buSzPts val="1400"/>
              <a:buChar char="■"/>
              <a:defRPr sz="933">
                <a:solidFill>
                  <a:srgbClr val="181E41"/>
                </a:solidFill>
              </a:defRPr>
            </a:lvl3pPr>
            <a:lvl4pPr marL="1218906" lvl="3" indent="-211615" rtl="0">
              <a:spcBef>
                <a:spcPts val="2133"/>
              </a:spcBef>
              <a:spcAft>
                <a:spcPts val="0"/>
              </a:spcAft>
              <a:buClr>
                <a:srgbClr val="181E41"/>
              </a:buClr>
              <a:buSzPts val="1400"/>
              <a:buChar char="●"/>
              <a:defRPr sz="933">
                <a:solidFill>
                  <a:srgbClr val="181E41"/>
                </a:solidFill>
              </a:defRPr>
            </a:lvl4pPr>
            <a:lvl5pPr marL="1523632" lvl="4" indent="-211615" rtl="0">
              <a:spcBef>
                <a:spcPts val="2133"/>
              </a:spcBef>
              <a:spcAft>
                <a:spcPts val="0"/>
              </a:spcAft>
              <a:buClr>
                <a:srgbClr val="181E41"/>
              </a:buClr>
              <a:buSzPts val="1400"/>
              <a:buChar char="○"/>
              <a:defRPr sz="933">
                <a:solidFill>
                  <a:srgbClr val="181E41"/>
                </a:solidFill>
              </a:defRPr>
            </a:lvl5pPr>
            <a:lvl6pPr marL="1828359" lvl="5" indent="-211615" rtl="0">
              <a:spcBef>
                <a:spcPts val="2133"/>
              </a:spcBef>
              <a:spcAft>
                <a:spcPts val="0"/>
              </a:spcAft>
              <a:buClr>
                <a:srgbClr val="181E41"/>
              </a:buClr>
              <a:buSzPts val="1400"/>
              <a:buChar char="■"/>
              <a:defRPr sz="933">
                <a:solidFill>
                  <a:srgbClr val="181E41"/>
                </a:solidFill>
              </a:defRPr>
            </a:lvl6pPr>
            <a:lvl7pPr marL="2133086" lvl="6" indent="-211615" rtl="0">
              <a:spcBef>
                <a:spcPts val="2133"/>
              </a:spcBef>
              <a:spcAft>
                <a:spcPts val="0"/>
              </a:spcAft>
              <a:buClr>
                <a:srgbClr val="181E41"/>
              </a:buClr>
              <a:buSzPts val="1400"/>
              <a:buChar char="●"/>
              <a:defRPr sz="933">
                <a:solidFill>
                  <a:srgbClr val="181E41"/>
                </a:solidFill>
              </a:defRPr>
            </a:lvl7pPr>
            <a:lvl8pPr marL="2437812" lvl="7" indent="-211615" rtl="0">
              <a:spcBef>
                <a:spcPts val="2133"/>
              </a:spcBef>
              <a:spcAft>
                <a:spcPts val="0"/>
              </a:spcAft>
              <a:buClr>
                <a:srgbClr val="181E41"/>
              </a:buClr>
              <a:buSzPts val="1400"/>
              <a:buChar char="○"/>
              <a:defRPr sz="933">
                <a:solidFill>
                  <a:srgbClr val="181E41"/>
                </a:solidFill>
              </a:defRPr>
            </a:lvl8pPr>
            <a:lvl9pPr marL="2742539" lvl="8" indent="-211615" rtl="0">
              <a:spcBef>
                <a:spcPts val="2133"/>
              </a:spcBef>
              <a:spcAft>
                <a:spcPts val="2133"/>
              </a:spcAft>
              <a:buClr>
                <a:srgbClr val="181E41"/>
              </a:buClr>
              <a:buSzPts val="1400"/>
              <a:buChar char="■"/>
              <a:defRPr sz="933">
                <a:solidFill>
                  <a:srgbClr val="181E41"/>
                </a:solidFill>
              </a:defRPr>
            </a:lvl9pPr>
          </a:lstStyle>
          <a:p>
            <a:endParaRPr/>
          </a:p>
        </p:txBody>
      </p:sp>
      <p:sp>
        <p:nvSpPr>
          <p:cNvPr id="330" name="Google Shape;330;p27"/>
          <p:cNvSpPr txBox="1">
            <a:spLocks noGrp="1"/>
          </p:cNvSpPr>
          <p:nvPr>
            <p:ph type="sldNum" idx="12"/>
          </p:nvPr>
        </p:nvSpPr>
        <p:spPr>
          <a:xfrm>
            <a:off x="0" y="6279017"/>
            <a:ext cx="685800" cy="255800"/>
          </a:xfrm>
          <a:prstGeom prst="rect">
            <a:avLst/>
          </a:prstGeom>
        </p:spPr>
        <p:txBody>
          <a:bodyPr spcFirstLastPara="1" wrap="square" lIns="0" tIns="0" rIns="182875" bIns="0" anchor="t" anchorCtr="0">
            <a:noAutofit/>
          </a:bodyPr>
          <a:lstStyle>
            <a:lvl1pPr lvl="0" algn="r" rtl="0">
              <a:buNone/>
              <a:defRPr sz="1333"/>
            </a:lvl1pPr>
            <a:lvl2pPr lvl="1" algn="r" rtl="0">
              <a:buNone/>
              <a:defRPr sz="1333"/>
            </a:lvl2pPr>
            <a:lvl3pPr lvl="2" algn="r" rtl="0">
              <a:buNone/>
              <a:defRPr sz="1333"/>
            </a:lvl3pPr>
            <a:lvl4pPr lvl="3" algn="r" rtl="0">
              <a:buNone/>
              <a:defRPr sz="1333"/>
            </a:lvl4pPr>
            <a:lvl5pPr lvl="4" algn="r" rtl="0">
              <a:buNone/>
              <a:defRPr sz="1333"/>
            </a:lvl5pPr>
            <a:lvl6pPr lvl="5" algn="r" rtl="0">
              <a:buNone/>
              <a:defRPr sz="1333"/>
            </a:lvl6pPr>
            <a:lvl7pPr lvl="6" algn="r" rtl="0">
              <a:buNone/>
              <a:defRPr sz="1333"/>
            </a:lvl7pPr>
            <a:lvl8pPr lvl="7" algn="r" rtl="0">
              <a:buNone/>
              <a:defRPr sz="1333"/>
            </a:lvl8pPr>
            <a:lvl9pPr lvl="8" algn="r" rtl="0">
              <a:buNone/>
              <a:defRPr sz="1333"/>
            </a:lvl9pPr>
          </a:lstStyle>
          <a:p>
            <a:fld id="{00000000-1234-1234-1234-123412341234}" type="slidenum">
              <a:rPr lang="en" smtClean="0"/>
              <a:pPr/>
              <a:t>‹#›</a:t>
            </a:fld>
            <a:endParaRPr lang="en"/>
          </a:p>
        </p:txBody>
      </p:sp>
      <p:sp>
        <p:nvSpPr>
          <p:cNvPr id="331" name="Google Shape;331;p27"/>
          <p:cNvSpPr txBox="1">
            <a:spLocks noGrp="1"/>
          </p:cNvSpPr>
          <p:nvPr>
            <p:ph type="title"/>
          </p:nvPr>
        </p:nvSpPr>
        <p:spPr>
          <a:xfrm>
            <a:off x="685800" y="491167"/>
            <a:ext cx="10820400" cy="524800"/>
          </a:xfrm>
          <a:prstGeom prst="rect">
            <a:avLst/>
          </a:prstGeom>
        </p:spPr>
        <p:txBody>
          <a:bodyPr spcFirstLastPara="1" wrap="square" lIns="0" tIns="0" rIns="0" bIns="0" anchor="t" anchorCtr="0">
            <a:noAutofit/>
          </a:bodyPr>
          <a:lstStyle>
            <a:lvl1pPr lvl="0" rtl="0">
              <a:spcBef>
                <a:spcPts val="0"/>
              </a:spcBef>
              <a:spcAft>
                <a:spcPts val="0"/>
              </a:spcAft>
              <a:buClr>
                <a:srgbClr val="00A1E0"/>
              </a:buClr>
              <a:buSzPts val="4800"/>
              <a:buNone/>
              <a:defRPr>
                <a:solidFill>
                  <a:srgbClr val="00A1E0"/>
                </a:solidFill>
              </a:defRPr>
            </a:lvl1pPr>
            <a:lvl2pPr lvl="1" rtl="0">
              <a:spcBef>
                <a:spcPts val="0"/>
              </a:spcBef>
              <a:spcAft>
                <a:spcPts val="0"/>
              </a:spcAft>
              <a:buClr>
                <a:srgbClr val="00A1E0"/>
              </a:buClr>
              <a:buSzPts val="4800"/>
              <a:buNone/>
              <a:defRPr>
                <a:solidFill>
                  <a:srgbClr val="00A1E0"/>
                </a:solidFill>
              </a:defRPr>
            </a:lvl2pPr>
            <a:lvl3pPr lvl="2" rtl="0">
              <a:spcBef>
                <a:spcPts val="0"/>
              </a:spcBef>
              <a:spcAft>
                <a:spcPts val="0"/>
              </a:spcAft>
              <a:buClr>
                <a:srgbClr val="00A1E0"/>
              </a:buClr>
              <a:buSzPts val="4800"/>
              <a:buNone/>
              <a:defRPr>
                <a:solidFill>
                  <a:srgbClr val="00A1E0"/>
                </a:solidFill>
              </a:defRPr>
            </a:lvl3pPr>
            <a:lvl4pPr lvl="3" rtl="0">
              <a:spcBef>
                <a:spcPts val="0"/>
              </a:spcBef>
              <a:spcAft>
                <a:spcPts val="0"/>
              </a:spcAft>
              <a:buClr>
                <a:srgbClr val="00A1E0"/>
              </a:buClr>
              <a:buSzPts val="4800"/>
              <a:buNone/>
              <a:defRPr>
                <a:solidFill>
                  <a:srgbClr val="00A1E0"/>
                </a:solidFill>
              </a:defRPr>
            </a:lvl4pPr>
            <a:lvl5pPr lvl="4" rtl="0">
              <a:spcBef>
                <a:spcPts val="0"/>
              </a:spcBef>
              <a:spcAft>
                <a:spcPts val="0"/>
              </a:spcAft>
              <a:buClr>
                <a:srgbClr val="00A1E0"/>
              </a:buClr>
              <a:buSzPts val="4800"/>
              <a:buNone/>
              <a:defRPr>
                <a:solidFill>
                  <a:srgbClr val="00A1E0"/>
                </a:solidFill>
              </a:defRPr>
            </a:lvl5pPr>
            <a:lvl6pPr lvl="5" rtl="0">
              <a:spcBef>
                <a:spcPts val="0"/>
              </a:spcBef>
              <a:spcAft>
                <a:spcPts val="0"/>
              </a:spcAft>
              <a:buClr>
                <a:srgbClr val="00A1E0"/>
              </a:buClr>
              <a:buSzPts val="4800"/>
              <a:buNone/>
              <a:defRPr>
                <a:solidFill>
                  <a:srgbClr val="00A1E0"/>
                </a:solidFill>
              </a:defRPr>
            </a:lvl6pPr>
            <a:lvl7pPr lvl="6" rtl="0">
              <a:spcBef>
                <a:spcPts val="0"/>
              </a:spcBef>
              <a:spcAft>
                <a:spcPts val="0"/>
              </a:spcAft>
              <a:buClr>
                <a:srgbClr val="00A1E0"/>
              </a:buClr>
              <a:buSzPts val="4800"/>
              <a:buNone/>
              <a:defRPr>
                <a:solidFill>
                  <a:srgbClr val="00A1E0"/>
                </a:solidFill>
              </a:defRPr>
            </a:lvl7pPr>
            <a:lvl8pPr lvl="7" rtl="0">
              <a:spcBef>
                <a:spcPts val="0"/>
              </a:spcBef>
              <a:spcAft>
                <a:spcPts val="0"/>
              </a:spcAft>
              <a:buClr>
                <a:srgbClr val="00A1E0"/>
              </a:buClr>
              <a:buSzPts val="4800"/>
              <a:buNone/>
              <a:defRPr>
                <a:solidFill>
                  <a:srgbClr val="00A1E0"/>
                </a:solidFill>
              </a:defRPr>
            </a:lvl8pPr>
            <a:lvl9pPr lvl="8" rtl="0">
              <a:spcBef>
                <a:spcPts val="0"/>
              </a:spcBef>
              <a:spcAft>
                <a:spcPts val="0"/>
              </a:spcAft>
              <a:buClr>
                <a:srgbClr val="00A1E0"/>
              </a:buClr>
              <a:buSzPts val="4800"/>
              <a:buNone/>
              <a:defRPr>
                <a:solidFill>
                  <a:srgbClr val="00A1E0"/>
                </a:solidFill>
              </a:defRPr>
            </a:lvl9pPr>
          </a:lstStyle>
          <a:p>
            <a:endParaRPr/>
          </a:p>
        </p:txBody>
      </p:sp>
      <p:sp>
        <p:nvSpPr>
          <p:cNvPr id="332" name="Google Shape;332;p27"/>
          <p:cNvSpPr txBox="1">
            <a:spLocks noGrp="1"/>
          </p:cNvSpPr>
          <p:nvPr>
            <p:ph type="subTitle" idx="2"/>
          </p:nvPr>
        </p:nvSpPr>
        <p:spPr>
          <a:xfrm>
            <a:off x="685900" y="1332466"/>
            <a:ext cx="10820400" cy="4885200"/>
          </a:xfrm>
          <a:prstGeom prst="rect">
            <a:avLst/>
          </a:prstGeom>
        </p:spPr>
        <p:txBody>
          <a:bodyPr spcFirstLastPara="1" wrap="square" lIns="0" tIns="0" rIns="0" bIns="0" anchor="t" anchorCtr="0">
            <a:noAutofit/>
          </a:bodyPr>
          <a:lstStyle>
            <a:lvl1pPr lvl="0" rtl="0">
              <a:spcBef>
                <a:spcPts val="0"/>
              </a:spcBef>
              <a:spcAft>
                <a:spcPts val="0"/>
              </a:spcAft>
              <a:buNone/>
              <a:defRPr sz="2133">
                <a:solidFill>
                  <a:srgbClr val="181E41"/>
                </a:solidFill>
              </a:defRPr>
            </a:lvl1pPr>
            <a:lvl2pPr lvl="1" rtl="0">
              <a:spcBef>
                <a:spcPts val="2133"/>
              </a:spcBef>
              <a:spcAft>
                <a:spcPts val="0"/>
              </a:spcAft>
              <a:buNone/>
              <a:defRPr sz="2133">
                <a:solidFill>
                  <a:srgbClr val="181E41"/>
                </a:solidFill>
              </a:defRPr>
            </a:lvl2pPr>
            <a:lvl3pPr lvl="2" rtl="0">
              <a:spcBef>
                <a:spcPts val="2133"/>
              </a:spcBef>
              <a:spcAft>
                <a:spcPts val="0"/>
              </a:spcAft>
              <a:buNone/>
              <a:defRPr sz="2133">
                <a:solidFill>
                  <a:srgbClr val="181E41"/>
                </a:solidFill>
              </a:defRPr>
            </a:lvl3pPr>
            <a:lvl4pPr lvl="3" rtl="0">
              <a:spcBef>
                <a:spcPts val="2133"/>
              </a:spcBef>
              <a:spcAft>
                <a:spcPts val="0"/>
              </a:spcAft>
              <a:buNone/>
              <a:defRPr sz="2133">
                <a:solidFill>
                  <a:srgbClr val="181E41"/>
                </a:solidFill>
              </a:defRPr>
            </a:lvl4pPr>
            <a:lvl5pPr lvl="4" rtl="0">
              <a:spcBef>
                <a:spcPts val="2133"/>
              </a:spcBef>
              <a:spcAft>
                <a:spcPts val="0"/>
              </a:spcAft>
              <a:buNone/>
              <a:defRPr sz="2133">
                <a:solidFill>
                  <a:srgbClr val="181E41"/>
                </a:solidFill>
              </a:defRPr>
            </a:lvl5pPr>
            <a:lvl6pPr lvl="5" rtl="0">
              <a:spcBef>
                <a:spcPts val="2133"/>
              </a:spcBef>
              <a:spcAft>
                <a:spcPts val="0"/>
              </a:spcAft>
              <a:buNone/>
              <a:defRPr sz="2133">
                <a:solidFill>
                  <a:srgbClr val="181E41"/>
                </a:solidFill>
              </a:defRPr>
            </a:lvl6pPr>
            <a:lvl7pPr lvl="6" rtl="0">
              <a:spcBef>
                <a:spcPts val="2133"/>
              </a:spcBef>
              <a:spcAft>
                <a:spcPts val="0"/>
              </a:spcAft>
              <a:buNone/>
              <a:defRPr sz="2133">
                <a:solidFill>
                  <a:srgbClr val="181E41"/>
                </a:solidFill>
              </a:defRPr>
            </a:lvl7pPr>
            <a:lvl8pPr lvl="7" rtl="0">
              <a:spcBef>
                <a:spcPts val="2133"/>
              </a:spcBef>
              <a:spcAft>
                <a:spcPts val="0"/>
              </a:spcAft>
              <a:buNone/>
              <a:defRPr sz="2133">
                <a:solidFill>
                  <a:srgbClr val="181E41"/>
                </a:solidFill>
              </a:defRPr>
            </a:lvl8pPr>
            <a:lvl9pPr lvl="8" rtl="0">
              <a:spcBef>
                <a:spcPts val="2133"/>
              </a:spcBef>
              <a:spcAft>
                <a:spcPts val="2133"/>
              </a:spcAft>
              <a:buNone/>
              <a:defRPr sz="2133">
                <a:solidFill>
                  <a:srgbClr val="181E41"/>
                </a:solidFill>
              </a:defRPr>
            </a:lvl9pPr>
          </a:lstStyle>
          <a:p>
            <a:endParaRPr/>
          </a:p>
        </p:txBody>
      </p:sp>
      <p:sp>
        <p:nvSpPr>
          <p:cNvPr id="333" name="Google Shape;333;p27"/>
          <p:cNvSpPr/>
          <p:nvPr/>
        </p:nvSpPr>
        <p:spPr>
          <a:xfrm>
            <a:off x="0" y="521767"/>
            <a:ext cx="154400" cy="463600"/>
          </a:xfrm>
          <a:prstGeom prst="rect">
            <a:avLst/>
          </a:prstGeom>
          <a:solidFill>
            <a:srgbClr val="00A1E0"/>
          </a:solidFill>
          <a:ln>
            <a:noFill/>
          </a:ln>
        </p:spPr>
        <p:txBody>
          <a:bodyPr spcFirstLastPara="1" wrap="square" lIns="60941" tIns="60941" rIns="60941" bIns="60941" anchor="ctr" anchorCtr="0">
            <a:noAutofit/>
          </a:bodyPr>
          <a:lstStyle/>
          <a:p>
            <a:pPr marL="0" lvl="0" indent="0" algn="l" rtl="0">
              <a:spcBef>
                <a:spcPts val="0"/>
              </a:spcBef>
              <a:spcAft>
                <a:spcPts val="0"/>
              </a:spcAft>
              <a:buNone/>
            </a:pPr>
            <a:endParaRPr sz="1200">
              <a:latin typeface="Inter"/>
              <a:ea typeface="Inter"/>
              <a:cs typeface="Inter"/>
              <a:sym typeface="Inter"/>
            </a:endParaRPr>
          </a:p>
        </p:txBody>
      </p:sp>
    </p:spTree>
    <p:extLst>
      <p:ext uri="{BB962C8B-B14F-4D97-AF65-F5344CB8AC3E}">
        <p14:creationId xmlns:p14="http://schemas.microsoft.com/office/powerpoint/2010/main" val="17915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652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Section title slide">
    <p:bg>
      <p:bgPr>
        <a:solidFill>
          <a:schemeClr val="bg1"/>
        </a:solidFill>
        <a:effectLst/>
      </p:bgPr>
    </p:bg>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A2ADDE53-316E-F6CF-454D-6E35CF8E8F2A}"/>
              </a:ext>
            </a:extLst>
          </p:cNvPr>
          <p:cNvPicPr>
            <a:picLocks noChangeAspect="1"/>
          </p:cNvPicPr>
          <p:nvPr userDrawn="1"/>
        </p:nvPicPr>
        <p:blipFill rotWithShape="1">
          <a:blip r:embed="rId2"/>
          <a:srcRect l="18759" t="13129" r="26406" b="13276"/>
          <a:stretch/>
        </p:blipFill>
        <p:spPr>
          <a:xfrm>
            <a:off x="3107779" y="0"/>
            <a:ext cx="9084221" cy="6858000"/>
          </a:xfrm>
          <a:prstGeom prst="rect">
            <a:avLst/>
          </a:prstGeom>
        </p:spPr>
      </p:pic>
      <p:sp>
        <p:nvSpPr>
          <p:cNvPr id="16" name="Text Placeholder 15">
            <a:extLst>
              <a:ext uri="{FF2B5EF4-FFF2-40B4-BE49-F238E27FC236}">
                <a16:creationId xmlns:a16="http://schemas.microsoft.com/office/drawing/2014/main" id="{7C33432F-43D0-81F2-E840-DFAC05649057}"/>
              </a:ext>
            </a:extLst>
          </p:cNvPr>
          <p:cNvSpPr>
            <a:spLocks noGrp="1"/>
          </p:cNvSpPr>
          <p:nvPr>
            <p:ph type="body" sz="quarter" idx="11" hasCustomPrompt="1"/>
          </p:nvPr>
        </p:nvSpPr>
        <p:spPr>
          <a:xfrm>
            <a:off x="602750" y="2729706"/>
            <a:ext cx="6083799" cy="1398587"/>
          </a:xfrm>
          <a:prstGeom prst="rect">
            <a:avLst/>
          </a:prstGeom>
        </p:spPr>
        <p:txBody>
          <a:bodyPr lIns="0" tIns="0" rIns="0" bIns="0">
            <a:normAutofit/>
          </a:bodyPr>
          <a:lstStyle>
            <a:lvl1pPr marL="0" indent="0">
              <a:lnSpc>
                <a:spcPct val="100000"/>
              </a:lnSpc>
              <a:buNone/>
              <a:defRPr sz="3600" b="0" i="0">
                <a:solidFill>
                  <a:schemeClr val="tx1"/>
                </a:solidFill>
                <a:latin typeface="+mj-lt"/>
                <a:cs typeface="Segoe UI Semibold" panose="020B0502040204020203" pitchFamily="34" charset="0"/>
              </a:defRPr>
            </a:lvl1pPr>
          </a:lstStyle>
          <a:p>
            <a:pPr lvl="0"/>
            <a:r>
              <a:rPr lang="en-US"/>
              <a:t>Section title one</a:t>
            </a:r>
          </a:p>
        </p:txBody>
      </p:sp>
    </p:spTree>
    <p:extLst>
      <p:ext uri="{BB962C8B-B14F-4D97-AF65-F5344CB8AC3E}">
        <p14:creationId xmlns:p14="http://schemas.microsoft.com/office/powerpoint/2010/main" val="347205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7911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5084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29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3340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4802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6047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2/9/2024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09629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2/9/2024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4170517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 id="2147483740" r:id="rId12"/>
    <p:sldLayoutId id="2147483749" r:id="rId13"/>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71403637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Lst>
  <p:transition>
    <p:fade/>
  </p:transition>
  <p:hf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5.svg"/><Relationship Id="rId18" Type="http://schemas.openxmlformats.org/officeDocument/2006/relationships/image" Target="../media/image55.svg"/><Relationship Id="rId3" Type="http://schemas.openxmlformats.org/officeDocument/2006/relationships/hyperlink" Target="https://learn.microsoft.com/en-us/fabric/onelake/create-adls-shortcut" TargetMode="External"/><Relationship Id="rId7" Type="http://schemas.openxmlformats.org/officeDocument/2006/relationships/image" Target="../media/image48.svg"/><Relationship Id="rId12" Type="http://schemas.openxmlformats.org/officeDocument/2006/relationships/image" Target="../media/image24.png"/><Relationship Id="rId17" Type="http://schemas.openxmlformats.org/officeDocument/2006/relationships/image" Target="../media/image54.png"/><Relationship Id="rId2" Type="http://schemas.openxmlformats.org/officeDocument/2006/relationships/notesSlide" Target="../notesSlides/notesSlide5.xml"/><Relationship Id="rId16" Type="http://schemas.openxmlformats.org/officeDocument/2006/relationships/image" Target="../media/image53.svg"/><Relationship Id="rId20" Type="http://schemas.openxmlformats.org/officeDocument/2006/relationships/image" Target="../media/image57.svg"/><Relationship Id="rId1" Type="http://schemas.openxmlformats.org/officeDocument/2006/relationships/slideLayout" Target="../slideLayouts/slideLayout16.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svg"/><Relationship Id="rId15" Type="http://schemas.openxmlformats.org/officeDocument/2006/relationships/image" Target="../media/image52.png"/><Relationship Id="rId10" Type="http://schemas.openxmlformats.org/officeDocument/2006/relationships/image" Target="../media/image31.png"/><Relationship Id="rId19" Type="http://schemas.openxmlformats.org/officeDocument/2006/relationships/image" Target="../media/image56.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5.svg"/><Relationship Id="rId18" Type="http://schemas.openxmlformats.org/officeDocument/2006/relationships/image" Target="../media/image55.svg"/><Relationship Id="rId3" Type="http://schemas.openxmlformats.org/officeDocument/2006/relationships/hyperlink" Target="https://learn.microsoft.com/en-us/fabric/onelake/create-adls-shortcut" TargetMode="External"/><Relationship Id="rId7" Type="http://schemas.openxmlformats.org/officeDocument/2006/relationships/image" Target="../media/image48.svg"/><Relationship Id="rId12" Type="http://schemas.openxmlformats.org/officeDocument/2006/relationships/image" Target="../media/image24.png"/><Relationship Id="rId17" Type="http://schemas.openxmlformats.org/officeDocument/2006/relationships/image" Target="../media/image54.png"/><Relationship Id="rId2" Type="http://schemas.openxmlformats.org/officeDocument/2006/relationships/notesSlide" Target="../notesSlides/notesSlide6.xml"/><Relationship Id="rId16" Type="http://schemas.openxmlformats.org/officeDocument/2006/relationships/image" Target="../media/image53.svg"/><Relationship Id="rId20" Type="http://schemas.openxmlformats.org/officeDocument/2006/relationships/image" Target="../media/image57.svg"/><Relationship Id="rId1" Type="http://schemas.openxmlformats.org/officeDocument/2006/relationships/slideLayout" Target="../slideLayouts/slideLayout16.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svg"/><Relationship Id="rId15" Type="http://schemas.openxmlformats.org/officeDocument/2006/relationships/image" Target="../media/image52.png"/><Relationship Id="rId10" Type="http://schemas.openxmlformats.org/officeDocument/2006/relationships/image" Target="../media/image31.png"/><Relationship Id="rId19" Type="http://schemas.openxmlformats.org/officeDocument/2006/relationships/image" Target="../media/image56.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5.svg"/><Relationship Id="rId18" Type="http://schemas.openxmlformats.org/officeDocument/2006/relationships/image" Target="../media/image55.svg"/><Relationship Id="rId3" Type="http://schemas.openxmlformats.org/officeDocument/2006/relationships/hyperlink" Target="https://learn.microsoft.com/en-us/fabric/onelake/onelake-azure-databricks" TargetMode="External"/><Relationship Id="rId7" Type="http://schemas.openxmlformats.org/officeDocument/2006/relationships/image" Target="../media/image48.svg"/><Relationship Id="rId12" Type="http://schemas.openxmlformats.org/officeDocument/2006/relationships/image" Target="../media/image24.png"/><Relationship Id="rId17" Type="http://schemas.openxmlformats.org/officeDocument/2006/relationships/image" Target="../media/image54.png"/><Relationship Id="rId2" Type="http://schemas.openxmlformats.org/officeDocument/2006/relationships/notesSlide" Target="../notesSlides/notesSlide7.xml"/><Relationship Id="rId16" Type="http://schemas.openxmlformats.org/officeDocument/2006/relationships/image" Target="../media/image53.svg"/><Relationship Id="rId1" Type="http://schemas.openxmlformats.org/officeDocument/2006/relationships/slideLayout" Target="../slideLayouts/slideLayout16.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svg"/><Relationship Id="rId15" Type="http://schemas.openxmlformats.org/officeDocument/2006/relationships/image" Target="../media/image52.png"/><Relationship Id="rId10" Type="http://schemas.openxmlformats.org/officeDocument/2006/relationships/image" Target="../media/image31.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sv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wave of paint&#10;&#10;Description automatically generated with medium confidence">
            <a:extLst>
              <a:ext uri="{FF2B5EF4-FFF2-40B4-BE49-F238E27FC236}">
                <a16:creationId xmlns:a16="http://schemas.microsoft.com/office/drawing/2014/main" id="{1D93F5BB-E4BD-99E1-5362-C519E9432BCD}"/>
              </a:ext>
            </a:extLst>
          </p:cNvPr>
          <p:cNvPicPr>
            <a:picLocks noChangeAspect="1"/>
          </p:cNvPicPr>
          <p:nvPr/>
        </p:nvPicPr>
        <p:blipFill rotWithShape="1">
          <a:blip r:embed="rId2">
            <a:alphaModFix/>
          </a:blip>
          <a:srcRect t="23986"/>
          <a:stretch/>
        </p:blipFill>
        <p:spPr>
          <a:xfrm>
            <a:off x="20" y="7675"/>
            <a:ext cx="12191980" cy="6858000"/>
          </a:xfrm>
          <a:prstGeom prst="rect">
            <a:avLst/>
          </a:prstGeom>
        </p:spPr>
      </p:pic>
      <p:sp>
        <p:nvSpPr>
          <p:cNvPr id="11" name="Rectangle 10">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D3C728-99EC-BEC9-4C09-85E63E2BD209}"/>
              </a:ext>
            </a:extLst>
          </p:cNvPr>
          <p:cNvSpPr>
            <a:spLocks noGrp="1"/>
          </p:cNvSpPr>
          <p:nvPr>
            <p:ph type="ctrTitle"/>
          </p:nvPr>
        </p:nvSpPr>
        <p:spPr>
          <a:xfrm>
            <a:off x="729620" y="1862182"/>
            <a:ext cx="3931090" cy="2155419"/>
          </a:xfrm>
          <a:noFill/>
        </p:spPr>
        <p:txBody>
          <a:bodyPr anchor="ctr">
            <a:normAutofit/>
          </a:bodyPr>
          <a:lstStyle/>
          <a:p>
            <a:pPr>
              <a:lnSpc>
                <a:spcPct val="110000"/>
              </a:lnSpc>
            </a:pPr>
            <a:r>
              <a:rPr lang="en-US" sz="3000">
                <a:solidFill>
                  <a:srgbClr val="FFFFFF"/>
                </a:solidFill>
              </a:rPr>
              <a:t>Talking Fabric: Analytics in SMC</a:t>
            </a:r>
          </a:p>
        </p:txBody>
      </p:sp>
      <p:sp>
        <p:nvSpPr>
          <p:cNvPr id="3" name="Subtitle 2">
            <a:extLst>
              <a:ext uri="{FF2B5EF4-FFF2-40B4-BE49-F238E27FC236}">
                <a16:creationId xmlns:a16="http://schemas.microsoft.com/office/drawing/2014/main" id="{418AEECB-4FBF-C552-4D0C-9D7402A95276}"/>
              </a:ext>
            </a:extLst>
          </p:cNvPr>
          <p:cNvSpPr>
            <a:spLocks noGrp="1"/>
          </p:cNvSpPr>
          <p:nvPr>
            <p:ph type="subTitle" idx="1"/>
          </p:nvPr>
        </p:nvSpPr>
        <p:spPr>
          <a:xfrm>
            <a:off x="1440505" y="4360506"/>
            <a:ext cx="3220205" cy="1060522"/>
          </a:xfrm>
          <a:noFill/>
        </p:spPr>
        <p:txBody>
          <a:bodyPr anchor="b">
            <a:normAutofit/>
          </a:bodyPr>
          <a:lstStyle/>
          <a:p>
            <a:r>
              <a:rPr lang="en-US">
                <a:solidFill>
                  <a:srgbClr val="FFFFFF"/>
                </a:solidFill>
              </a:rPr>
              <a:t>Jason Eisenzimmer</a:t>
            </a:r>
          </a:p>
          <a:p>
            <a:r>
              <a:rPr lang="en-US">
                <a:solidFill>
                  <a:srgbClr val="FFFFFF"/>
                </a:solidFill>
              </a:rPr>
              <a:t>Technical Specialist</a:t>
            </a:r>
          </a:p>
        </p:txBody>
      </p:sp>
    </p:spTree>
    <p:extLst>
      <p:ext uri="{BB962C8B-B14F-4D97-AF65-F5344CB8AC3E}">
        <p14:creationId xmlns:p14="http://schemas.microsoft.com/office/powerpoint/2010/main" val="906948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80F0-CF57-30F1-D6B3-72C8F683F233}"/>
              </a:ext>
            </a:extLst>
          </p:cNvPr>
          <p:cNvSpPr>
            <a:spLocks noGrp="1"/>
          </p:cNvSpPr>
          <p:nvPr>
            <p:ph type="title"/>
          </p:nvPr>
        </p:nvSpPr>
        <p:spPr/>
        <p:txBody>
          <a:bodyPr/>
          <a:lstStyle/>
          <a:p>
            <a:r>
              <a:rPr lang="en-US"/>
              <a:t>Medallion in Fabric</a:t>
            </a:r>
          </a:p>
        </p:txBody>
      </p:sp>
      <p:pic>
        <p:nvPicPr>
          <p:cNvPr id="5" name="Content Placeholder 4" descr="A close-up of a diagram&#10;&#10;Description automatically generated">
            <a:extLst>
              <a:ext uri="{FF2B5EF4-FFF2-40B4-BE49-F238E27FC236}">
                <a16:creationId xmlns:a16="http://schemas.microsoft.com/office/drawing/2014/main" id="{134A7249-0DBF-6E81-B29A-CA01CDE6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79" y="2543176"/>
            <a:ext cx="11528721" cy="3231356"/>
          </a:xfrm>
        </p:spPr>
      </p:pic>
    </p:spTree>
    <p:extLst>
      <p:ext uri="{BB962C8B-B14F-4D97-AF65-F5344CB8AC3E}">
        <p14:creationId xmlns:p14="http://schemas.microsoft.com/office/powerpoint/2010/main" val="282508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and blue silky cloth">
            <a:extLst>
              <a:ext uri="{FF2B5EF4-FFF2-40B4-BE49-F238E27FC236}">
                <a16:creationId xmlns:a16="http://schemas.microsoft.com/office/drawing/2014/main" id="{82263F8E-39C8-5163-4474-746754F8D574}"/>
              </a:ext>
            </a:extLst>
          </p:cNvPr>
          <p:cNvPicPr>
            <a:picLocks noChangeAspect="1"/>
          </p:cNvPicPr>
          <p:nvPr/>
        </p:nvPicPr>
        <p:blipFill rotWithShape="1">
          <a:blip r:embed="rId2">
            <a:alphaModFix/>
          </a:blip>
          <a:srcRect t="12990" b="2424"/>
          <a:stretch/>
        </p:blipFill>
        <p:spPr>
          <a:xfrm>
            <a:off x="20" y="7675"/>
            <a:ext cx="12191980" cy="6858000"/>
          </a:xfrm>
          <a:prstGeom prst="rect">
            <a:avLst/>
          </a:prstGeom>
        </p:spPr>
      </p:pic>
      <p:sp>
        <p:nvSpPr>
          <p:cNvPr id="11" name="Rectangle 10">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558EFC-5B3F-391C-1F35-6BABEA20D3C5}"/>
              </a:ext>
            </a:extLst>
          </p:cNvPr>
          <p:cNvSpPr>
            <a:spLocks noGrp="1"/>
          </p:cNvSpPr>
          <p:nvPr>
            <p:ph type="title"/>
          </p:nvPr>
        </p:nvSpPr>
        <p:spPr>
          <a:xfrm>
            <a:off x="729620" y="1862182"/>
            <a:ext cx="3931090" cy="2155419"/>
          </a:xfrm>
          <a:noFill/>
        </p:spPr>
        <p:txBody>
          <a:bodyPr vert="horz" lIns="91440" tIns="45720" rIns="91440" bIns="45720" rtlCol="0" anchor="ctr">
            <a:normAutofit/>
          </a:bodyPr>
          <a:lstStyle/>
          <a:p>
            <a:r>
              <a:rPr lang="en-US" sz="3200" spc="530">
                <a:solidFill>
                  <a:srgbClr val="FFFFFF"/>
                </a:solidFill>
              </a:rPr>
              <a:t>Landing Fabric</a:t>
            </a:r>
          </a:p>
        </p:txBody>
      </p:sp>
    </p:spTree>
    <p:extLst>
      <p:ext uri="{BB962C8B-B14F-4D97-AF65-F5344CB8AC3E}">
        <p14:creationId xmlns:p14="http://schemas.microsoft.com/office/powerpoint/2010/main" val="982780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87A2E-4E20-5B89-C696-A0FC7545029C}"/>
              </a:ext>
            </a:extLst>
          </p:cNvPr>
          <p:cNvSpPr>
            <a:spLocks noGrp="1"/>
          </p:cNvSpPr>
          <p:nvPr>
            <p:ph type="title"/>
          </p:nvPr>
        </p:nvSpPr>
        <p:spPr>
          <a:xfrm>
            <a:off x="1295400" y="1118226"/>
            <a:ext cx="9446293" cy="678613"/>
          </a:xfrm>
        </p:spPr>
        <p:txBody>
          <a:bodyPr anchor="ctr">
            <a:normAutofit/>
          </a:bodyPr>
          <a:lstStyle/>
          <a:p>
            <a:r>
              <a:rPr lang="en-US"/>
              <a:t>How to land Fabric</a:t>
            </a:r>
          </a:p>
        </p:txBody>
      </p:sp>
      <p:graphicFrame>
        <p:nvGraphicFramePr>
          <p:cNvPr id="5" name="Content Placeholder 2">
            <a:extLst>
              <a:ext uri="{FF2B5EF4-FFF2-40B4-BE49-F238E27FC236}">
                <a16:creationId xmlns:a16="http://schemas.microsoft.com/office/drawing/2014/main" id="{B24B631C-F6C7-DC74-4C45-EDDE82AD815D}"/>
              </a:ext>
            </a:extLst>
          </p:cNvPr>
          <p:cNvGraphicFramePr>
            <a:graphicFrameLocks noGrp="1"/>
          </p:cNvGraphicFramePr>
          <p:nvPr>
            <p:ph idx="1"/>
            <p:extLst>
              <p:ext uri="{D42A27DB-BD31-4B8C-83A1-F6EECF244321}">
                <p14:modId xmlns:p14="http://schemas.microsoft.com/office/powerpoint/2010/main" val="512073775"/>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81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0DCA-43B3-715B-097F-AF3C8B9473F5}"/>
              </a:ext>
            </a:extLst>
          </p:cNvPr>
          <p:cNvSpPr>
            <a:spLocks noGrp="1"/>
          </p:cNvSpPr>
          <p:nvPr>
            <p:ph type="title"/>
          </p:nvPr>
        </p:nvSpPr>
        <p:spPr>
          <a:xfrm>
            <a:off x="565149" y="1204721"/>
            <a:ext cx="4114799" cy="1446550"/>
          </a:xfrm>
        </p:spPr>
        <p:txBody>
          <a:bodyPr>
            <a:normAutofit/>
          </a:bodyPr>
          <a:lstStyle/>
          <a:p>
            <a:r>
              <a:rPr lang="en-US"/>
              <a:t>Mini-MTC</a:t>
            </a:r>
          </a:p>
        </p:txBody>
      </p:sp>
      <p:sp>
        <p:nvSpPr>
          <p:cNvPr id="3" name="Content Placeholder 2">
            <a:extLst>
              <a:ext uri="{FF2B5EF4-FFF2-40B4-BE49-F238E27FC236}">
                <a16:creationId xmlns:a16="http://schemas.microsoft.com/office/drawing/2014/main" id="{6A97CC88-9698-4146-486F-85C75224C460}"/>
              </a:ext>
            </a:extLst>
          </p:cNvPr>
          <p:cNvSpPr>
            <a:spLocks noGrp="1"/>
          </p:cNvSpPr>
          <p:nvPr>
            <p:ph idx="1"/>
          </p:nvPr>
        </p:nvSpPr>
        <p:spPr>
          <a:xfrm>
            <a:off x="565150" y="2691638"/>
            <a:ext cx="4472159" cy="3188586"/>
          </a:xfrm>
        </p:spPr>
        <p:txBody>
          <a:bodyPr>
            <a:normAutofit fontScale="92500" lnSpcReduction="10000"/>
          </a:bodyPr>
          <a:lstStyle/>
          <a:p>
            <a:r>
              <a:rPr lang="en-US"/>
              <a:t>Book 2 hour session with customer shareholders</a:t>
            </a:r>
          </a:p>
          <a:p>
            <a:r>
              <a:rPr lang="en-US"/>
              <a:t>Fill in box by box</a:t>
            </a:r>
          </a:p>
          <a:p>
            <a:pPr lvl="1"/>
            <a:r>
              <a:rPr lang="en-US"/>
              <a:t>Focus on high level, not super deep technical discussions</a:t>
            </a:r>
          </a:p>
          <a:p>
            <a:r>
              <a:rPr lang="en-US"/>
              <a:t>After completion of session 1, refine</a:t>
            </a:r>
          </a:p>
          <a:p>
            <a:r>
              <a:rPr lang="en-US"/>
              <a:t>Present refined version 1 week later and let customer evaluate</a:t>
            </a:r>
          </a:p>
          <a:p>
            <a:r>
              <a:rPr lang="en-US"/>
              <a:t>Deliver document and plan next steps</a:t>
            </a:r>
          </a:p>
        </p:txBody>
      </p:sp>
      <p:pic>
        <p:nvPicPr>
          <p:cNvPr id="5" name="Picture 4">
            <a:extLst>
              <a:ext uri="{FF2B5EF4-FFF2-40B4-BE49-F238E27FC236}">
                <a16:creationId xmlns:a16="http://schemas.microsoft.com/office/drawing/2014/main" id="{FDC796C1-0C74-2E92-0887-5E2D83A5492E}"/>
              </a:ext>
            </a:extLst>
          </p:cNvPr>
          <p:cNvPicPr>
            <a:picLocks noChangeAspect="1"/>
          </p:cNvPicPr>
          <p:nvPr/>
        </p:nvPicPr>
        <p:blipFill>
          <a:blip r:embed="rId2"/>
          <a:stretch>
            <a:fillRect/>
          </a:stretch>
        </p:blipFill>
        <p:spPr>
          <a:xfrm>
            <a:off x="5570162" y="1479983"/>
            <a:ext cx="5731624" cy="3969149"/>
          </a:xfrm>
          <a:prstGeom prst="rect">
            <a:avLst/>
          </a:prstGeom>
        </p:spPr>
      </p:pic>
      <p:pic>
        <p:nvPicPr>
          <p:cNvPr id="7" name="Picture 6">
            <a:extLst>
              <a:ext uri="{FF2B5EF4-FFF2-40B4-BE49-F238E27FC236}">
                <a16:creationId xmlns:a16="http://schemas.microsoft.com/office/drawing/2014/main" id="{3A11CC85-6A33-C6CD-A0DC-54BB82AFEC80}"/>
              </a:ext>
            </a:extLst>
          </p:cNvPr>
          <p:cNvPicPr>
            <a:picLocks noChangeAspect="1"/>
          </p:cNvPicPr>
          <p:nvPr/>
        </p:nvPicPr>
        <p:blipFill>
          <a:blip r:embed="rId3"/>
          <a:stretch>
            <a:fillRect/>
          </a:stretch>
        </p:blipFill>
        <p:spPr>
          <a:xfrm>
            <a:off x="5570162" y="1535592"/>
            <a:ext cx="5947407" cy="3523146"/>
          </a:xfrm>
          <a:prstGeom prst="rect">
            <a:avLst/>
          </a:prstGeom>
        </p:spPr>
      </p:pic>
      <p:pic>
        <p:nvPicPr>
          <p:cNvPr id="9" name="Picture 8">
            <a:extLst>
              <a:ext uri="{FF2B5EF4-FFF2-40B4-BE49-F238E27FC236}">
                <a16:creationId xmlns:a16="http://schemas.microsoft.com/office/drawing/2014/main" id="{45C1D660-C3AA-B08D-A1B1-40DC7B79A3AF}"/>
              </a:ext>
            </a:extLst>
          </p:cNvPr>
          <p:cNvPicPr>
            <a:picLocks noChangeAspect="1"/>
          </p:cNvPicPr>
          <p:nvPr/>
        </p:nvPicPr>
        <p:blipFill>
          <a:blip r:embed="rId4"/>
          <a:stretch>
            <a:fillRect/>
          </a:stretch>
        </p:blipFill>
        <p:spPr>
          <a:xfrm>
            <a:off x="5037309" y="1369671"/>
            <a:ext cx="6748058" cy="3969149"/>
          </a:xfrm>
          <a:prstGeom prst="rect">
            <a:avLst/>
          </a:prstGeom>
        </p:spPr>
      </p:pic>
    </p:spTree>
    <p:extLst>
      <p:ext uri="{BB962C8B-B14F-4D97-AF65-F5344CB8AC3E}">
        <p14:creationId xmlns:p14="http://schemas.microsoft.com/office/powerpoint/2010/main" val="389844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xit" presetSubtype="0" fill="hold"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B128-011F-4E8C-B0B7-78AD24C4FEAC}"/>
              </a:ext>
            </a:extLst>
          </p:cNvPr>
          <p:cNvSpPr>
            <a:spLocks noGrp="1"/>
          </p:cNvSpPr>
          <p:nvPr>
            <p:ph type="title"/>
          </p:nvPr>
        </p:nvSpPr>
        <p:spPr>
          <a:xfrm>
            <a:off x="1157084" y="374427"/>
            <a:ext cx="10374517" cy="971512"/>
          </a:xfrm>
        </p:spPr>
        <p:txBody>
          <a:bodyPr anchor="ctr">
            <a:normAutofit/>
          </a:bodyPr>
          <a:lstStyle/>
          <a:p>
            <a:r>
              <a:rPr lang="en-US" sz="3200" dirty="0"/>
              <a:t>Thoughts on pilots</a:t>
            </a:r>
          </a:p>
        </p:txBody>
      </p:sp>
      <p:graphicFrame>
        <p:nvGraphicFramePr>
          <p:cNvPr id="5" name="Content Placeholder 2">
            <a:extLst>
              <a:ext uri="{FF2B5EF4-FFF2-40B4-BE49-F238E27FC236}">
                <a16:creationId xmlns:a16="http://schemas.microsoft.com/office/drawing/2014/main" id="{88751CC8-D710-4C65-966A-7C1184AFC21C}"/>
              </a:ext>
            </a:extLst>
          </p:cNvPr>
          <p:cNvGraphicFramePr>
            <a:graphicFrameLocks noGrp="1"/>
          </p:cNvGraphicFramePr>
          <p:nvPr>
            <p:ph idx="1"/>
            <p:extLst>
              <p:ext uri="{D42A27DB-BD31-4B8C-83A1-F6EECF244321}">
                <p14:modId xmlns:p14="http://schemas.microsoft.com/office/powerpoint/2010/main" val="221061047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5460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and blue silky cloth">
            <a:extLst>
              <a:ext uri="{FF2B5EF4-FFF2-40B4-BE49-F238E27FC236}">
                <a16:creationId xmlns:a16="http://schemas.microsoft.com/office/drawing/2014/main" id="{82263F8E-39C8-5163-4474-746754F8D574}"/>
              </a:ext>
            </a:extLst>
          </p:cNvPr>
          <p:cNvPicPr>
            <a:picLocks noChangeAspect="1"/>
          </p:cNvPicPr>
          <p:nvPr/>
        </p:nvPicPr>
        <p:blipFill rotWithShape="1">
          <a:blip r:embed="rId2">
            <a:alphaModFix/>
          </a:blip>
          <a:srcRect t="12990" b="2424"/>
          <a:stretch/>
        </p:blipFill>
        <p:spPr>
          <a:xfrm>
            <a:off x="20" y="7675"/>
            <a:ext cx="12191980" cy="6858000"/>
          </a:xfrm>
          <a:prstGeom prst="rect">
            <a:avLst/>
          </a:prstGeom>
        </p:spPr>
      </p:pic>
      <p:sp>
        <p:nvSpPr>
          <p:cNvPr id="17" name="Rectangle 16">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Freeform: Shape 18">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558EFC-5B3F-391C-1F35-6BABEA20D3C5}"/>
              </a:ext>
            </a:extLst>
          </p:cNvPr>
          <p:cNvSpPr>
            <a:spLocks noGrp="1"/>
          </p:cNvSpPr>
          <p:nvPr>
            <p:ph type="title"/>
          </p:nvPr>
        </p:nvSpPr>
        <p:spPr>
          <a:xfrm>
            <a:off x="729620" y="1862182"/>
            <a:ext cx="3931090" cy="2155419"/>
          </a:xfrm>
          <a:noFill/>
        </p:spPr>
        <p:txBody>
          <a:bodyPr vert="horz" lIns="91440" tIns="45720" rIns="91440" bIns="45720" rtlCol="0" anchor="ctr">
            <a:normAutofit/>
          </a:bodyPr>
          <a:lstStyle/>
          <a:p>
            <a:r>
              <a:rPr lang="en-US" sz="3200" spc="530">
                <a:solidFill>
                  <a:srgbClr val="FFFFFF"/>
                </a:solidFill>
              </a:rPr>
              <a:t>Fabric as an Expansion</a:t>
            </a:r>
          </a:p>
        </p:txBody>
      </p:sp>
    </p:spTree>
    <p:extLst>
      <p:ext uri="{BB962C8B-B14F-4D97-AF65-F5344CB8AC3E}">
        <p14:creationId xmlns:p14="http://schemas.microsoft.com/office/powerpoint/2010/main" val="225476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6488-E065-FE9D-67B5-82E909425513}"/>
              </a:ext>
            </a:extLst>
          </p:cNvPr>
          <p:cNvSpPr>
            <a:spLocks noGrp="1"/>
          </p:cNvSpPr>
          <p:nvPr>
            <p:ph type="title"/>
          </p:nvPr>
        </p:nvSpPr>
        <p:spPr/>
        <p:txBody>
          <a:bodyPr/>
          <a:lstStyle/>
          <a:p>
            <a:r>
              <a:rPr lang="en-US"/>
              <a:t>Oops! All Databricks</a:t>
            </a:r>
          </a:p>
        </p:txBody>
      </p:sp>
      <p:sp>
        <p:nvSpPr>
          <p:cNvPr id="3" name="Content Placeholder 2">
            <a:extLst>
              <a:ext uri="{FF2B5EF4-FFF2-40B4-BE49-F238E27FC236}">
                <a16:creationId xmlns:a16="http://schemas.microsoft.com/office/drawing/2014/main" id="{B6689E6F-8D34-6A15-E866-3A66CF69FFD6}"/>
              </a:ext>
            </a:extLst>
          </p:cNvPr>
          <p:cNvSpPr>
            <a:spLocks noGrp="1"/>
          </p:cNvSpPr>
          <p:nvPr>
            <p:ph idx="1"/>
          </p:nvPr>
        </p:nvSpPr>
        <p:spPr>
          <a:xfrm>
            <a:off x="1077362" y="2427316"/>
            <a:ext cx="9950103" cy="3390010"/>
          </a:xfrm>
        </p:spPr>
        <p:txBody>
          <a:bodyPr>
            <a:normAutofit/>
          </a:bodyPr>
          <a:lstStyle/>
          <a:p>
            <a:r>
              <a:rPr lang="en-US"/>
              <a:t>Current state: Customer is using Databricks for ETL, Prep and serve via Warehouse</a:t>
            </a:r>
          </a:p>
          <a:p>
            <a:r>
              <a:rPr lang="en-US"/>
              <a:t>Options:</a:t>
            </a:r>
          </a:p>
          <a:p>
            <a:pPr lvl="1"/>
            <a:r>
              <a:rPr lang="en-US"/>
              <a:t>Fabric supports the full use cases of Databricks, so they can do some or all components in Fabric</a:t>
            </a:r>
          </a:p>
          <a:p>
            <a:pPr lvl="1"/>
            <a:r>
              <a:rPr lang="en-US"/>
              <a:t>Notebooks: can stay in Databricks and write to one lake or ADLS. Migrating is super simple</a:t>
            </a:r>
          </a:p>
          <a:p>
            <a:pPr lvl="1"/>
            <a:r>
              <a:rPr lang="en-US"/>
              <a:t>Storage: We can shortcut to the existing ADLS or write straight to </a:t>
            </a:r>
            <a:r>
              <a:rPr lang="en-US" err="1"/>
              <a:t>OneLake</a:t>
            </a:r>
            <a:endParaRPr lang="en-US"/>
          </a:p>
          <a:p>
            <a:pPr lvl="1"/>
            <a:r>
              <a:rPr lang="en-US"/>
              <a:t>Compute: Databricks can read </a:t>
            </a:r>
            <a:r>
              <a:rPr lang="en-US" err="1"/>
              <a:t>OneLake</a:t>
            </a:r>
            <a:r>
              <a:rPr lang="en-US"/>
              <a:t>, or could migrate to Fabric </a:t>
            </a:r>
            <a:r>
              <a:rPr lang="en-US" err="1"/>
              <a:t>Lakehouses</a:t>
            </a:r>
            <a:endParaRPr lang="en-US"/>
          </a:p>
          <a:p>
            <a:r>
              <a:rPr lang="en-US"/>
              <a:t>Long term we will have tighter integration with Unity Catalog and Purview</a:t>
            </a:r>
          </a:p>
          <a:p>
            <a:r>
              <a:rPr lang="en-US"/>
              <a:t>This is the easiest solution to augment hands down!</a:t>
            </a:r>
          </a:p>
        </p:txBody>
      </p:sp>
    </p:spTree>
    <p:extLst>
      <p:ext uri="{BB962C8B-B14F-4D97-AF65-F5344CB8AC3E}">
        <p14:creationId xmlns:p14="http://schemas.microsoft.com/office/powerpoint/2010/main" val="359639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FF02E6-E174-9239-2E8E-B3DA6B6CF8B0}"/>
              </a:ext>
            </a:extLst>
          </p:cNvPr>
          <p:cNvSpPr/>
          <p:nvPr/>
        </p:nvSpPr>
        <p:spPr bwMode="auto">
          <a:xfrm>
            <a:off x="9949763" y="2161839"/>
            <a:ext cx="1978160" cy="3421769"/>
          </a:xfrm>
          <a:prstGeom prst="rect">
            <a:avLst/>
          </a:prstGeom>
          <a:solidFill>
            <a:srgbClr val="D4EC8E">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 name="Title 1">
            <a:extLst>
              <a:ext uri="{FF2B5EF4-FFF2-40B4-BE49-F238E27FC236}">
                <a16:creationId xmlns:a16="http://schemas.microsoft.com/office/drawing/2014/main" id="{F211B7F8-6FCD-4652-8CBB-EB4FF412D66F}"/>
              </a:ext>
            </a:extLst>
          </p:cNvPr>
          <p:cNvSpPr>
            <a:spLocks noGrp="1"/>
          </p:cNvSpPr>
          <p:nvPr>
            <p:ph type="title"/>
          </p:nvPr>
        </p:nvSpPr>
        <p:spPr>
          <a:xfrm>
            <a:off x="424869" y="223156"/>
            <a:ext cx="11767131" cy="1162947"/>
          </a:xfrm>
        </p:spPr>
        <p:txBody>
          <a:bodyPr/>
          <a:lstStyle/>
          <a:p>
            <a:r>
              <a:rPr lang="en-US" sz="2400"/>
              <a:t>Integration Databricks and Microsoft Fabric – </a:t>
            </a:r>
            <a:r>
              <a:rPr lang="en-GB" sz="2400"/>
              <a:t>Store Delta tables in an ADLS (shortcuts)</a:t>
            </a:r>
            <a:br>
              <a:rPr lang="en-GB" sz="2400"/>
            </a:br>
            <a:r>
              <a:rPr lang="en-GB" sz="1800">
                <a:hlinkClick r:id="rId3"/>
              </a:rPr>
              <a:t>https://learn.microsoft.com/en-us/fabric/onelake/create-adls-shortcut</a:t>
            </a:r>
            <a:br>
              <a:rPr lang="en-GB" sz="1800"/>
            </a:br>
            <a:endParaRPr lang="en-US" sz="2400"/>
          </a:p>
        </p:txBody>
      </p:sp>
      <p:sp>
        <p:nvSpPr>
          <p:cNvPr id="51" name="Rectangle 50">
            <a:extLst>
              <a:ext uri="{FF2B5EF4-FFF2-40B4-BE49-F238E27FC236}">
                <a16:creationId xmlns:a16="http://schemas.microsoft.com/office/drawing/2014/main" id="{A2D3F7CD-773A-6430-4C47-ACB805A3FC5A}"/>
              </a:ext>
            </a:extLst>
          </p:cNvPr>
          <p:cNvSpPr/>
          <p:nvPr/>
        </p:nvSpPr>
        <p:spPr bwMode="auto">
          <a:xfrm>
            <a:off x="404409" y="2346161"/>
            <a:ext cx="1471356" cy="41164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ED5FDE16-8B42-3855-FA25-7A358A9D4A33}"/>
              </a:ext>
            </a:extLst>
          </p:cNvPr>
          <p:cNvSpPr txBox="1"/>
          <p:nvPr/>
        </p:nvSpPr>
        <p:spPr>
          <a:xfrm>
            <a:off x="7951561" y="4603586"/>
            <a:ext cx="1589287" cy="883637"/>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Lakehouse</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Gold</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Ready for consumption</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62" name="TextBox 61">
            <a:extLst>
              <a:ext uri="{FF2B5EF4-FFF2-40B4-BE49-F238E27FC236}">
                <a16:creationId xmlns:a16="http://schemas.microsoft.com/office/drawing/2014/main" id="{AE8F09AA-5B11-6E6A-A6C1-43C560F5F4D2}"/>
              </a:ext>
            </a:extLst>
          </p:cNvPr>
          <p:cNvSpPr txBox="1"/>
          <p:nvPr/>
        </p:nvSpPr>
        <p:spPr>
          <a:xfrm>
            <a:off x="2198183" y="2828810"/>
            <a:ext cx="1466455" cy="609459"/>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Ingest</a:t>
            </a:r>
            <a:br>
              <a:rPr kumimoji="0" lang="en-GB"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Copy data using Data Factory</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65" name="TextBox 64">
            <a:extLst>
              <a:ext uri="{FF2B5EF4-FFF2-40B4-BE49-F238E27FC236}">
                <a16:creationId xmlns:a16="http://schemas.microsoft.com/office/drawing/2014/main" id="{C6407EF2-D3FC-21CA-F2AC-0BABEA9DA87D}"/>
              </a:ext>
            </a:extLst>
          </p:cNvPr>
          <p:cNvSpPr txBox="1"/>
          <p:nvPr/>
        </p:nvSpPr>
        <p:spPr>
          <a:xfrm>
            <a:off x="3850251" y="4603586"/>
            <a:ext cx="1589287" cy="883637"/>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Lakehouse</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Bronze</a:t>
            </a:r>
            <a:b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Typically, raw and different file formats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66" name="Straight Arrow Connector 65">
            <a:extLst>
              <a:ext uri="{FF2B5EF4-FFF2-40B4-BE49-F238E27FC236}">
                <a16:creationId xmlns:a16="http://schemas.microsoft.com/office/drawing/2014/main" id="{5ADE000C-7426-2DCC-F6B6-E5FF70BA0C96}"/>
              </a:ext>
            </a:extLst>
          </p:cNvPr>
          <p:cNvCxnSpPr>
            <a:cxnSpLocks/>
          </p:cNvCxnSpPr>
          <p:nvPr/>
        </p:nvCxnSpPr>
        <p:spPr>
          <a:xfrm flipV="1">
            <a:off x="4644894" y="3384609"/>
            <a:ext cx="2" cy="475577"/>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BBF108-9F8E-A8EF-ACE8-D4C20A4CE64C}"/>
              </a:ext>
            </a:extLst>
          </p:cNvPr>
          <p:cNvSpPr txBox="1"/>
          <p:nvPr/>
        </p:nvSpPr>
        <p:spPr>
          <a:xfrm>
            <a:off x="4229199" y="2153521"/>
            <a:ext cx="1190207" cy="30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Process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70" name="TextBox 69">
            <a:extLst>
              <a:ext uri="{FF2B5EF4-FFF2-40B4-BE49-F238E27FC236}">
                <a16:creationId xmlns:a16="http://schemas.microsoft.com/office/drawing/2014/main" id="{2FB77B55-BA78-EBC0-D6BE-08A2AA157E68}"/>
              </a:ext>
            </a:extLst>
          </p:cNvPr>
          <p:cNvSpPr txBox="1"/>
          <p:nvPr/>
        </p:nvSpPr>
        <p:spPr>
          <a:xfrm>
            <a:off x="5906251" y="4603586"/>
            <a:ext cx="1589287" cy="1067662"/>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Lakehouse</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Silver</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Typically, cleansed and standardized file formats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71" name="Straight Arrow Connector 70">
            <a:extLst>
              <a:ext uri="{FF2B5EF4-FFF2-40B4-BE49-F238E27FC236}">
                <a16:creationId xmlns:a16="http://schemas.microsoft.com/office/drawing/2014/main" id="{4E4BBAE4-65DE-98B9-ABC6-862FFF4211B6}"/>
              </a:ext>
            </a:extLst>
          </p:cNvPr>
          <p:cNvCxnSpPr>
            <a:cxnSpLocks/>
          </p:cNvCxnSpPr>
          <p:nvPr/>
        </p:nvCxnSpPr>
        <p:spPr>
          <a:xfrm flipV="1">
            <a:off x="6704971" y="3384609"/>
            <a:ext cx="0" cy="446872"/>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6B310F3-D2A6-A58D-1213-4B6A780B30A3}"/>
              </a:ext>
            </a:extLst>
          </p:cNvPr>
          <p:cNvSpPr txBox="1"/>
          <p:nvPr/>
        </p:nvSpPr>
        <p:spPr>
          <a:xfrm>
            <a:off x="6285199" y="2153521"/>
            <a:ext cx="1190207" cy="30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Process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74" name="Oval 73">
            <a:extLst>
              <a:ext uri="{FF2B5EF4-FFF2-40B4-BE49-F238E27FC236}">
                <a16:creationId xmlns:a16="http://schemas.microsoft.com/office/drawing/2014/main" id="{C3275D20-68F7-80B9-BB0E-2FC572D0A873}"/>
              </a:ext>
            </a:extLst>
          </p:cNvPr>
          <p:cNvSpPr/>
          <p:nvPr/>
        </p:nvSpPr>
        <p:spPr bwMode="auto">
          <a:xfrm>
            <a:off x="10066346" y="3845139"/>
            <a:ext cx="912877" cy="912877"/>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extBox 75">
            <a:extLst>
              <a:ext uri="{FF2B5EF4-FFF2-40B4-BE49-F238E27FC236}">
                <a16:creationId xmlns:a16="http://schemas.microsoft.com/office/drawing/2014/main" id="{C2FF9F4B-5032-213E-B91B-97BA16814E40}"/>
              </a:ext>
            </a:extLst>
          </p:cNvPr>
          <p:cNvSpPr txBox="1"/>
          <p:nvPr/>
        </p:nvSpPr>
        <p:spPr>
          <a:xfrm>
            <a:off x="9893126" y="4787633"/>
            <a:ext cx="1259323" cy="66896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Serve</a:t>
            </a:r>
            <a:b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Provide </a:t>
            </a: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shortcuts</a:t>
            </a:r>
            <a:endParaRPr kumimoji="0" lang="en-US"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82" name="Straight Arrow Connector 96">
            <a:extLst>
              <a:ext uri="{FF2B5EF4-FFF2-40B4-BE49-F238E27FC236}">
                <a16:creationId xmlns:a16="http://schemas.microsoft.com/office/drawing/2014/main" id="{C625C413-664E-0D73-A35C-D1155704BDEA}"/>
              </a:ext>
            </a:extLst>
          </p:cNvPr>
          <p:cNvCxnSpPr>
            <a:cxnSpLocks/>
            <a:stCxn id="108" idx="3"/>
            <a:endCxn id="27" idx="1"/>
          </p:cNvCxnSpPr>
          <p:nvPr/>
        </p:nvCxnSpPr>
        <p:spPr>
          <a:xfrm>
            <a:off x="5590845" y="2910919"/>
            <a:ext cx="805737" cy="1369658"/>
          </a:xfrm>
          <a:prstGeom prst="bentConnector3">
            <a:avLst>
              <a:gd name="adj1" fmla="val 36550"/>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96">
            <a:extLst>
              <a:ext uri="{FF2B5EF4-FFF2-40B4-BE49-F238E27FC236}">
                <a16:creationId xmlns:a16="http://schemas.microsoft.com/office/drawing/2014/main" id="{34FA9684-47AE-E6FA-4329-51B79DA93476}"/>
              </a:ext>
            </a:extLst>
          </p:cNvPr>
          <p:cNvCxnSpPr>
            <a:cxnSpLocks/>
          </p:cNvCxnSpPr>
          <p:nvPr/>
        </p:nvCxnSpPr>
        <p:spPr>
          <a:xfrm>
            <a:off x="7549322" y="2910919"/>
            <a:ext cx="837125" cy="1450073"/>
          </a:xfrm>
          <a:prstGeom prst="bentConnector3">
            <a:avLst>
              <a:gd name="adj1" fmla="val 50000"/>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974CEB3-8DAF-63A3-CCAA-D9B969A27540}"/>
              </a:ext>
            </a:extLst>
          </p:cNvPr>
          <p:cNvCxnSpPr>
            <a:cxnSpLocks/>
          </p:cNvCxnSpPr>
          <p:nvPr/>
        </p:nvCxnSpPr>
        <p:spPr>
          <a:xfrm>
            <a:off x="9104320" y="4360992"/>
            <a:ext cx="933443" cy="0"/>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2E5EF7F-9C04-94E8-727E-CC46845721AE}"/>
              </a:ext>
            </a:extLst>
          </p:cNvPr>
          <p:cNvCxnSpPr>
            <a:cxnSpLocks/>
          </p:cNvCxnSpPr>
          <p:nvPr/>
        </p:nvCxnSpPr>
        <p:spPr>
          <a:xfrm>
            <a:off x="1904903" y="2494330"/>
            <a:ext cx="490865" cy="0"/>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E6D0D08-2B7A-33B4-A62A-3C3DC8643E9A}"/>
              </a:ext>
            </a:extLst>
          </p:cNvPr>
          <p:cNvCxnSpPr>
            <a:cxnSpLocks/>
            <a:stCxn id="60" idx="6"/>
          </p:cNvCxnSpPr>
          <p:nvPr/>
        </p:nvCxnSpPr>
        <p:spPr>
          <a:xfrm>
            <a:off x="3277396" y="2494330"/>
            <a:ext cx="1030854" cy="1866662"/>
          </a:xfrm>
          <a:prstGeom prst="bentConnector3">
            <a:avLst>
              <a:gd name="adj1" fmla="val 30288"/>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CAA4382B-03C9-D021-BF72-42B8376C3226}"/>
              </a:ext>
            </a:extLst>
          </p:cNvPr>
          <p:cNvSpPr/>
          <p:nvPr/>
        </p:nvSpPr>
        <p:spPr bwMode="auto">
          <a:xfrm>
            <a:off x="2160947" y="1350841"/>
            <a:ext cx="3920563" cy="5440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90" name="Group 89">
            <a:extLst>
              <a:ext uri="{FF2B5EF4-FFF2-40B4-BE49-F238E27FC236}">
                <a16:creationId xmlns:a16="http://schemas.microsoft.com/office/drawing/2014/main" id="{2D5AB073-906A-7A51-A67B-5BBCDD966AED}"/>
              </a:ext>
            </a:extLst>
          </p:cNvPr>
          <p:cNvGrpSpPr/>
          <p:nvPr/>
        </p:nvGrpSpPr>
        <p:grpSpPr>
          <a:xfrm>
            <a:off x="2309111" y="1451383"/>
            <a:ext cx="3772399" cy="342918"/>
            <a:chOff x="5090589" y="4172615"/>
            <a:chExt cx="3785068" cy="344068"/>
          </a:xfrm>
        </p:grpSpPr>
        <p:sp>
          <p:nvSpPr>
            <p:cNvPr id="91" name="TextBox 90">
              <a:extLst>
                <a:ext uri="{FF2B5EF4-FFF2-40B4-BE49-F238E27FC236}">
                  <a16:creationId xmlns:a16="http://schemas.microsoft.com/office/drawing/2014/main" id="{C34F3D75-8DA3-EA12-FA6E-3BE8B941A984}"/>
                </a:ext>
              </a:extLst>
            </p:cNvPr>
            <p:cNvSpPr txBox="1"/>
            <p:nvPr/>
          </p:nvSpPr>
          <p:spPr>
            <a:xfrm>
              <a:off x="5677244" y="4193663"/>
              <a:ext cx="3198413" cy="30191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Governance </a:t>
              </a:r>
              <a:r>
                <a:rPr kumimoji="0" lang="en-GB" sz="1395"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using Microsoft Purview</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pic>
          <p:nvPicPr>
            <p:cNvPr id="92" name="Graphic 91">
              <a:extLst>
                <a:ext uri="{FF2B5EF4-FFF2-40B4-BE49-F238E27FC236}">
                  <a16:creationId xmlns:a16="http://schemas.microsoft.com/office/drawing/2014/main" id="{70BE5722-4598-6264-A200-F15608780BA2}"/>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27" t="27950" r="20243" b="32346"/>
            <a:stretch/>
          </p:blipFill>
          <p:spPr>
            <a:xfrm>
              <a:off x="5090589" y="4172615"/>
              <a:ext cx="647756" cy="344068"/>
            </a:xfrm>
            <a:prstGeom prst="rect">
              <a:avLst/>
            </a:prstGeom>
          </p:spPr>
        </p:pic>
      </p:grpSp>
      <p:sp>
        <p:nvSpPr>
          <p:cNvPr id="108" name="Rectangle: Rounded Corners 107">
            <a:extLst>
              <a:ext uri="{FF2B5EF4-FFF2-40B4-BE49-F238E27FC236}">
                <a16:creationId xmlns:a16="http://schemas.microsoft.com/office/drawing/2014/main" id="{08D330A8-FEFD-E0F4-F919-4176FB1A26B2}"/>
              </a:ext>
            </a:extLst>
          </p:cNvPr>
          <p:cNvSpPr/>
          <p:nvPr/>
        </p:nvSpPr>
        <p:spPr bwMode="auto">
          <a:xfrm>
            <a:off x="4057758" y="2454480"/>
            <a:ext cx="1533087" cy="912877"/>
          </a:xfrm>
          <a:prstGeom prst="round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TextBox 109">
            <a:extLst>
              <a:ext uri="{FF2B5EF4-FFF2-40B4-BE49-F238E27FC236}">
                <a16:creationId xmlns:a16="http://schemas.microsoft.com/office/drawing/2014/main" id="{72AEE727-94F9-3BD4-75BA-4A4311618068}"/>
              </a:ext>
            </a:extLst>
          </p:cNvPr>
          <p:cNvSpPr txBox="1"/>
          <p:nvPr/>
        </p:nvSpPr>
        <p:spPr>
          <a:xfrm>
            <a:off x="4367862" y="2973629"/>
            <a:ext cx="912877" cy="368049"/>
          </a:xfrm>
          <a:prstGeom prst="rect">
            <a:avLst/>
          </a:prstGeom>
          <a:noFill/>
        </p:spPr>
        <p:txBody>
          <a:bodyPr vert="horz" wrap="square" lIns="0" tIns="0" rIns="0" bIns="0" rtlCol="0" anchor="ctr" anchorCtr="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Azure</a:t>
            </a:r>
            <a:b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Databricks</a:t>
            </a:r>
            <a:endParaRPr kumimoji="0" lang="en-US" sz="10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114" name="Rectangle: Rounded Corners 113">
            <a:extLst>
              <a:ext uri="{FF2B5EF4-FFF2-40B4-BE49-F238E27FC236}">
                <a16:creationId xmlns:a16="http://schemas.microsoft.com/office/drawing/2014/main" id="{587DAC70-45FC-42FF-B27A-D3E2E2F7FF3C}"/>
              </a:ext>
            </a:extLst>
          </p:cNvPr>
          <p:cNvSpPr/>
          <p:nvPr/>
        </p:nvSpPr>
        <p:spPr bwMode="auto">
          <a:xfrm>
            <a:off x="6117833" y="2454480"/>
            <a:ext cx="1533087" cy="912877"/>
          </a:xfrm>
          <a:prstGeom prst="round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TextBox 115">
            <a:extLst>
              <a:ext uri="{FF2B5EF4-FFF2-40B4-BE49-F238E27FC236}">
                <a16:creationId xmlns:a16="http://schemas.microsoft.com/office/drawing/2014/main" id="{FE3A5846-D633-54E4-E07A-F82F6FEBB9C4}"/>
              </a:ext>
            </a:extLst>
          </p:cNvPr>
          <p:cNvSpPr txBox="1"/>
          <p:nvPr/>
        </p:nvSpPr>
        <p:spPr>
          <a:xfrm>
            <a:off x="6423862" y="2973600"/>
            <a:ext cx="912877" cy="368106"/>
          </a:xfrm>
          <a:prstGeom prst="rect">
            <a:avLst/>
          </a:prstGeom>
          <a:noFill/>
        </p:spPr>
        <p:txBody>
          <a:bodyPr vert="horz" wrap="square" lIns="0" tIns="0" rIns="0" bIns="0" rtlCol="0" anchor="ctr" anchorCtr="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Azure</a:t>
            </a:r>
            <a:b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Databricks</a:t>
            </a:r>
            <a:endParaRPr kumimoji="0" lang="en-US" sz="10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grpSp>
        <p:nvGrpSpPr>
          <p:cNvPr id="7" name="Group 6">
            <a:extLst>
              <a:ext uri="{FF2B5EF4-FFF2-40B4-BE49-F238E27FC236}">
                <a16:creationId xmlns:a16="http://schemas.microsoft.com/office/drawing/2014/main" id="{6C4D73E5-9575-1CD4-0DE8-7CF298AC919F}"/>
              </a:ext>
            </a:extLst>
          </p:cNvPr>
          <p:cNvGrpSpPr/>
          <p:nvPr/>
        </p:nvGrpSpPr>
        <p:grpSpPr>
          <a:xfrm>
            <a:off x="546932" y="2781540"/>
            <a:ext cx="1186313" cy="3174111"/>
            <a:chOff x="557898" y="2883482"/>
            <a:chExt cx="1210101" cy="3237759"/>
          </a:xfrm>
        </p:grpSpPr>
        <p:grpSp>
          <p:nvGrpSpPr>
            <p:cNvPr id="52" name="Group 51">
              <a:extLst>
                <a:ext uri="{FF2B5EF4-FFF2-40B4-BE49-F238E27FC236}">
                  <a16:creationId xmlns:a16="http://schemas.microsoft.com/office/drawing/2014/main" id="{5E5CD214-C074-A760-0EDD-1833B787D4CA}"/>
                </a:ext>
              </a:extLst>
            </p:cNvPr>
            <p:cNvGrpSpPr/>
            <p:nvPr/>
          </p:nvGrpSpPr>
          <p:grpSpPr>
            <a:xfrm>
              <a:off x="917784" y="2883482"/>
              <a:ext cx="490331" cy="1144681"/>
              <a:chOff x="1180332" y="1757904"/>
              <a:chExt cx="383421" cy="895098"/>
            </a:xfrm>
            <a:solidFill>
              <a:schemeClr val="tx2"/>
            </a:solidFill>
          </p:grpSpPr>
          <p:pic>
            <p:nvPicPr>
              <p:cNvPr id="53" name="Graphic 52">
                <a:extLst>
                  <a:ext uri="{FF2B5EF4-FFF2-40B4-BE49-F238E27FC236}">
                    <a16:creationId xmlns:a16="http://schemas.microsoft.com/office/drawing/2014/main" id="{89C17B7A-17E4-063B-F26A-2EA23CF3D7D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332" y="2269581"/>
                <a:ext cx="383421" cy="383421"/>
              </a:xfrm>
              <a:prstGeom prst="rect">
                <a:avLst/>
              </a:prstGeom>
            </p:spPr>
          </p:pic>
          <p:pic>
            <p:nvPicPr>
              <p:cNvPr id="54" name="Graphic 53">
                <a:extLst>
                  <a:ext uri="{FF2B5EF4-FFF2-40B4-BE49-F238E27FC236}">
                    <a16:creationId xmlns:a16="http://schemas.microsoft.com/office/drawing/2014/main" id="{93305B70-A3A2-076D-226F-2D9A2085B3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332" y="1757904"/>
                <a:ext cx="383421" cy="383421"/>
              </a:xfrm>
              <a:prstGeom prst="rect">
                <a:avLst/>
              </a:prstGeom>
            </p:spPr>
          </p:pic>
        </p:grpSp>
        <p:sp>
          <p:nvSpPr>
            <p:cNvPr id="55" name="TextBox 54">
              <a:extLst>
                <a:ext uri="{FF2B5EF4-FFF2-40B4-BE49-F238E27FC236}">
                  <a16:creationId xmlns:a16="http://schemas.microsoft.com/office/drawing/2014/main" id="{5FC5537A-050B-DC4B-CBF5-3E0B223CA195}"/>
                </a:ext>
              </a:extLst>
            </p:cNvPr>
            <p:cNvSpPr txBox="1"/>
            <p:nvPr/>
          </p:nvSpPr>
          <p:spPr>
            <a:xfrm>
              <a:off x="557898" y="4133983"/>
              <a:ext cx="1210101" cy="525909"/>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Operational</a:t>
              </a:r>
              <a:b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systems</a:t>
              </a:r>
              <a:endParaRPr kumimoji="0" lang="en-US" sz="1196" b="0" i="0" u="none" strike="noStrike" kern="1200" cap="none" spc="0" normalizeH="0" baseline="0" noProof="0">
                <a:ln>
                  <a:noFill/>
                </a:ln>
                <a:solidFill>
                  <a:srgbClr val="000000"/>
                </a:solidFill>
                <a:effectLst/>
                <a:uLnTx/>
                <a:uFillTx/>
                <a:latin typeface="Segoe UI"/>
                <a:ea typeface="+mn-ea"/>
                <a:cs typeface="Calibri" panose="020F0502020204030204" pitchFamily="34" charset="0"/>
              </a:endParaRPr>
            </a:p>
          </p:txBody>
        </p:sp>
        <p:pic>
          <p:nvPicPr>
            <p:cNvPr id="4" name="Graphic 3">
              <a:extLst>
                <a:ext uri="{FF2B5EF4-FFF2-40B4-BE49-F238E27FC236}">
                  <a16:creationId xmlns:a16="http://schemas.microsoft.com/office/drawing/2014/main" id="{925C1560-C052-4562-9A78-AF115C4E5A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0718" y="4838737"/>
              <a:ext cx="565223" cy="565223"/>
            </a:xfrm>
            <a:prstGeom prst="rect">
              <a:avLst/>
            </a:prstGeom>
          </p:spPr>
        </p:pic>
        <p:sp>
          <p:nvSpPr>
            <p:cNvPr id="5" name="TextBox 4">
              <a:extLst>
                <a:ext uri="{FF2B5EF4-FFF2-40B4-BE49-F238E27FC236}">
                  <a16:creationId xmlns:a16="http://schemas.microsoft.com/office/drawing/2014/main" id="{501E81F8-AF75-C938-9F2B-944D0C90E8A8}"/>
                </a:ext>
              </a:extLst>
            </p:cNvPr>
            <p:cNvSpPr txBox="1"/>
            <p:nvPr/>
          </p:nvSpPr>
          <p:spPr>
            <a:xfrm>
              <a:off x="557898" y="5376361"/>
              <a:ext cx="1210101" cy="744880"/>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Blob landing zone</a:t>
              </a:r>
              <a:endParaRPr kumimoji="0" lang="en-US" sz="1196" b="0" i="0" u="none" strike="noStrike" kern="1200" cap="none" spc="0" normalizeH="0" baseline="0" noProof="0">
                <a:ln>
                  <a:noFill/>
                </a:ln>
                <a:solidFill>
                  <a:srgbClr val="000000"/>
                </a:solidFill>
                <a:effectLst/>
                <a:uLnTx/>
                <a:uFillTx/>
                <a:latin typeface="Segoe UI"/>
                <a:ea typeface="+mn-ea"/>
                <a:cs typeface="Calibri" panose="020F0502020204030204" pitchFamily="34" charset="0"/>
              </a:endParaRPr>
            </a:p>
          </p:txBody>
        </p:sp>
      </p:grpSp>
      <p:pic>
        <p:nvPicPr>
          <p:cNvPr id="28" name="Picture 27" descr="A blue logo with a black background&#10;&#10;Description automatically generated with low confidence">
            <a:extLst>
              <a:ext uri="{FF2B5EF4-FFF2-40B4-BE49-F238E27FC236}">
                <a16:creationId xmlns:a16="http://schemas.microsoft.com/office/drawing/2014/main" id="{AF1588AF-6AAA-D77A-A108-AFB04409EB8C}"/>
              </a:ext>
            </a:extLst>
          </p:cNvPr>
          <p:cNvPicPr>
            <a:picLocks noChangeAspect="1"/>
          </p:cNvPicPr>
          <p:nvPr/>
        </p:nvPicPr>
        <p:blipFill>
          <a:blip r:embed="rId10"/>
          <a:stretch>
            <a:fillRect/>
          </a:stretch>
        </p:blipFill>
        <p:spPr>
          <a:xfrm>
            <a:off x="10276143" y="4054454"/>
            <a:ext cx="493282" cy="494246"/>
          </a:xfrm>
          <a:prstGeom prst="rect">
            <a:avLst/>
          </a:prstGeom>
        </p:spPr>
      </p:pic>
      <p:pic>
        <p:nvPicPr>
          <p:cNvPr id="35" name="Picture 34" descr="A picture containing screenshot, graphics, graphic design, design&#10;&#10;Description automatically generated">
            <a:extLst>
              <a:ext uri="{FF2B5EF4-FFF2-40B4-BE49-F238E27FC236}">
                <a16:creationId xmlns:a16="http://schemas.microsoft.com/office/drawing/2014/main" id="{C705EA4F-EE7E-E7A5-FC15-76E61569E937}"/>
              </a:ext>
            </a:extLst>
          </p:cNvPr>
          <p:cNvPicPr>
            <a:picLocks noChangeAspect="1"/>
          </p:cNvPicPr>
          <p:nvPr/>
        </p:nvPicPr>
        <p:blipFill>
          <a:blip r:embed="rId11"/>
          <a:stretch>
            <a:fillRect/>
          </a:stretch>
        </p:blipFill>
        <p:spPr>
          <a:xfrm>
            <a:off x="10350918" y="2247185"/>
            <a:ext cx="609193" cy="609193"/>
          </a:xfrm>
          <a:prstGeom prst="rect">
            <a:avLst/>
          </a:prstGeom>
        </p:spPr>
      </p:pic>
      <p:sp>
        <p:nvSpPr>
          <p:cNvPr id="36" name="TextBox 35">
            <a:extLst>
              <a:ext uri="{FF2B5EF4-FFF2-40B4-BE49-F238E27FC236}">
                <a16:creationId xmlns:a16="http://schemas.microsoft.com/office/drawing/2014/main" id="{89061FDC-CC9A-0EF2-047A-173A72C8DE47}"/>
              </a:ext>
            </a:extLst>
          </p:cNvPr>
          <p:cNvSpPr txBox="1"/>
          <p:nvPr/>
        </p:nvSpPr>
        <p:spPr>
          <a:xfrm>
            <a:off x="10797980" y="2203605"/>
            <a:ext cx="1166385" cy="730261"/>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B050"/>
                </a:solidFill>
                <a:effectLst/>
                <a:uLnTx/>
                <a:uFillTx/>
                <a:latin typeface="Segoe UI"/>
                <a:ea typeface="+mn-ea"/>
                <a:cs typeface="Calibri" panose="020F0502020204030204" pitchFamily="34" charset="0"/>
              </a:rPr>
              <a:t>Microsoft Fabric</a:t>
            </a:r>
          </a:p>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0" i="0" u="none" strike="noStrike" kern="1200" cap="none" spc="0" normalizeH="0" baseline="0" noProof="0">
                <a:ln>
                  <a:noFill/>
                </a:ln>
                <a:solidFill>
                  <a:srgbClr val="00B050"/>
                </a:solidFill>
                <a:effectLst/>
                <a:uLnTx/>
                <a:uFillTx/>
                <a:latin typeface="Segoe UI"/>
                <a:ea typeface="+mn-ea"/>
                <a:cs typeface="Calibri" panose="020F0502020204030204" pitchFamily="34" charset="0"/>
              </a:rPr>
              <a:t>(SaaS)</a:t>
            </a:r>
            <a:endParaRPr kumimoji="0" lang="en-US" sz="1196" b="0" i="0" u="none" strike="noStrike" kern="1200" cap="none" spc="0" normalizeH="0" baseline="0" noProof="0">
              <a:ln>
                <a:noFill/>
              </a:ln>
              <a:solidFill>
                <a:srgbClr val="00B050"/>
              </a:solidFill>
              <a:effectLst/>
              <a:uLnTx/>
              <a:uFillTx/>
              <a:latin typeface="Segoe UI"/>
              <a:ea typeface="+mn-ea"/>
              <a:cs typeface="Calibri" panose="020F0502020204030204" pitchFamily="34" charset="0"/>
            </a:endParaRPr>
          </a:p>
        </p:txBody>
      </p:sp>
      <p:cxnSp>
        <p:nvCxnSpPr>
          <p:cNvPr id="37" name="Straight Arrow Connector 20">
            <a:extLst>
              <a:ext uri="{FF2B5EF4-FFF2-40B4-BE49-F238E27FC236}">
                <a16:creationId xmlns:a16="http://schemas.microsoft.com/office/drawing/2014/main" id="{0CD1E64B-FD1C-C4ED-6982-A3E012C4CE1A}"/>
              </a:ext>
            </a:extLst>
          </p:cNvPr>
          <p:cNvCxnSpPr>
            <a:cxnSpLocks/>
            <a:stCxn id="91" idx="3"/>
            <a:endCxn id="35" idx="0"/>
          </p:cNvCxnSpPr>
          <p:nvPr/>
        </p:nvCxnSpPr>
        <p:spPr>
          <a:xfrm>
            <a:off x="6081510" y="1622814"/>
            <a:ext cx="4574005" cy="624371"/>
          </a:xfrm>
          <a:prstGeom prst="bentConnector2">
            <a:avLst/>
          </a:prstGeom>
          <a:ln w="19050">
            <a:solidFill>
              <a:srgbClr val="FF0000"/>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1277F0-D55E-B697-E667-ADAB2164FEBD}"/>
              </a:ext>
            </a:extLst>
          </p:cNvPr>
          <p:cNvSpPr txBox="1"/>
          <p:nvPr/>
        </p:nvSpPr>
        <p:spPr>
          <a:xfrm>
            <a:off x="7431867" y="1301967"/>
            <a:ext cx="2285162" cy="30091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FF0000"/>
                </a:solidFill>
                <a:effectLst/>
                <a:uLnTx/>
                <a:uFillTx/>
                <a:latin typeface="Segoe UI"/>
                <a:ea typeface="+mn-ea"/>
                <a:cs typeface="Calibri" panose="020F0502020204030204" pitchFamily="34" charset="0"/>
              </a:rPr>
              <a:t>Metadata exchange</a:t>
            </a:r>
            <a:endParaRPr kumimoji="0" lang="en-US" sz="1196" b="1" i="0" u="none" strike="noStrike" kern="1200" cap="none" spc="0" normalizeH="0" baseline="0" noProof="0">
              <a:ln>
                <a:noFill/>
              </a:ln>
              <a:solidFill>
                <a:srgbClr val="FF0000"/>
              </a:solidFill>
              <a:effectLst/>
              <a:uLnTx/>
              <a:uFillTx/>
              <a:latin typeface="Segoe UI"/>
              <a:ea typeface="+mn-ea"/>
              <a:cs typeface="Calibri" panose="020F0502020204030204" pitchFamily="34" charset="0"/>
            </a:endParaRPr>
          </a:p>
        </p:txBody>
      </p:sp>
      <p:pic>
        <p:nvPicPr>
          <p:cNvPr id="8" name="Graphic 7" descr="Power BI Logo">
            <a:extLst>
              <a:ext uri="{FF2B5EF4-FFF2-40B4-BE49-F238E27FC236}">
                <a16:creationId xmlns:a16="http://schemas.microsoft.com/office/drawing/2014/main" id="{F3C8FBA3-DECC-0CCE-315C-AAC4DBD12CE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263269" y="3266996"/>
            <a:ext cx="642160" cy="642160"/>
          </a:xfrm>
          <a:prstGeom prst="rect">
            <a:avLst/>
          </a:prstGeom>
        </p:spPr>
      </p:pic>
      <p:cxnSp>
        <p:nvCxnSpPr>
          <p:cNvPr id="21" name="Straight Arrow Connector 10">
            <a:extLst>
              <a:ext uri="{FF2B5EF4-FFF2-40B4-BE49-F238E27FC236}">
                <a16:creationId xmlns:a16="http://schemas.microsoft.com/office/drawing/2014/main" id="{37898427-0572-7437-1F3B-CFC17D548174}"/>
              </a:ext>
            </a:extLst>
          </p:cNvPr>
          <p:cNvCxnSpPr>
            <a:cxnSpLocks/>
            <a:stCxn id="74" idx="6"/>
            <a:endCxn id="8" idx="1"/>
          </p:cNvCxnSpPr>
          <p:nvPr/>
        </p:nvCxnSpPr>
        <p:spPr>
          <a:xfrm flipV="1">
            <a:off x="10979223" y="3588076"/>
            <a:ext cx="284046" cy="713502"/>
          </a:xfrm>
          <a:prstGeom prst="bentConnector3">
            <a:avLst>
              <a:gd name="adj1" fmla="val 4046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29" name="Picture 28" descr="Azure AI Logo">
            <a:extLst>
              <a:ext uri="{FF2B5EF4-FFF2-40B4-BE49-F238E27FC236}">
                <a16:creationId xmlns:a16="http://schemas.microsoft.com/office/drawing/2014/main" id="{AFC2A3F8-67CB-98FD-1B27-F8DB0755E037}"/>
              </a:ext>
            </a:extLst>
          </p:cNvPr>
          <p:cNvPicPr>
            <a:picLocks noChangeAspect="1"/>
          </p:cNvPicPr>
          <p:nvPr/>
        </p:nvPicPr>
        <p:blipFill>
          <a:blip r:embed="rId14"/>
          <a:srcRect/>
          <a:stretch/>
        </p:blipFill>
        <p:spPr>
          <a:xfrm>
            <a:off x="11304275" y="4585678"/>
            <a:ext cx="560147" cy="561240"/>
          </a:xfrm>
          <a:prstGeom prst="rect">
            <a:avLst/>
          </a:prstGeom>
        </p:spPr>
      </p:pic>
      <p:cxnSp>
        <p:nvCxnSpPr>
          <p:cNvPr id="30" name="Straight Arrow Connector 10">
            <a:extLst>
              <a:ext uri="{FF2B5EF4-FFF2-40B4-BE49-F238E27FC236}">
                <a16:creationId xmlns:a16="http://schemas.microsoft.com/office/drawing/2014/main" id="{3D073112-5399-AE99-B13E-78D7F0B93F87}"/>
              </a:ext>
            </a:extLst>
          </p:cNvPr>
          <p:cNvCxnSpPr>
            <a:cxnSpLocks/>
            <a:stCxn id="74" idx="6"/>
            <a:endCxn id="29" idx="1"/>
          </p:cNvCxnSpPr>
          <p:nvPr/>
        </p:nvCxnSpPr>
        <p:spPr>
          <a:xfrm>
            <a:off x="10979223" y="4301578"/>
            <a:ext cx="325052" cy="564720"/>
          </a:xfrm>
          <a:prstGeom prst="bentConnector3">
            <a:avLst>
              <a:gd name="adj1" fmla="val 35414"/>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673C957-8E6B-EFA8-09DE-709292140B90}"/>
              </a:ext>
            </a:extLst>
          </p:cNvPr>
          <p:cNvSpPr txBox="1"/>
          <p:nvPr/>
        </p:nvSpPr>
        <p:spPr>
          <a:xfrm>
            <a:off x="11144951" y="5087878"/>
            <a:ext cx="798625" cy="455571"/>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 science</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40" name="TextBox 39">
            <a:extLst>
              <a:ext uri="{FF2B5EF4-FFF2-40B4-BE49-F238E27FC236}">
                <a16:creationId xmlns:a16="http://schemas.microsoft.com/office/drawing/2014/main" id="{3B72B9FD-BFD1-2010-97E8-945E2B212AD3}"/>
              </a:ext>
            </a:extLst>
          </p:cNvPr>
          <p:cNvSpPr txBox="1"/>
          <p:nvPr/>
        </p:nvSpPr>
        <p:spPr>
          <a:xfrm>
            <a:off x="11060178" y="3871489"/>
            <a:ext cx="1048343" cy="27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Reporting</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pic>
        <p:nvPicPr>
          <p:cNvPr id="22" name="Graphic 21">
            <a:extLst>
              <a:ext uri="{FF2B5EF4-FFF2-40B4-BE49-F238E27FC236}">
                <a16:creationId xmlns:a16="http://schemas.microsoft.com/office/drawing/2014/main" id="{00A974D1-1256-A5E6-83B6-0EA2BDCDE8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72649" y="2458690"/>
            <a:ext cx="523478" cy="523477"/>
          </a:xfrm>
          <a:prstGeom prst="rect">
            <a:avLst/>
          </a:prstGeom>
        </p:spPr>
      </p:pic>
      <p:pic>
        <p:nvPicPr>
          <p:cNvPr id="23" name="Graphic 22">
            <a:extLst>
              <a:ext uri="{FF2B5EF4-FFF2-40B4-BE49-F238E27FC236}">
                <a16:creationId xmlns:a16="http://schemas.microsoft.com/office/drawing/2014/main" id="{CC7FC517-4E39-0096-4B82-2645C288CF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16751" y="2454426"/>
            <a:ext cx="523478" cy="523477"/>
          </a:xfrm>
          <a:prstGeom prst="rect">
            <a:avLst/>
          </a:prstGeom>
        </p:spPr>
      </p:pic>
      <p:grpSp>
        <p:nvGrpSpPr>
          <p:cNvPr id="24" name="Group 23">
            <a:extLst>
              <a:ext uri="{FF2B5EF4-FFF2-40B4-BE49-F238E27FC236}">
                <a16:creationId xmlns:a16="http://schemas.microsoft.com/office/drawing/2014/main" id="{86F90D44-CE92-9EB1-F529-402E02F2F603}"/>
              </a:ext>
            </a:extLst>
          </p:cNvPr>
          <p:cNvGrpSpPr/>
          <p:nvPr/>
        </p:nvGrpSpPr>
        <p:grpSpPr>
          <a:xfrm>
            <a:off x="2585424" y="2148344"/>
            <a:ext cx="691972" cy="691972"/>
            <a:chOff x="2474971" y="2035389"/>
            <a:chExt cx="912877" cy="912877"/>
          </a:xfrm>
        </p:grpSpPr>
        <p:sp>
          <p:nvSpPr>
            <p:cNvPr id="60" name="Oval 59">
              <a:extLst>
                <a:ext uri="{FF2B5EF4-FFF2-40B4-BE49-F238E27FC236}">
                  <a16:creationId xmlns:a16="http://schemas.microsoft.com/office/drawing/2014/main" id="{A021A6D6-39B3-BD4A-5BAF-4523F4DC2D6D}"/>
                </a:ext>
              </a:extLst>
            </p:cNvPr>
            <p:cNvSpPr/>
            <p:nvPr/>
          </p:nvSpPr>
          <p:spPr bwMode="auto">
            <a:xfrm>
              <a:off x="2474971" y="2035389"/>
              <a:ext cx="912877" cy="912877"/>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1" name="Graphic 30">
              <a:extLst>
                <a:ext uri="{FF2B5EF4-FFF2-40B4-BE49-F238E27FC236}">
                  <a16:creationId xmlns:a16="http://schemas.microsoft.com/office/drawing/2014/main" id="{84E6ABB7-5AEC-E4C0-2006-C4406654A34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81085" y="2218419"/>
              <a:ext cx="537365" cy="537365"/>
            </a:xfrm>
            <a:prstGeom prst="rect">
              <a:avLst/>
            </a:prstGeom>
          </p:spPr>
        </p:pic>
      </p:grpSp>
      <p:grpSp>
        <p:nvGrpSpPr>
          <p:cNvPr id="33" name="Group 32">
            <a:extLst>
              <a:ext uri="{FF2B5EF4-FFF2-40B4-BE49-F238E27FC236}">
                <a16:creationId xmlns:a16="http://schemas.microsoft.com/office/drawing/2014/main" id="{63B815F6-5B1D-12BE-3ECA-DA94E77F9662}"/>
              </a:ext>
            </a:extLst>
          </p:cNvPr>
          <p:cNvGrpSpPr/>
          <p:nvPr/>
        </p:nvGrpSpPr>
        <p:grpSpPr>
          <a:xfrm>
            <a:off x="2456950" y="5918589"/>
            <a:ext cx="6936161" cy="544005"/>
            <a:chOff x="2604687" y="5766188"/>
            <a:chExt cx="6936161" cy="544005"/>
          </a:xfrm>
        </p:grpSpPr>
        <p:grpSp>
          <p:nvGrpSpPr>
            <p:cNvPr id="77" name="Group 76">
              <a:extLst>
                <a:ext uri="{FF2B5EF4-FFF2-40B4-BE49-F238E27FC236}">
                  <a16:creationId xmlns:a16="http://schemas.microsoft.com/office/drawing/2014/main" id="{B2B5454A-DEC5-A622-B8B3-9258B5BAE455}"/>
                </a:ext>
              </a:extLst>
            </p:cNvPr>
            <p:cNvGrpSpPr/>
            <p:nvPr/>
          </p:nvGrpSpPr>
          <p:grpSpPr>
            <a:xfrm>
              <a:off x="2604687" y="5766188"/>
              <a:ext cx="6936161" cy="544005"/>
              <a:chOff x="1858050" y="4550789"/>
              <a:chExt cx="6262940" cy="554913"/>
            </a:xfrm>
          </p:grpSpPr>
          <p:sp>
            <p:nvSpPr>
              <p:cNvPr id="78" name="Rectangle 77">
                <a:extLst>
                  <a:ext uri="{FF2B5EF4-FFF2-40B4-BE49-F238E27FC236}">
                    <a16:creationId xmlns:a16="http://schemas.microsoft.com/office/drawing/2014/main" id="{0AEE55D9-418D-871D-2032-CEA8F99A635E}"/>
                  </a:ext>
                </a:extLst>
              </p:cNvPr>
              <p:cNvSpPr/>
              <p:nvPr/>
            </p:nvSpPr>
            <p:spPr bwMode="auto">
              <a:xfrm>
                <a:off x="1858050" y="4550789"/>
                <a:ext cx="6262940" cy="5549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81" name="TextBox 80">
                <a:extLst>
                  <a:ext uri="{FF2B5EF4-FFF2-40B4-BE49-F238E27FC236}">
                    <a16:creationId xmlns:a16="http://schemas.microsoft.com/office/drawing/2014/main" id="{C7E48689-BE88-83D1-66C8-E6CFDDA2690A}"/>
                  </a:ext>
                </a:extLst>
              </p:cNvPr>
              <p:cNvSpPr txBox="1"/>
              <p:nvPr/>
            </p:nvSpPr>
            <p:spPr>
              <a:xfrm>
                <a:off x="2422859" y="4674754"/>
                <a:ext cx="3369626" cy="306940"/>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Orchestrate </a:t>
                </a:r>
                <a:r>
                  <a:rPr kumimoji="0" lang="en-GB" sz="1395"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using Azure Data Factory</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grpSp>
        <p:pic>
          <p:nvPicPr>
            <p:cNvPr id="32" name="Graphic 31">
              <a:extLst>
                <a:ext uri="{FF2B5EF4-FFF2-40B4-BE49-F238E27FC236}">
                  <a16:creationId xmlns:a16="http://schemas.microsoft.com/office/drawing/2014/main" id="{EE4D5FF6-9515-4756-8B0F-3C5F5AF582B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90047" y="5829831"/>
              <a:ext cx="416719" cy="416719"/>
            </a:xfrm>
            <a:prstGeom prst="rect">
              <a:avLst/>
            </a:prstGeom>
          </p:spPr>
        </p:pic>
      </p:grpSp>
      <p:sp>
        <p:nvSpPr>
          <p:cNvPr id="42" name="Rectangle 41">
            <a:extLst>
              <a:ext uri="{FF2B5EF4-FFF2-40B4-BE49-F238E27FC236}">
                <a16:creationId xmlns:a16="http://schemas.microsoft.com/office/drawing/2014/main" id="{013A0549-2724-1684-264E-EF7B86983336}"/>
              </a:ext>
            </a:extLst>
          </p:cNvPr>
          <p:cNvSpPr/>
          <p:nvPr/>
        </p:nvSpPr>
        <p:spPr bwMode="auto">
          <a:xfrm>
            <a:off x="2159811" y="2074197"/>
            <a:ext cx="7530438" cy="4471066"/>
          </a:xfrm>
          <a:prstGeom prst="rect">
            <a:avLst/>
          </a:prstGeom>
          <a:noFill/>
          <a:ln w="1905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5628" tIns="148503" rIns="185628" bIns="148503" numCol="1" spcCol="0" rtlCol="0" fromWordArt="0" anchor="t" anchorCtr="0" forceAA="0" compatLnSpc="1">
            <a:prstTxWarp prst="textNoShape">
              <a:avLst/>
            </a:prstTxWarp>
            <a:noAutofit/>
          </a:bodyPr>
          <a:lstStyle/>
          <a:p>
            <a:pPr marL="0" marR="0" lvl="0" indent="0" algn="ctr" defTabSz="946652" rtl="0" eaLnBrk="1" fontAlgn="base" latinLnBrk="0" hangingPunct="1">
              <a:lnSpc>
                <a:spcPct val="90000"/>
              </a:lnSpc>
              <a:spcBef>
                <a:spcPct val="0"/>
              </a:spcBef>
              <a:spcAft>
                <a:spcPct val="0"/>
              </a:spcAft>
              <a:buClrTx/>
              <a:buSzTx/>
              <a:buFontTx/>
              <a:buNone/>
              <a:tabLst/>
              <a:defRPr/>
            </a:pPr>
            <a:endParaRPr kumimoji="0" lang="en-US" sz="2436"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TextBox 42">
            <a:extLst>
              <a:ext uri="{FF2B5EF4-FFF2-40B4-BE49-F238E27FC236}">
                <a16:creationId xmlns:a16="http://schemas.microsoft.com/office/drawing/2014/main" id="{73C59B3D-5E3E-C1DA-E113-E3ACA17E9D51}"/>
              </a:ext>
            </a:extLst>
          </p:cNvPr>
          <p:cNvSpPr txBox="1"/>
          <p:nvPr/>
        </p:nvSpPr>
        <p:spPr>
          <a:xfrm>
            <a:off x="7344167" y="2080980"/>
            <a:ext cx="2300010" cy="526590"/>
          </a:xfrm>
          <a:prstGeom prst="rect">
            <a:avLst/>
          </a:prstGeom>
          <a:noFill/>
        </p:spPr>
        <p:txBody>
          <a:bodyPr vert="horz" wrap="square" lIns="94358" tIns="37897" rIns="94358" bIns="50530"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21" b="1" i="0" u="none" strike="noStrike" kern="1200" cap="none" spc="0" normalizeH="0" baseline="0" noProof="0">
                <a:ln>
                  <a:noFill/>
                </a:ln>
                <a:solidFill>
                  <a:srgbClr val="0078D3"/>
                </a:solidFill>
                <a:effectLst/>
                <a:uLnTx/>
                <a:uFillTx/>
                <a:latin typeface="Segoe UI"/>
                <a:ea typeface="+mn-ea"/>
                <a:cs typeface="Calibri" panose="020F0502020204030204" pitchFamily="34" charset="0"/>
              </a:rPr>
              <a:t>Data landing zone</a:t>
            </a:r>
            <a:br>
              <a:rPr kumimoji="0" lang="en-GB" sz="1421" b="1" i="0" u="none" strike="noStrike" kern="1200" cap="none" spc="0" normalizeH="0" baseline="0" noProof="0">
                <a:ln>
                  <a:noFill/>
                </a:ln>
                <a:solidFill>
                  <a:srgbClr val="0078D3"/>
                </a:solidFill>
                <a:effectLst/>
                <a:uLnTx/>
                <a:uFillTx/>
                <a:latin typeface="Segoe UI"/>
                <a:ea typeface="+mn-ea"/>
                <a:cs typeface="Calibri" panose="020F0502020204030204" pitchFamily="34" charset="0"/>
              </a:rPr>
            </a:br>
            <a:r>
              <a:rPr kumimoji="0" lang="en-GB" sz="1421" b="0" i="0" u="none" strike="noStrike" kern="1200" cap="none" spc="0" normalizeH="0" baseline="0" noProof="0">
                <a:ln>
                  <a:noFill/>
                </a:ln>
                <a:solidFill>
                  <a:srgbClr val="0078D3"/>
                </a:solidFill>
                <a:effectLst/>
                <a:uLnTx/>
                <a:uFillTx/>
                <a:latin typeface="Segoe UI"/>
                <a:ea typeface="+mn-ea"/>
                <a:cs typeface="Calibri" panose="020F0502020204030204" pitchFamily="34" charset="0"/>
              </a:rPr>
              <a:t>(PaaS)</a:t>
            </a:r>
            <a:endParaRPr kumimoji="0" lang="en-US" sz="1218" b="0" i="0" u="none" strike="noStrike" kern="1200" cap="none" spc="0" normalizeH="0" baseline="0" noProof="0">
              <a:ln>
                <a:noFill/>
              </a:ln>
              <a:solidFill>
                <a:srgbClr val="0078D3"/>
              </a:solidFill>
              <a:effectLst/>
              <a:uLnTx/>
              <a:uFillTx/>
              <a:latin typeface="Segoe UI"/>
              <a:ea typeface="+mn-ea"/>
              <a:cs typeface="Calibri" panose="020F0502020204030204" pitchFamily="34" charset="0"/>
            </a:endParaRPr>
          </a:p>
        </p:txBody>
      </p:sp>
      <p:sp>
        <p:nvSpPr>
          <p:cNvPr id="25" name="Rectangle 24">
            <a:extLst>
              <a:ext uri="{FF2B5EF4-FFF2-40B4-BE49-F238E27FC236}">
                <a16:creationId xmlns:a16="http://schemas.microsoft.com/office/drawing/2014/main" id="{CC966736-D26B-7D5C-1EFF-18E98ED80DB7}"/>
              </a:ext>
            </a:extLst>
          </p:cNvPr>
          <p:cNvSpPr/>
          <p:nvPr/>
        </p:nvSpPr>
        <p:spPr bwMode="auto">
          <a:xfrm>
            <a:off x="9868250" y="2074198"/>
            <a:ext cx="2141187" cy="3597050"/>
          </a:xfrm>
          <a:prstGeom prst="rect">
            <a:avLst/>
          </a:prstGeom>
          <a:noFill/>
          <a:ln w="1905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79" tIns="145584" rIns="181979" bIns="145584" numCol="1" spcCol="0" rtlCol="0" fromWordArt="0" anchor="t" anchorCtr="0" forceAA="0" compatLnSpc="1">
            <a:prstTxWarp prst="textNoShape">
              <a:avLst/>
            </a:prstTxWarp>
            <a:noAutofit/>
          </a:bodyPr>
          <a:lstStyle/>
          <a:p>
            <a:pPr marL="0" marR="0" lvl="0" indent="0" algn="ctr" defTabSz="928003" rtl="0" eaLnBrk="1" fontAlgn="base" latinLnBrk="0" hangingPunct="1">
              <a:lnSpc>
                <a:spcPct val="90000"/>
              </a:lnSpc>
              <a:spcBef>
                <a:spcPct val="0"/>
              </a:spcBef>
              <a:spcAft>
                <a:spcPct val="0"/>
              </a:spcAft>
              <a:buClrTx/>
              <a:buSzTx/>
              <a:buFontTx/>
              <a:buNone/>
              <a:tabLst/>
              <a:defRPr/>
            </a:pPr>
            <a:endParaRPr kumimoji="0" lang="en-US" sz="238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6" name="Graphic 25">
            <a:extLst>
              <a:ext uri="{FF2B5EF4-FFF2-40B4-BE49-F238E27FC236}">
                <a16:creationId xmlns:a16="http://schemas.microsoft.com/office/drawing/2014/main" id="{03053AE5-1870-7471-DCCB-3E70A70080A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351822" y="3981714"/>
            <a:ext cx="597725" cy="597725"/>
          </a:xfrm>
          <a:prstGeom prst="rect">
            <a:avLst/>
          </a:prstGeom>
          <a:effectLst/>
        </p:spPr>
      </p:pic>
      <p:pic>
        <p:nvPicPr>
          <p:cNvPr id="27" name="Graphic 26">
            <a:extLst>
              <a:ext uri="{FF2B5EF4-FFF2-40B4-BE49-F238E27FC236}">
                <a16:creationId xmlns:a16="http://schemas.microsoft.com/office/drawing/2014/main" id="{5E883C46-C5ED-58EF-FCA9-90A7D940FF6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396582" y="3981714"/>
            <a:ext cx="597725" cy="597725"/>
          </a:xfrm>
          <a:prstGeom prst="rect">
            <a:avLst/>
          </a:prstGeom>
          <a:effectLst/>
        </p:spPr>
      </p:pic>
      <p:pic>
        <p:nvPicPr>
          <p:cNvPr id="41" name="Graphic 40">
            <a:extLst>
              <a:ext uri="{FF2B5EF4-FFF2-40B4-BE49-F238E27FC236}">
                <a16:creationId xmlns:a16="http://schemas.microsoft.com/office/drawing/2014/main" id="{72722FEC-B2EE-5B54-1624-D924BEED223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47341" y="3981714"/>
            <a:ext cx="597725" cy="597725"/>
          </a:xfrm>
          <a:prstGeom prst="rect">
            <a:avLst/>
          </a:prstGeom>
          <a:effectLst/>
        </p:spPr>
      </p:pic>
    </p:spTree>
    <p:extLst>
      <p:ext uri="{BB962C8B-B14F-4D97-AF65-F5344CB8AC3E}">
        <p14:creationId xmlns:p14="http://schemas.microsoft.com/office/powerpoint/2010/main" val="32089145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588DE1-DD77-C018-83D6-3E3BA695B68E}"/>
              </a:ext>
            </a:extLst>
          </p:cNvPr>
          <p:cNvSpPr/>
          <p:nvPr/>
        </p:nvSpPr>
        <p:spPr bwMode="auto">
          <a:xfrm>
            <a:off x="7895228" y="3580881"/>
            <a:ext cx="1788100" cy="2090366"/>
          </a:xfrm>
          <a:prstGeom prst="rect">
            <a:avLst/>
          </a:prstGeom>
          <a:solidFill>
            <a:schemeClr val="accent5">
              <a:lumMod val="20000"/>
              <a:lumOff val="80000"/>
            </a:schemeClr>
          </a:solidFill>
          <a:ln w="1905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2BFF02E6-E174-9239-2E8E-B3DA6B6CF8B0}"/>
              </a:ext>
            </a:extLst>
          </p:cNvPr>
          <p:cNvSpPr/>
          <p:nvPr/>
        </p:nvSpPr>
        <p:spPr bwMode="auto">
          <a:xfrm>
            <a:off x="9949763" y="2161839"/>
            <a:ext cx="1978160" cy="3421769"/>
          </a:xfrm>
          <a:prstGeom prst="rect">
            <a:avLst/>
          </a:prstGeom>
          <a:solidFill>
            <a:srgbClr val="D4EC8E">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 name="Title 1">
            <a:extLst>
              <a:ext uri="{FF2B5EF4-FFF2-40B4-BE49-F238E27FC236}">
                <a16:creationId xmlns:a16="http://schemas.microsoft.com/office/drawing/2014/main" id="{F211B7F8-6FCD-4652-8CBB-EB4FF412D66F}"/>
              </a:ext>
            </a:extLst>
          </p:cNvPr>
          <p:cNvSpPr>
            <a:spLocks noGrp="1"/>
          </p:cNvSpPr>
          <p:nvPr>
            <p:ph type="title"/>
          </p:nvPr>
        </p:nvSpPr>
        <p:spPr>
          <a:xfrm>
            <a:off x="424869" y="223156"/>
            <a:ext cx="11767131" cy="1162947"/>
          </a:xfrm>
        </p:spPr>
        <p:txBody>
          <a:bodyPr/>
          <a:lstStyle/>
          <a:p>
            <a:r>
              <a:rPr lang="en-US" sz="2400"/>
              <a:t>Integration Databricks and Microsoft Fabric – </a:t>
            </a:r>
            <a:r>
              <a:rPr lang="en-GB" sz="2400"/>
              <a:t>Gold layer only in OneLake</a:t>
            </a:r>
            <a:br>
              <a:rPr lang="en-GB" sz="2400"/>
            </a:br>
            <a:r>
              <a:rPr lang="en-GB" sz="1800">
                <a:hlinkClick r:id="rId3"/>
              </a:rPr>
              <a:t>https://learn.microsoft.com/en-us/fabric/onelake/create-adls-shortcut</a:t>
            </a:r>
            <a:br>
              <a:rPr lang="en-GB" sz="1800"/>
            </a:br>
            <a:endParaRPr lang="en-US" sz="2400"/>
          </a:p>
        </p:txBody>
      </p:sp>
      <p:sp>
        <p:nvSpPr>
          <p:cNvPr id="51" name="Rectangle 50">
            <a:extLst>
              <a:ext uri="{FF2B5EF4-FFF2-40B4-BE49-F238E27FC236}">
                <a16:creationId xmlns:a16="http://schemas.microsoft.com/office/drawing/2014/main" id="{A2D3F7CD-773A-6430-4C47-ACB805A3FC5A}"/>
              </a:ext>
            </a:extLst>
          </p:cNvPr>
          <p:cNvSpPr/>
          <p:nvPr/>
        </p:nvSpPr>
        <p:spPr bwMode="auto">
          <a:xfrm>
            <a:off x="404409" y="2346161"/>
            <a:ext cx="1471356" cy="41164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TextBox 61">
            <a:extLst>
              <a:ext uri="{FF2B5EF4-FFF2-40B4-BE49-F238E27FC236}">
                <a16:creationId xmlns:a16="http://schemas.microsoft.com/office/drawing/2014/main" id="{AE8F09AA-5B11-6E6A-A6C1-43C560F5F4D2}"/>
              </a:ext>
            </a:extLst>
          </p:cNvPr>
          <p:cNvSpPr txBox="1"/>
          <p:nvPr/>
        </p:nvSpPr>
        <p:spPr>
          <a:xfrm>
            <a:off x="2198183" y="2828810"/>
            <a:ext cx="1466455" cy="609459"/>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Ingest</a:t>
            </a:r>
            <a:br>
              <a:rPr kumimoji="0" lang="en-GB"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Copy data using Data Factory</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65" name="TextBox 64">
            <a:extLst>
              <a:ext uri="{FF2B5EF4-FFF2-40B4-BE49-F238E27FC236}">
                <a16:creationId xmlns:a16="http://schemas.microsoft.com/office/drawing/2014/main" id="{C6407EF2-D3FC-21CA-F2AC-0BABEA9DA87D}"/>
              </a:ext>
            </a:extLst>
          </p:cNvPr>
          <p:cNvSpPr txBox="1"/>
          <p:nvPr/>
        </p:nvSpPr>
        <p:spPr>
          <a:xfrm>
            <a:off x="3850251" y="4603586"/>
            <a:ext cx="1589287" cy="883637"/>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ADLS</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Bronze</a:t>
            </a:r>
            <a:b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Typically, raw and different file formats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66" name="Straight Arrow Connector 65">
            <a:extLst>
              <a:ext uri="{FF2B5EF4-FFF2-40B4-BE49-F238E27FC236}">
                <a16:creationId xmlns:a16="http://schemas.microsoft.com/office/drawing/2014/main" id="{5ADE000C-7426-2DCC-F6B6-E5FF70BA0C96}"/>
              </a:ext>
            </a:extLst>
          </p:cNvPr>
          <p:cNvCxnSpPr>
            <a:cxnSpLocks/>
          </p:cNvCxnSpPr>
          <p:nvPr/>
        </p:nvCxnSpPr>
        <p:spPr>
          <a:xfrm flipV="1">
            <a:off x="4644894" y="3384609"/>
            <a:ext cx="2" cy="475577"/>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BBF108-9F8E-A8EF-ACE8-D4C20A4CE64C}"/>
              </a:ext>
            </a:extLst>
          </p:cNvPr>
          <p:cNvSpPr txBox="1"/>
          <p:nvPr/>
        </p:nvSpPr>
        <p:spPr>
          <a:xfrm>
            <a:off x="4229199" y="2153521"/>
            <a:ext cx="1190207" cy="30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Process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70" name="TextBox 69">
            <a:extLst>
              <a:ext uri="{FF2B5EF4-FFF2-40B4-BE49-F238E27FC236}">
                <a16:creationId xmlns:a16="http://schemas.microsoft.com/office/drawing/2014/main" id="{2FB77B55-BA78-EBC0-D6BE-08A2AA157E68}"/>
              </a:ext>
            </a:extLst>
          </p:cNvPr>
          <p:cNvSpPr txBox="1"/>
          <p:nvPr/>
        </p:nvSpPr>
        <p:spPr>
          <a:xfrm>
            <a:off x="5906251" y="4603586"/>
            <a:ext cx="1589287" cy="1067662"/>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ADLS</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Silver</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Typically, cleansed and standardized file formats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71" name="Straight Arrow Connector 70">
            <a:extLst>
              <a:ext uri="{FF2B5EF4-FFF2-40B4-BE49-F238E27FC236}">
                <a16:creationId xmlns:a16="http://schemas.microsoft.com/office/drawing/2014/main" id="{4E4BBAE4-65DE-98B9-ABC6-862FFF4211B6}"/>
              </a:ext>
            </a:extLst>
          </p:cNvPr>
          <p:cNvCxnSpPr>
            <a:cxnSpLocks/>
          </p:cNvCxnSpPr>
          <p:nvPr/>
        </p:nvCxnSpPr>
        <p:spPr>
          <a:xfrm flipV="1">
            <a:off x="6704971" y="3384609"/>
            <a:ext cx="0" cy="446872"/>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6B310F3-D2A6-A58D-1213-4B6A780B30A3}"/>
              </a:ext>
            </a:extLst>
          </p:cNvPr>
          <p:cNvSpPr txBox="1"/>
          <p:nvPr/>
        </p:nvSpPr>
        <p:spPr>
          <a:xfrm>
            <a:off x="6285199" y="2153521"/>
            <a:ext cx="1190207" cy="30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Process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74" name="Oval 73">
            <a:extLst>
              <a:ext uri="{FF2B5EF4-FFF2-40B4-BE49-F238E27FC236}">
                <a16:creationId xmlns:a16="http://schemas.microsoft.com/office/drawing/2014/main" id="{C3275D20-68F7-80B9-BB0E-2FC572D0A873}"/>
              </a:ext>
            </a:extLst>
          </p:cNvPr>
          <p:cNvSpPr/>
          <p:nvPr/>
        </p:nvSpPr>
        <p:spPr bwMode="auto">
          <a:xfrm>
            <a:off x="10066346" y="3845139"/>
            <a:ext cx="912877" cy="912877"/>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extBox 75">
            <a:extLst>
              <a:ext uri="{FF2B5EF4-FFF2-40B4-BE49-F238E27FC236}">
                <a16:creationId xmlns:a16="http://schemas.microsoft.com/office/drawing/2014/main" id="{C2FF9F4B-5032-213E-B91B-97BA16814E40}"/>
              </a:ext>
            </a:extLst>
          </p:cNvPr>
          <p:cNvSpPr txBox="1"/>
          <p:nvPr/>
        </p:nvSpPr>
        <p:spPr>
          <a:xfrm>
            <a:off x="9893126" y="4787633"/>
            <a:ext cx="1259323" cy="66896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Serve</a:t>
            </a:r>
            <a:b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Provide </a:t>
            </a: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shortcuts</a:t>
            </a:r>
            <a:endParaRPr kumimoji="0" lang="en-US"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82" name="Straight Arrow Connector 96">
            <a:extLst>
              <a:ext uri="{FF2B5EF4-FFF2-40B4-BE49-F238E27FC236}">
                <a16:creationId xmlns:a16="http://schemas.microsoft.com/office/drawing/2014/main" id="{C625C413-664E-0D73-A35C-D1155704BDEA}"/>
              </a:ext>
            </a:extLst>
          </p:cNvPr>
          <p:cNvCxnSpPr>
            <a:cxnSpLocks/>
            <a:stCxn id="108" idx="3"/>
            <a:endCxn id="27" idx="1"/>
          </p:cNvCxnSpPr>
          <p:nvPr/>
        </p:nvCxnSpPr>
        <p:spPr>
          <a:xfrm>
            <a:off x="5590845" y="2910919"/>
            <a:ext cx="805737" cy="1369658"/>
          </a:xfrm>
          <a:prstGeom prst="bentConnector3">
            <a:avLst>
              <a:gd name="adj1" fmla="val 36550"/>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96">
            <a:extLst>
              <a:ext uri="{FF2B5EF4-FFF2-40B4-BE49-F238E27FC236}">
                <a16:creationId xmlns:a16="http://schemas.microsoft.com/office/drawing/2014/main" id="{34FA9684-47AE-E6FA-4329-51B79DA93476}"/>
              </a:ext>
            </a:extLst>
          </p:cNvPr>
          <p:cNvCxnSpPr>
            <a:cxnSpLocks/>
            <a:stCxn id="114" idx="3"/>
            <a:endCxn id="12" idx="1"/>
          </p:cNvCxnSpPr>
          <p:nvPr/>
        </p:nvCxnSpPr>
        <p:spPr>
          <a:xfrm>
            <a:off x="7650920" y="2910919"/>
            <a:ext cx="556121" cy="1450073"/>
          </a:xfrm>
          <a:prstGeom prst="bentConnector3">
            <a:avLst>
              <a:gd name="adj1" fmla="val 65072"/>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974CEB3-8DAF-63A3-CCAA-D9B969A27540}"/>
              </a:ext>
            </a:extLst>
          </p:cNvPr>
          <p:cNvCxnSpPr>
            <a:cxnSpLocks/>
          </p:cNvCxnSpPr>
          <p:nvPr/>
        </p:nvCxnSpPr>
        <p:spPr>
          <a:xfrm>
            <a:off x="9104320" y="4360992"/>
            <a:ext cx="933443" cy="0"/>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2E5EF7F-9C04-94E8-727E-CC46845721AE}"/>
              </a:ext>
            </a:extLst>
          </p:cNvPr>
          <p:cNvCxnSpPr>
            <a:cxnSpLocks/>
          </p:cNvCxnSpPr>
          <p:nvPr/>
        </p:nvCxnSpPr>
        <p:spPr>
          <a:xfrm>
            <a:off x="1904903" y="2494330"/>
            <a:ext cx="490865" cy="0"/>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E6D0D08-2B7A-33B4-A62A-3C3DC8643E9A}"/>
              </a:ext>
            </a:extLst>
          </p:cNvPr>
          <p:cNvCxnSpPr>
            <a:cxnSpLocks/>
            <a:stCxn id="60" idx="6"/>
          </p:cNvCxnSpPr>
          <p:nvPr/>
        </p:nvCxnSpPr>
        <p:spPr>
          <a:xfrm>
            <a:off x="3277396" y="2494330"/>
            <a:ext cx="1030854" cy="1866662"/>
          </a:xfrm>
          <a:prstGeom prst="bentConnector3">
            <a:avLst>
              <a:gd name="adj1" fmla="val 30288"/>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CAA4382B-03C9-D021-BF72-42B8376C3226}"/>
              </a:ext>
            </a:extLst>
          </p:cNvPr>
          <p:cNvSpPr/>
          <p:nvPr/>
        </p:nvSpPr>
        <p:spPr bwMode="auto">
          <a:xfrm>
            <a:off x="2160947" y="1350841"/>
            <a:ext cx="3920563" cy="5440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90" name="Group 89">
            <a:extLst>
              <a:ext uri="{FF2B5EF4-FFF2-40B4-BE49-F238E27FC236}">
                <a16:creationId xmlns:a16="http://schemas.microsoft.com/office/drawing/2014/main" id="{2D5AB073-906A-7A51-A67B-5BBCDD966AED}"/>
              </a:ext>
            </a:extLst>
          </p:cNvPr>
          <p:cNvGrpSpPr/>
          <p:nvPr/>
        </p:nvGrpSpPr>
        <p:grpSpPr>
          <a:xfrm>
            <a:off x="2309111" y="1451383"/>
            <a:ext cx="3772399" cy="342918"/>
            <a:chOff x="5090589" y="4172615"/>
            <a:chExt cx="3785068" cy="344068"/>
          </a:xfrm>
        </p:grpSpPr>
        <p:sp>
          <p:nvSpPr>
            <p:cNvPr id="91" name="TextBox 90">
              <a:extLst>
                <a:ext uri="{FF2B5EF4-FFF2-40B4-BE49-F238E27FC236}">
                  <a16:creationId xmlns:a16="http://schemas.microsoft.com/office/drawing/2014/main" id="{C34F3D75-8DA3-EA12-FA6E-3BE8B941A984}"/>
                </a:ext>
              </a:extLst>
            </p:cNvPr>
            <p:cNvSpPr txBox="1"/>
            <p:nvPr/>
          </p:nvSpPr>
          <p:spPr>
            <a:xfrm>
              <a:off x="5677244" y="4193663"/>
              <a:ext cx="3198413" cy="30191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Governance </a:t>
              </a:r>
              <a:r>
                <a:rPr kumimoji="0" lang="en-GB" sz="1395"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using Microsoft Purview</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pic>
          <p:nvPicPr>
            <p:cNvPr id="92" name="Graphic 91">
              <a:extLst>
                <a:ext uri="{FF2B5EF4-FFF2-40B4-BE49-F238E27FC236}">
                  <a16:creationId xmlns:a16="http://schemas.microsoft.com/office/drawing/2014/main" id="{70BE5722-4598-6264-A200-F15608780BA2}"/>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27" t="27950" r="20243" b="32346"/>
            <a:stretch/>
          </p:blipFill>
          <p:spPr>
            <a:xfrm>
              <a:off x="5090589" y="4172615"/>
              <a:ext cx="647756" cy="344068"/>
            </a:xfrm>
            <a:prstGeom prst="rect">
              <a:avLst/>
            </a:prstGeom>
          </p:spPr>
        </p:pic>
      </p:grpSp>
      <p:sp>
        <p:nvSpPr>
          <p:cNvPr id="108" name="Rectangle: Rounded Corners 107">
            <a:extLst>
              <a:ext uri="{FF2B5EF4-FFF2-40B4-BE49-F238E27FC236}">
                <a16:creationId xmlns:a16="http://schemas.microsoft.com/office/drawing/2014/main" id="{08D330A8-FEFD-E0F4-F919-4176FB1A26B2}"/>
              </a:ext>
            </a:extLst>
          </p:cNvPr>
          <p:cNvSpPr/>
          <p:nvPr/>
        </p:nvSpPr>
        <p:spPr bwMode="auto">
          <a:xfrm>
            <a:off x="4057758" y="2454480"/>
            <a:ext cx="1533087" cy="912877"/>
          </a:xfrm>
          <a:prstGeom prst="round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TextBox 109">
            <a:extLst>
              <a:ext uri="{FF2B5EF4-FFF2-40B4-BE49-F238E27FC236}">
                <a16:creationId xmlns:a16="http://schemas.microsoft.com/office/drawing/2014/main" id="{72AEE727-94F9-3BD4-75BA-4A4311618068}"/>
              </a:ext>
            </a:extLst>
          </p:cNvPr>
          <p:cNvSpPr txBox="1"/>
          <p:nvPr/>
        </p:nvSpPr>
        <p:spPr>
          <a:xfrm>
            <a:off x="4367862" y="2973629"/>
            <a:ext cx="912877" cy="368049"/>
          </a:xfrm>
          <a:prstGeom prst="rect">
            <a:avLst/>
          </a:prstGeom>
          <a:noFill/>
        </p:spPr>
        <p:txBody>
          <a:bodyPr vert="horz" wrap="square" lIns="0" tIns="0" rIns="0" bIns="0" rtlCol="0" anchor="ctr" anchorCtr="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Azure</a:t>
            </a:r>
            <a:b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Databricks</a:t>
            </a:r>
            <a:endParaRPr kumimoji="0" lang="en-US" sz="10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114" name="Rectangle: Rounded Corners 113">
            <a:extLst>
              <a:ext uri="{FF2B5EF4-FFF2-40B4-BE49-F238E27FC236}">
                <a16:creationId xmlns:a16="http://schemas.microsoft.com/office/drawing/2014/main" id="{587DAC70-45FC-42FF-B27A-D3E2E2F7FF3C}"/>
              </a:ext>
            </a:extLst>
          </p:cNvPr>
          <p:cNvSpPr/>
          <p:nvPr/>
        </p:nvSpPr>
        <p:spPr bwMode="auto">
          <a:xfrm>
            <a:off x="6117833" y="2454480"/>
            <a:ext cx="1533087" cy="912877"/>
          </a:xfrm>
          <a:prstGeom prst="round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TextBox 115">
            <a:extLst>
              <a:ext uri="{FF2B5EF4-FFF2-40B4-BE49-F238E27FC236}">
                <a16:creationId xmlns:a16="http://schemas.microsoft.com/office/drawing/2014/main" id="{FE3A5846-D633-54E4-E07A-F82F6FEBB9C4}"/>
              </a:ext>
            </a:extLst>
          </p:cNvPr>
          <p:cNvSpPr txBox="1"/>
          <p:nvPr/>
        </p:nvSpPr>
        <p:spPr>
          <a:xfrm>
            <a:off x="6423862" y="2973600"/>
            <a:ext cx="912877" cy="368106"/>
          </a:xfrm>
          <a:prstGeom prst="rect">
            <a:avLst/>
          </a:prstGeom>
          <a:noFill/>
        </p:spPr>
        <p:txBody>
          <a:bodyPr vert="horz" wrap="square" lIns="0" tIns="0" rIns="0" bIns="0" rtlCol="0" anchor="ctr" anchorCtr="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Azure</a:t>
            </a:r>
            <a:b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Databricks</a:t>
            </a:r>
            <a:endParaRPr kumimoji="0" lang="en-US" sz="10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grpSp>
        <p:nvGrpSpPr>
          <p:cNvPr id="7" name="Group 6">
            <a:extLst>
              <a:ext uri="{FF2B5EF4-FFF2-40B4-BE49-F238E27FC236}">
                <a16:creationId xmlns:a16="http://schemas.microsoft.com/office/drawing/2014/main" id="{6C4D73E5-9575-1CD4-0DE8-7CF298AC919F}"/>
              </a:ext>
            </a:extLst>
          </p:cNvPr>
          <p:cNvGrpSpPr/>
          <p:nvPr/>
        </p:nvGrpSpPr>
        <p:grpSpPr>
          <a:xfrm>
            <a:off x="546932" y="2781540"/>
            <a:ext cx="1186313" cy="3174111"/>
            <a:chOff x="557898" y="2883482"/>
            <a:chExt cx="1210101" cy="3237759"/>
          </a:xfrm>
        </p:grpSpPr>
        <p:grpSp>
          <p:nvGrpSpPr>
            <p:cNvPr id="52" name="Group 51">
              <a:extLst>
                <a:ext uri="{FF2B5EF4-FFF2-40B4-BE49-F238E27FC236}">
                  <a16:creationId xmlns:a16="http://schemas.microsoft.com/office/drawing/2014/main" id="{5E5CD214-C074-A760-0EDD-1833B787D4CA}"/>
                </a:ext>
              </a:extLst>
            </p:cNvPr>
            <p:cNvGrpSpPr/>
            <p:nvPr/>
          </p:nvGrpSpPr>
          <p:grpSpPr>
            <a:xfrm>
              <a:off x="917784" y="2883482"/>
              <a:ext cx="490331" cy="1144681"/>
              <a:chOff x="1180332" y="1757904"/>
              <a:chExt cx="383421" cy="895098"/>
            </a:xfrm>
            <a:solidFill>
              <a:schemeClr val="tx2"/>
            </a:solidFill>
          </p:grpSpPr>
          <p:pic>
            <p:nvPicPr>
              <p:cNvPr id="53" name="Graphic 52">
                <a:extLst>
                  <a:ext uri="{FF2B5EF4-FFF2-40B4-BE49-F238E27FC236}">
                    <a16:creationId xmlns:a16="http://schemas.microsoft.com/office/drawing/2014/main" id="{89C17B7A-17E4-063B-F26A-2EA23CF3D7D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332" y="2269581"/>
                <a:ext cx="383421" cy="383421"/>
              </a:xfrm>
              <a:prstGeom prst="rect">
                <a:avLst/>
              </a:prstGeom>
            </p:spPr>
          </p:pic>
          <p:pic>
            <p:nvPicPr>
              <p:cNvPr id="54" name="Graphic 53">
                <a:extLst>
                  <a:ext uri="{FF2B5EF4-FFF2-40B4-BE49-F238E27FC236}">
                    <a16:creationId xmlns:a16="http://schemas.microsoft.com/office/drawing/2014/main" id="{93305B70-A3A2-076D-226F-2D9A2085B3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332" y="1757904"/>
                <a:ext cx="383421" cy="383421"/>
              </a:xfrm>
              <a:prstGeom prst="rect">
                <a:avLst/>
              </a:prstGeom>
            </p:spPr>
          </p:pic>
        </p:grpSp>
        <p:sp>
          <p:nvSpPr>
            <p:cNvPr id="55" name="TextBox 54">
              <a:extLst>
                <a:ext uri="{FF2B5EF4-FFF2-40B4-BE49-F238E27FC236}">
                  <a16:creationId xmlns:a16="http://schemas.microsoft.com/office/drawing/2014/main" id="{5FC5537A-050B-DC4B-CBF5-3E0B223CA195}"/>
                </a:ext>
              </a:extLst>
            </p:cNvPr>
            <p:cNvSpPr txBox="1"/>
            <p:nvPr/>
          </p:nvSpPr>
          <p:spPr>
            <a:xfrm>
              <a:off x="557898" y="4133983"/>
              <a:ext cx="1210101" cy="525909"/>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Operational</a:t>
              </a:r>
              <a:b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systems</a:t>
              </a:r>
              <a:endParaRPr kumimoji="0" lang="en-US" sz="1196" b="0" i="0" u="none" strike="noStrike" kern="1200" cap="none" spc="0" normalizeH="0" baseline="0" noProof="0">
                <a:ln>
                  <a:noFill/>
                </a:ln>
                <a:solidFill>
                  <a:srgbClr val="000000"/>
                </a:solidFill>
                <a:effectLst/>
                <a:uLnTx/>
                <a:uFillTx/>
                <a:latin typeface="Segoe UI"/>
                <a:ea typeface="+mn-ea"/>
                <a:cs typeface="Calibri" panose="020F0502020204030204" pitchFamily="34" charset="0"/>
              </a:endParaRPr>
            </a:p>
          </p:txBody>
        </p:sp>
        <p:pic>
          <p:nvPicPr>
            <p:cNvPr id="4" name="Graphic 3">
              <a:extLst>
                <a:ext uri="{FF2B5EF4-FFF2-40B4-BE49-F238E27FC236}">
                  <a16:creationId xmlns:a16="http://schemas.microsoft.com/office/drawing/2014/main" id="{925C1560-C052-4562-9A78-AF115C4E5A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0718" y="4838737"/>
              <a:ext cx="565223" cy="565223"/>
            </a:xfrm>
            <a:prstGeom prst="rect">
              <a:avLst/>
            </a:prstGeom>
          </p:spPr>
        </p:pic>
        <p:sp>
          <p:nvSpPr>
            <p:cNvPr id="5" name="TextBox 4">
              <a:extLst>
                <a:ext uri="{FF2B5EF4-FFF2-40B4-BE49-F238E27FC236}">
                  <a16:creationId xmlns:a16="http://schemas.microsoft.com/office/drawing/2014/main" id="{501E81F8-AF75-C938-9F2B-944D0C90E8A8}"/>
                </a:ext>
              </a:extLst>
            </p:cNvPr>
            <p:cNvSpPr txBox="1"/>
            <p:nvPr/>
          </p:nvSpPr>
          <p:spPr>
            <a:xfrm>
              <a:off x="557898" y="5376361"/>
              <a:ext cx="1210101" cy="744880"/>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Blob landing zone</a:t>
              </a:r>
              <a:endParaRPr kumimoji="0" lang="en-US" sz="1196" b="0" i="0" u="none" strike="noStrike" kern="1200" cap="none" spc="0" normalizeH="0" baseline="0" noProof="0">
                <a:ln>
                  <a:noFill/>
                </a:ln>
                <a:solidFill>
                  <a:srgbClr val="000000"/>
                </a:solidFill>
                <a:effectLst/>
                <a:uLnTx/>
                <a:uFillTx/>
                <a:latin typeface="Segoe UI"/>
                <a:ea typeface="+mn-ea"/>
                <a:cs typeface="Calibri" panose="020F0502020204030204" pitchFamily="34" charset="0"/>
              </a:endParaRPr>
            </a:p>
          </p:txBody>
        </p:sp>
      </p:grpSp>
      <p:pic>
        <p:nvPicPr>
          <p:cNvPr id="28" name="Picture 27" descr="A blue logo with a black background&#10;&#10;Description automatically generated with low confidence">
            <a:extLst>
              <a:ext uri="{FF2B5EF4-FFF2-40B4-BE49-F238E27FC236}">
                <a16:creationId xmlns:a16="http://schemas.microsoft.com/office/drawing/2014/main" id="{AF1588AF-6AAA-D77A-A108-AFB04409EB8C}"/>
              </a:ext>
            </a:extLst>
          </p:cNvPr>
          <p:cNvPicPr>
            <a:picLocks noChangeAspect="1"/>
          </p:cNvPicPr>
          <p:nvPr/>
        </p:nvPicPr>
        <p:blipFill>
          <a:blip r:embed="rId10"/>
          <a:stretch>
            <a:fillRect/>
          </a:stretch>
        </p:blipFill>
        <p:spPr>
          <a:xfrm>
            <a:off x="10276143" y="4054454"/>
            <a:ext cx="493282" cy="494246"/>
          </a:xfrm>
          <a:prstGeom prst="rect">
            <a:avLst/>
          </a:prstGeom>
        </p:spPr>
      </p:pic>
      <p:pic>
        <p:nvPicPr>
          <p:cNvPr id="35" name="Picture 34" descr="A picture containing screenshot, graphics, graphic design, design&#10;&#10;Description automatically generated">
            <a:extLst>
              <a:ext uri="{FF2B5EF4-FFF2-40B4-BE49-F238E27FC236}">
                <a16:creationId xmlns:a16="http://schemas.microsoft.com/office/drawing/2014/main" id="{C705EA4F-EE7E-E7A5-FC15-76E61569E937}"/>
              </a:ext>
            </a:extLst>
          </p:cNvPr>
          <p:cNvPicPr>
            <a:picLocks noChangeAspect="1"/>
          </p:cNvPicPr>
          <p:nvPr/>
        </p:nvPicPr>
        <p:blipFill>
          <a:blip r:embed="rId11"/>
          <a:stretch>
            <a:fillRect/>
          </a:stretch>
        </p:blipFill>
        <p:spPr>
          <a:xfrm>
            <a:off x="10350918" y="2247185"/>
            <a:ext cx="609193" cy="609193"/>
          </a:xfrm>
          <a:prstGeom prst="rect">
            <a:avLst/>
          </a:prstGeom>
        </p:spPr>
      </p:pic>
      <p:sp>
        <p:nvSpPr>
          <p:cNvPr id="36" name="TextBox 35">
            <a:extLst>
              <a:ext uri="{FF2B5EF4-FFF2-40B4-BE49-F238E27FC236}">
                <a16:creationId xmlns:a16="http://schemas.microsoft.com/office/drawing/2014/main" id="{89061FDC-CC9A-0EF2-047A-173A72C8DE47}"/>
              </a:ext>
            </a:extLst>
          </p:cNvPr>
          <p:cNvSpPr txBox="1"/>
          <p:nvPr/>
        </p:nvSpPr>
        <p:spPr>
          <a:xfrm>
            <a:off x="10797980" y="2203605"/>
            <a:ext cx="1166385" cy="730261"/>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B050"/>
                </a:solidFill>
                <a:effectLst/>
                <a:uLnTx/>
                <a:uFillTx/>
                <a:latin typeface="Segoe UI"/>
                <a:ea typeface="+mn-ea"/>
                <a:cs typeface="Calibri" panose="020F0502020204030204" pitchFamily="34" charset="0"/>
              </a:rPr>
              <a:t>Microsoft Fabric</a:t>
            </a:r>
          </a:p>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0" i="0" u="none" strike="noStrike" kern="1200" cap="none" spc="0" normalizeH="0" baseline="0" noProof="0">
                <a:ln>
                  <a:noFill/>
                </a:ln>
                <a:solidFill>
                  <a:srgbClr val="00B050"/>
                </a:solidFill>
                <a:effectLst/>
                <a:uLnTx/>
                <a:uFillTx/>
                <a:latin typeface="Segoe UI"/>
                <a:ea typeface="+mn-ea"/>
                <a:cs typeface="Calibri" panose="020F0502020204030204" pitchFamily="34" charset="0"/>
              </a:rPr>
              <a:t>(SaaS)</a:t>
            </a:r>
            <a:endParaRPr kumimoji="0" lang="en-US" sz="1196" b="0" i="0" u="none" strike="noStrike" kern="1200" cap="none" spc="0" normalizeH="0" baseline="0" noProof="0">
              <a:ln>
                <a:noFill/>
              </a:ln>
              <a:solidFill>
                <a:srgbClr val="00B050"/>
              </a:solidFill>
              <a:effectLst/>
              <a:uLnTx/>
              <a:uFillTx/>
              <a:latin typeface="Segoe UI"/>
              <a:ea typeface="+mn-ea"/>
              <a:cs typeface="Calibri" panose="020F0502020204030204" pitchFamily="34" charset="0"/>
            </a:endParaRPr>
          </a:p>
        </p:txBody>
      </p:sp>
      <p:cxnSp>
        <p:nvCxnSpPr>
          <p:cNvPr id="37" name="Straight Arrow Connector 20">
            <a:extLst>
              <a:ext uri="{FF2B5EF4-FFF2-40B4-BE49-F238E27FC236}">
                <a16:creationId xmlns:a16="http://schemas.microsoft.com/office/drawing/2014/main" id="{0CD1E64B-FD1C-C4ED-6982-A3E012C4CE1A}"/>
              </a:ext>
            </a:extLst>
          </p:cNvPr>
          <p:cNvCxnSpPr>
            <a:cxnSpLocks/>
            <a:stCxn id="91" idx="3"/>
            <a:endCxn id="35" idx="0"/>
          </p:cNvCxnSpPr>
          <p:nvPr/>
        </p:nvCxnSpPr>
        <p:spPr>
          <a:xfrm>
            <a:off x="6081510" y="1622814"/>
            <a:ext cx="4574005" cy="624371"/>
          </a:xfrm>
          <a:prstGeom prst="bentConnector2">
            <a:avLst/>
          </a:prstGeom>
          <a:ln w="19050">
            <a:solidFill>
              <a:srgbClr val="FF0000"/>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1277F0-D55E-B697-E667-ADAB2164FEBD}"/>
              </a:ext>
            </a:extLst>
          </p:cNvPr>
          <p:cNvSpPr txBox="1"/>
          <p:nvPr/>
        </p:nvSpPr>
        <p:spPr>
          <a:xfrm>
            <a:off x="7431867" y="1301967"/>
            <a:ext cx="2285162" cy="30091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FF0000"/>
                </a:solidFill>
                <a:effectLst/>
                <a:uLnTx/>
                <a:uFillTx/>
                <a:latin typeface="Segoe UI"/>
                <a:ea typeface="+mn-ea"/>
                <a:cs typeface="Calibri" panose="020F0502020204030204" pitchFamily="34" charset="0"/>
              </a:rPr>
              <a:t>Metadata exchange</a:t>
            </a:r>
            <a:endParaRPr kumimoji="0" lang="en-US" sz="1196" b="1" i="0" u="none" strike="noStrike" kern="1200" cap="none" spc="0" normalizeH="0" baseline="0" noProof="0">
              <a:ln>
                <a:noFill/>
              </a:ln>
              <a:solidFill>
                <a:srgbClr val="FF0000"/>
              </a:solidFill>
              <a:effectLst/>
              <a:uLnTx/>
              <a:uFillTx/>
              <a:latin typeface="Segoe UI"/>
              <a:ea typeface="+mn-ea"/>
              <a:cs typeface="Calibri" panose="020F0502020204030204" pitchFamily="34" charset="0"/>
            </a:endParaRPr>
          </a:p>
        </p:txBody>
      </p:sp>
      <p:pic>
        <p:nvPicPr>
          <p:cNvPr id="8" name="Graphic 7" descr="Power BI Logo">
            <a:extLst>
              <a:ext uri="{FF2B5EF4-FFF2-40B4-BE49-F238E27FC236}">
                <a16:creationId xmlns:a16="http://schemas.microsoft.com/office/drawing/2014/main" id="{F3C8FBA3-DECC-0CCE-315C-AAC4DBD12CE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263269" y="3266996"/>
            <a:ext cx="642160" cy="642160"/>
          </a:xfrm>
          <a:prstGeom prst="rect">
            <a:avLst/>
          </a:prstGeom>
        </p:spPr>
      </p:pic>
      <p:cxnSp>
        <p:nvCxnSpPr>
          <p:cNvPr id="21" name="Straight Arrow Connector 10">
            <a:extLst>
              <a:ext uri="{FF2B5EF4-FFF2-40B4-BE49-F238E27FC236}">
                <a16:creationId xmlns:a16="http://schemas.microsoft.com/office/drawing/2014/main" id="{37898427-0572-7437-1F3B-CFC17D548174}"/>
              </a:ext>
            </a:extLst>
          </p:cNvPr>
          <p:cNvCxnSpPr>
            <a:cxnSpLocks/>
            <a:stCxn id="74" idx="6"/>
            <a:endCxn id="8" idx="1"/>
          </p:cNvCxnSpPr>
          <p:nvPr/>
        </p:nvCxnSpPr>
        <p:spPr>
          <a:xfrm flipV="1">
            <a:off x="10979223" y="3588076"/>
            <a:ext cx="284046" cy="713502"/>
          </a:xfrm>
          <a:prstGeom prst="bentConnector3">
            <a:avLst>
              <a:gd name="adj1" fmla="val 4046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29" name="Picture 28" descr="Azure AI Logo">
            <a:extLst>
              <a:ext uri="{FF2B5EF4-FFF2-40B4-BE49-F238E27FC236}">
                <a16:creationId xmlns:a16="http://schemas.microsoft.com/office/drawing/2014/main" id="{AFC2A3F8-67CB-98FD-1B27-F8DB0755E037}"/>
              </a:ext>
            </a:extLst>
          </p:cNvPr>
          <p:cNvPicPr>
            <a:picLocks noChangeAspect="1"/>
          </p:cNvPicPr>
          <p:nvPr/>
        </p:nvPicPr>
        <p:blipFill>
          <a:blip r:embed="rId14"/>
          <a:srcRect/>
          <a:stretch/>
        </p:blipFill>
        <p:spPr>
          <a:xfrm>
            <a:off x="11304275" y="4585678"/>
            <a:ext cx="560147" cy="561240"/>
          </a:xfrm>
          <a:prstGeom prst="rect">
            <a:avLst/>
          </a:prstGeom>
        </p:spPr>
      </p:pic>
      <p:cxnSp>
        <p:nvCxnSpPr>
          <p:cNvPr id="30" name="Straight Arrow Connector 10">
            <a:extLst>
              <a:ext uri="{FF2B5EF4-FFF2-40B4-BE49-F238E27FC236}">
                <a16:creationId xmlns:a16="http://schemas.microsoft.com/office/drawing/2014/main" id="{3D073112-5399-AE99-B13E-78D7F0B93F87}"/>
              </a:ext>
            </a:extLst>
          </p:cNvPr>
          <p:cNvCxnSpPr>
            <a:cxnSpLocks/>
            <a:stCxn id="74" idx="6"/>
            <a:endCxn id="29" idx="1"/>
          </p:cNvCxnSpPr>
          <p:nvPr/>
        </p:nvCxnSpPr>
        <p:spPr>
          <a:xfrm>
            <a:off x="10979223" y="4301578"/>
            <a:ext cx="325052" cy="564720"/>
          </a:xfrm>
          <a:prstGeom prst="bentConnector3">
            <a:avLst>
              <a:gd name="adj1" fmla="val 35414"/>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673C957-8E6B-EFA8-09DE-709292140B90}"/>
              </a:ext>
            </a:extLst>
          </p:cNvPr>
          <p:cNvSpPr txBox="1"/>
          <p:nvPr/>
        </p:nvSpPr>
        <p:spPr>
          <a:xfrm>
            <a:off x="11144951" y="5087878"/>
            <a:ext cx="798625" cy="455571"/>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 science</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40" name="TextBox 39">
            <a:extLst>
              <a:ext uri="{FF2B5EF4-FFF2-40B4-BE49-F238E27FC236}">
                <a16:creationId xmlns:a16="http://schemas.microsoft.com/office/drawing/2014/main" id="{3B72B9FD-BFD1-2010-97E8-945E2B212AD3}"/>
              </a:ext>
            </a:extLst>
          </p:cNvPr>
          <p:cNvSpPr txBox="1"/>
          <p:nvPr/>
        </p:nvSpPr>
        <p:spPr>
          <a:xfrm>
            <a:off x="11060178" y="3871489"/>
            <a:ext cx="1048343" cy="27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Reporting</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pic>
        <p:nvPicPr>
          <p:cNvPr id="22" name="Graphic 21">
            <a:extLst>
              <a:ext uri="{FF2B5EF4-FFF2-40B4-BE49-F238E27FC236}">
                <a16:creationId xmlns:a16="http://schemas.microsoft.com/office/drawing/2014/main" id="{00A974D1-1256-A5E6-83B6-0EA2BDCDE8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72649" y="2458690"/>
            <a:ext cx="523478" cy="523477"/>
          </a:xfrm>
          <a:prstGeom prst="rect">
            <a:avLst/>
          </a:prstGeom>
        </p:spPr>
      </p:pic>
      <p:pic>
        <p:nvPicPr>
          <p:cNvPr id="23" name="Graphic 22">
            <a:extLst>
              <a:ext uri="{FF2B5EF4-FFF2-40B4-BE49-F238E27FC236}">
                <a16:creationId xmlns:a16="http://schemas.microsoft.com/office/drawing/2014/main" id="{CC7FC517-4E39-0096-4B82-2645C288CF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16751" y="2454426"/>
            <a:ext cx="523478" cy="523477"/>
          </a:xfrm>
          <a:prstGeom prst="rect">
            <a:avLst/>
          </a:prstGeom>
        </p:spPr>
      </p:pic>
      <p:grpSp>
        <p:nvGrpSpPr>
          <p:cNvPr id="24" name="Group 23">
            <a:extLst>
              <a:ext uri="{FF2B5EF4-FFF2-40B4-BE49-F238E27FC236}">
                <a16:creationId xmlns:a16="http://schemas.microsoft.com/office/drawing/2014/main" id="{86F90D44-CE92-9EB1-F529-402E02F2F603}"/>
              </a:ext>
            </a:extLst>
          </p:cNvPr>
          <p:cNvGrpSpPr/>
          <p:nvPr/>
        </p:nvGrpSpPr>
        <p:grpSpPr>
          <a:xfrm>
            <a:off x="2585424" y="2148344"/>
            <a:ext cx="691972" cy="691972"/>
            <a:chOff x="2474971" y="2035389"/>
            <a:chExt cx="912877" cy="912877"/>
          </a:xfrm>
        </p:grpSpPr>
        <p:sp>
          <p:nvSpPr>
            <p:cNvPr id="60" name="Oval 59">
              <a:extLst>
                <a:ext uri="{FF2B5EF4-FFF2-40B4-BE49-F238E27FC236}">
                  <a16:creationId xmlns:a16="http://schemas.microsoft.com/office/drawing/2014/main" id="{A021A6D6-39B3-BD4A-5BAF-4523F4DC2D6D}"/>
                </a:ext>
              </a:extLst>
            </p:cNvPr>
            <p:cNvSpPr/>
            <p:nvPr/>
          </p:nvSpPr>
          <p:spPr bwMode="auto">
            <a:xfrm>
              <a:off x="2474971" y="2035389"/>
              <a:ext cx="912877" cy="912877"/>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1" name="Graphic 30">
              <a:extLst>
                <a:ext uri="{FF2B5EF4-FFF2-40B4-BE49-F238E27FC236}">
                  <a16:creationId xmlns:a16="http://schemas.microsoft.com/office/drawing/2014/main" id="{84E6ABB7-5AEC-E4C0-2006-C4406654A34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81085" y="2218419"/>
              <a:ext cx="537365" cy="537365"/>
            </a:xfrm>
            <a:prstGeom prst="rect">
              <a:avLst/>
            </a:prstGeom>
          </p:spPr>
        </p:pic>
      </p:grpSp>
      <p:grpSp>
        <p:nvGrpSpPr>
          <p:cNvPr id="33" name="Group 32">
            <a:extLst>
              <a:ext uri="{FF2B5EF4-FFF2-40B4-BE49-F238E27FC236}">
                <a16:creationId xmlns:a16="http://schemas.microsoft.com/office/drawing/2014/main" id="{63B815F6-5B1D-12BE-3ECA-DA94E77F9662}"/>
              </a:ext>
            </a:extLst>
          </p:cNvPr>
          <p:cNvGrpSpPr/>
          <p:nvPr/>
        </p:nvGrpSpPr>
        <p:grpSpPr>
          <a:xfrm>
            <a:off x="2456951" y="5918589"/>
            <a:ext cx="5193970" cy="544005"/>
            <a:chOff x="2604688" y="5766188"/>
            <a:chExt cx="5193970" cy="544005"/>
          </a:xfrm>
        </p:grpSpPr>
        <p:grpSp>
          <p:nvGrpSpPr>
            <p:cNvPr id="77" name="Group 76">
              <a:extLst>
                <a:ext uri="{FF2B5EF4-FFF2-40B4-BE49-F238E27FC236}">
                  <a16:creationId xmlns:a16="http://schemas.microsoft.com/office/drawing/2014/main" id="{B2B5454A-DEC5-A622-B8B3-9258B5BAE455}"/>
                </a:ext>
              </a:extLst>
            </p:cNvPr>
            <p:cNvGrpSpPr/>
            <p:nvPr/>
          </p:nvGrpSpPr>
          <p:grpSpPr>
            <a:xfrm>
              <a:off x="2604688" y="5766188"/>
              <a:ext cx="5193970" cy="544005"/>
              <a:chOff x="1858051" y="4550789"/>
              <a:chExt cx="4689845" cy="554913"/>
            </a:xfrm>
          </p:grpSpPr>
          <p:sp>
            <p:nvSpPr>
              <p:cNvPr id="78" name="Rectangle 77">
                <a:extLst>
                  <a:ext uri="{FF2B5EF4-FFF2-40B4-BE49-F238E27FC236}">
                    <a16:creationId xmlns:a16="http://schemas.microsoft.com/office/drawing/2014/main" id="{0AEE55D9-418D-871D-2032-CEA8F99A635E}"/>
                  </a:ext>
                </a:extLst>
              </p:cNvPr>
              <p:cNvSpPr/>
              <p:nvPr/>
            </p:nvSpPr>
            <p:spPr bwMode="auto">
              <a:xfrm>
                <a:off x="1858051" y="4550789"/>
                <a:ext cx="4689845" cy="5549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81" name="TextBox 80">
                <a:extLst>
                  <a:ext uri="{FF2B5EF4-FFF2-40B4-BE49-F238E27FC236}">
                    <a16:creationId xmlns:a16="http://schemas.microsoft.com/office/drawing/2014/main" id="{C7E48689-BE88-83D1-66C8-E6CFDDA2690A}"/>
                  </a:ext>
                </a:extLst>
              </p:cNvPr>
              <p:cNvSpPr txBox="1"/>
              <p:nvPr/>
            </p:nvSpPr>
            <p:spPr>
              <a:xfrm>
                <a:off x="2422859" y="4674754"/>
                <a:ext cx="3369626" cy="306940"/>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Orchestrate </a:t>
                </a:r>
                <a:r>
                  <a:rPr kumimoji="0" lang="en-GB" sz="1395"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using Azure Data Factory</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grpSp>
        <p:pic>
          <p:nvPicPr>
            <p:cNvPr id="32" name="Graphic 31">
              <a:extLst>
                <a:ext uri="{FF2B5EF4-FFF2-40B4-BE49-F238E27FC236}">
                  <a16:creationId xmlns:a16="http://schemas.microsoft.com/office/drawing/2014/main" id="{EE4D5FF6-9515-4756-8B0F-3C5F5AF582B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90047" y="5829831"/>
              <a:ext cx="416719" cy="416719"/>
            </a:xfrm>
            <a:prstGeom prst="rect">
              <a:avLst/>
            </a:prstGeom>
          </p:spPr>
        </p:pic>
      </p:grpSp>
      <p:sp>
        <p:nvSpPr>
          <p:cNvPr id="42" name="Rectangle 41">
            <a:extLst>
              <a:ext uri="{FF2B5EF4-FFF2-40B4-BE49-F238E27FC236}">
                <a16:creationId xmlns:a16="http://schemas.microsoft.com/office/drawing/2014/main" id="{013A0549-2724-1684-264E-EF7B86983336}"/>
              </a:ext>
            </a:extLst>
          </p:cNvPr>
          <p:cNvSpPr/>
          <p:nvPr/>
        </p:nvSpPr>
        <p:spPr bwMode="auto">
          <a:xfrm>
            <a:off x="2159811" y="2074197"/>
            <a:ext cx="5583591" cy="4471066"/>
          </a:xfrm>
          <a:prstGeom prst="rect">
            <a:avLst/>
          </a:prstGeom>
          <a:noFill/>
          <a:ln w="1905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5628" tIns="148503" rIns="185628" bIns="148503" numCol="1" spcCol="0" rtlCol="0" fromWordArt="0" anchor="t" anchorCtr="0" forceAA="0" compatLnSpc="1">
            <a:prstTxWarp prst="textNoShape">
              <a:avLst/>
            </a:prstTxWarp>
            <a:noAutofit/>
          </a:bodyPr>
          <a:lstStyle/>
          <a:p>
            <a:pPr marL="0" marR="0" lvl="0" indent="0" algn="ctr" defTabSz="946652" rtl="0" eaLnBrk="1" fontAlgn="base" latinLnBrk="0" hangingPunct="1">
              <a:lnSpc>
                <a:spcPct val="90000"/>
              </a:lnSpc>
              <a:spcBef>
                <a:spcPct val="0"/>
              </a:spcBef>
              <a:spcAft>
                <a:spcPct val="0"/>
              </a:spcAft>
              <a:buClrTx/>
              <a:buSzTx/>
              <a:buFontTx/>
              <a:buNone/>
              <a:tabLst/>
              <a:defRPr/>
            </a:pPr>
            <a:endParaRPr kumimoji="0" lang="en-US" sz="2436"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TextBox 42">
            <a:extLst>
              <a:ext uri="{FF2B5EF4-FFF2-40B4-BE49-F238E27FC236}">
                <a16:creationId xmlns:a16="http://schemas.microsoft.com/office/drawing/2014/main" id="{73C59B3D-5E3E-C1DA-E113-E3ACA17E9D51}"/>
              </a:ext>
            </a:extLst>
          </p:cNvPr>
          <p:cNvSpPr txBox="1"/>
          <p:nvPr/>
        </p:nvSpPr>
        <p:spPr>
          <a:xfrm>
            <a:off x="7344167" y="2080980"/>
            <a:ext cx="2300010" cy="526590"/>
          </a:xfrm>
          <a:prstGeom prst="rect">
            <a:avLst/>
          </a:prstGeom>
          <a:noFill/>
        </p:spPr>
        <p:txBody>
          <a:bodyPr vert="horz" wrap="square" lIns="94358" tIns="37897" rIns="94358" bIns="50530"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21" b="1" i="0" u="none" strike="noStrike" kern="1200" cap="none" spc="0" normalizeH="0" baseline="0" noProof="0">
                <a:ln>
                  <a:noFill/>
                </a:ln>
                <a:solidFill>
                  <a:srgbClr val="0078D3"/>
                </a:solidFill>
                <a:effectLst/>
                <a:uLnTx/>
                <a:uFillTx/>
                <a:latin typeface="Segoe UI"/>
                <a:ea typeface="+mn-ea"/>
                <a:cs typeface="Calibri" panose="020F0502020204030204" pitchFamily="34" charset="0"/>
              </a:rPr>
              <a:t>Data landing zone</a:t>
            </a:r>
            <a:br>
              <a:rPr kumimoji="0" lang="en-GB" sz="1421" b="1" i="0" u="none" strike="noStrike" kern="1200" cap="none" spc="0" normalizeH="0" baseline="0" noProof="0">
                <a:ln>
                  <a:noFill/>
                </a:ln>
                <a:solidFill>
                  <a:srgbClr val="0078D3"/>
                </a:solidFill>
                <a:effectLst/>
                <a:uLnTx/>
                <a:uFillTx/>
                <a:latin typeface="Segoe UI"/>
                <a:ea typeface="+mn-ea"/>
                <a:cs typeface="Calibri" panose="020F0502020204030204" pitchFamily="34" charset="0"/>
              </a:rPr>
            </a:br>
            <a:r>
              <a:rPr kumimoji="0" lang="en-GB" sz="1421" b="0" i="0" u="none" strike="noStrike" kern="1200" cap="none" spc="0" normalizeH="0" baseline="0" noProof="0">
                <a:ln>
                  <a:noFill/>
                </a:ln>
                <a:solidFill>
                  <a:srgbClr val="0078D3"/>
                </a:solidFill>
                <a:effectLst/>
                <a:uLnTx/>
                <a:uFillTx/>
                <a:latin typeface="Segoe UI"/>
                <a:ea typeface="+mn-ea"/>
                <a:cs typeface="Calibri" panose="020F0502020204030204" pitchFamily="34" charset="0"/>
              </a:rPr>
              <a:t>(PaaS)</a:t>
            </a:r>
            <a:endParaRPr kumimoji="0" lang="en-US" sz="1218" b="0" i="0" u="none" strike="noStrike" kern="1200" cap="none" spc="0" normalizeH="0" baseline="0" noProof="0">
              <a:ln>
                <a:noFill/>
              </a:ln>
              <a:solidFill>
                <a:srgbClr val="0078D3"/>
              </a:solidFill>
              <a:effectLst/>
              <a:uLnTx/>
              <a:uFillTx/>
              <a:latin typeface="Segoe UI"/>
              <a:ea typeface="+mn-ea"/>
              <a:cs typeface="Calibri" panose="020F0502020204030204" pitchFamily="34" charset="0"/>
            </a:endParaRPr>
          </a:p>
        </p:txBody>
      </p:sp>
      <p:sp>
        <p:nvSpPr>
          <p:cNvPr id="25" name="Rectangle 24">
            <a:extLst>
              <a:ext uri="{FF2B5EF4-FFF2-40B4-BE49-F238E27FC236}">
                <a16:creationId xmlns:a16="http://schemas.microsoft.com/office/drawing/2014/main" id="{CC966736-D26B-7D5C-1EFF-18E98ED80DB7}"/>
              </a:ext>
            </a:extLst>
          </p:cNvPr>
          <p:cNvSpPr/>
          <p:nvPr/>
        </p:nvSpPr>
        <p:spPr bwMode="auto">
          <a:xfrm>
            <a:off x="9868250" y="2074198"/>
            <a:ext cx="2141187" cy="3597050"/>
          </a:xfrm>
          <a:prstGeom prst="rect">
            <a:avLst/>
          </a:prstGeom>
          <a:noFill/>
          <a:ln w="1905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79" tIns="145584" rIns="181979" bIns="145584" numCol="1" spcCol="0" rtlCol="0" fromWordArt="0" anchor="t" anchorCtr="0" forceAA="0" compatLnSpc="1">
            <a:prstTxWarp prst="textNoShape">
              <a:avLst/>
            </a:prstTxWarp>
            <a:noAutofit/>
          </a:bodyPr>
          <a:lstStyle/>
          <a:p>
            <a:pPr marL="0" marR="0" lvl="0" indent="0" algn="ctr" defTabSz="928003" rtl="0" eaLnBrk="1" fontAlgn="base" latinLnBrk="0" hangingPunct="1">
              <a:lnSpc>
                <a:spcPct val="90000"/>
              </a:lnSpc>
              <a:spcBef>
                <a:spcPct val="0"/>
              </a:spcBef>
              <a:spcAft>
                <a:spcPct val="0"/>
              </a:spcAft>
              <a:buClrTx/>
              <a:buSzTx/>
              <a:buFontTx/>
              <a:buNone/>
              <a:tabLst/>
              <a:defRPr/>
            </a:pPr>
            <a:endParaRPr kumimoji="0" lang="en-US" sz="238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6" name="Graphic 25">
            <a:extLst>
              <a:ext uri="{FF2B5EF4-FFF2-40B4-BE49-F238E27FC236}">
                <a16:creationId xmlns:a16="http://schemas.microsoft.com/office/drawing/2014/main" id="{03053AE5-1870-7471-DCCB-3E70A70080A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351822" y="3981714"/>
            <a:ext cx="597725" cy="597725"/>
          </a:xfrm>
          <a:prstGeom prst="rect">
            <a:avLst/>
          </a:prstGeom>
          <a:effectLst/>
        </p:spPr>
      </p:pic>
      <p:pic>
        <p:nvPicPr>
          <p:cNvPr id="27" name="Graphic 26">
            <a:extLst>
              <a:ext uri="{FF2B5EF4-FFF2-40B4-BE49-F238E27FC236}">
                <a16:creationId xmlns:a16="http://schemas.microsoft.com/office/drawing/2014/main" id="{5E883C46-C5ED-58EF-FCA9-90A7D940FF6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396582" y="3981714"/>
            <a:ext cx="597725" cy="597725"/>
          </a:xfrm>
          <a:prstGeom prst="rect">
            <a:avLst/>
          </a:prstGeom>
          <a:effectLst/>
        </p:spPr>
      </p:pic>
      <p:sp>
        <p:nvSpPr>
          <p:cNvPr id="3" name="TextBox 2">
            <a:extLst>
              <a:ext uri="{FF2B5EF4-FFF2-40B4-BE49-F238E27FC236}">
                <a16:creationId xmlns:a16="http://schemas.microsoft.com/office/drawing/2014/main" id="{78829CFC-96BA-53EC-D690-CA4AC02928CC}"/>
              </a:ext>
            </a:extLst>
          </p:cNvPr>
          <p:cNvSpPr txBox="1"/>
          <p:nvPr/>
        </p:nvSpPr>
        <p:spPr>
          <a:xfrm>
            <a:off x="7759055" y="4603586"/>
            <a:ext cx="1589287" cy="883637"/>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Lakehouse</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Gold</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Ready for consumption</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pic>
        <p:nvPicPr>
          <p:cNvPr id="6" name="Picture 5" descr="A blue logo with a black background&#10;&#10;Description automatically generated with low confidence">
            <a:extLst>
              <a:ext uri="{FF2B5EF4-FFF2-40B4-BE49-F238E27FC236}">
                <a16:creationId xmlns:a16="http://schemas.microsoft.com/office/drawing/2014/main" id="{5A952E33-57DD-3EA7-C23C-B8ACE5C4D704}"/>
              </a:ext>
            </a:extLst>
          </p:cNvPr>
          <p:cNvPicPr>
            <a:picLocks noChangeAspect="1"/>
          </p:cNvPicPr>
          <p:nvPr/>
        </p:nvPicPr>
        <p:blipFill>
          <a:blip r:embed="rId10"/>
          <a:stretch>
            <a:fillRect/>
          </a:stretch>
        </p:blipFill>
        <p:spPr>
          <a:xfrm>
            <a:off x="9184375" y="3641150"/>
            <a:ext cx="378562" cy="379302"/>
          </a:xfrm>
          <a:prstGeom prst="rect">
            <a:avLst/>
          </a:prstGeom>
        </p:spPr>
      </p:pic>
      <p:sp>
        <p:nvSpPr>
          <p:cNvPr id="9" name="TextBox 8">
            <a:extLst>
              <a:ext uri="{FF2B5EF4-FFF2-40B4-BE49-F238E27FC236}">
                <a16:creationId xmlns:a16="http://schemas.microsoft.com/office/drawing/2014/main" id="{64601F99-ACFC-0C3E-7519-AE16C7735877}"/>
              </a:ext>
            </a:extLst>
          </p:cNvPr>
          <p:cNvSpPr txBox="1"/>
          <p:nvPr/>
        </p:nvSpPr>
        <p:spPr>
          <a:xfrm>
            <a:off x="7922727" y="3597707"/>
            <a:ext cx="1190207" cy="30091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err="1">
                <a:ln>
                  <a:noFill/>
                </a:ln>
                <a:solidFill>
                  <a:srgbClr val="0078D3"/>
                </a:solidFill>
                <a:effectLst/>
                <a:uLnTx/>
                <a:uFillTx/>
                <a:latin typeface="Segoe UI"/>
                <a:ea typeface="+mn-ea"/>
                <a:cs typeface="Calibri" panose="020F0502020204030204" pitchFamily="34" charset="0"/>
              </a:rPr>
              <a:t>OneLake</a:t>
            </a:r>
            <a:endParaRPr kumimoji="0" lang="en-US" sz="1196" b="0" i="0" u="none" strike="noStrike" kern="1200" cap="none" spc="0" normalizeH="0" baseline="0" noProof="0">
              <a:ln>
                <a:noFill/>
              </a:ln>
              <a:solidFill>
                <a:srgbClr val="0078D3"/>
              </a:solidFill>
              <a:effectLst/>
              <a:uLnTx/>
              <a:uFillTx/>
              <a:latin typeface="Segoe UI"/>
              <a:ea typeface="+mn-ea"/>
              <a:cs typeface="Calibri" panose="020F0502020204030204" pitchFamily="34" charset="0"/>
            </a:endParaRPr>
          </a:p>
        </p:txBody>
      </p:sp>
      <p:sp>
        <p:nvSpPr>
          <p:cNvPr id="10" name="Rectangle: Rounded Corners 9">
            <a:extLst>
              <a:ext uri="{FF2B5EF4-FFF2-40B4-BE49-F238E27FC236}">
                <a16:creationId xmlns:a16="http://schemas.microsoft.com/office/drawing/2014/main" id="{5F60A9E5-EE08-4A10-C213-DD794013E1EB}"/>
              </a:ext>
            </a:extLst>
          </p:cNvPr>
          <p:cNvSpPr/>
          <p:nvPr/>
        </p:nvSpPr>
        <p:spPr bwMode="auto">
          <a:xfrm>
            <a:off x="8467955" y="3972937"/>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3C6685E9-3F7F-EC59-7354-23A7591DF623}"/>
              </a:ext>
            </a:extLst>
          </p:cNvPr>
          <p:cNvSpPr/>
          <p:nvPr/>
        </p:nvSpPr>
        <p:spPr bwMode="auto">
          <a:xfrm>
            <a:off x="8337498" y="4052729"/>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6870064E-12EE-48C2-48F8-E68D67206BC8}"/>
              </a:ext>
            </a:extLst>
          </p:cNvPr>
          <p:cNvSpPr/>
          <p:nvPr/>
        </p:nvSpPr>
        <p:spPr bwMode="auto">
          <a:xfrm>
            <a:off x="8207041" y="4132521"/>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Tables</a:t>
            </a:r>
          </a:p>
        </p:txBody>
      </p:sp>
    </p:spTree>
    <p:extLst>
      <p:ext uri="{BB962C8B-B14F-4D97-AF65-F5344CB8AC3E}">
        <p14:creationId xmlns:p14="http://schemas.microsoft.com/office/powerpoint/2010/main" val="1945307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FF02E6-E174-9239-2E8E-B3DA6B6CF8B0}"/>
              </a:ext>
            </a:extLst>
          </p:cNvPr>
          <p:cNvSpPr/>
          <p:nvPr/>
        </p:nvSpPr>
        <p:spPr bwMode="auto">
          <a:xfrm>
            <a:off x="9949763" y="2161839"/>
            <a:ext cx="1978160" cy="3421769"/>
          </a:xfrm>
          <a:prstGeom prst="rect">
            <a:avLst/>
          </a:prstGeom>
          <a:solidFill>
            <a:srgbClr val="D4EC8E">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1E6E296-19FF-58EE-B06F-915F3FCF4AC4}"/>
              </a:ext>
            </a:extLst>
          </p:cNvPr>
          <p:cNvSpPr/>
          <p:nvPr/>
        </p:nvSpPr>
        <p:spPr bwMode="auto">
          <a:xfrm>
            <a:off x="3644206" y="3573485"/>
            <a:ext cx="5975184" cy="2090366"/>
          </a:xfrm>
          <a:prstGeom prst="rect">
            <a:avLst/>
          </a:prstGeom>
          <a:solidFill>
            <a:schemeClr val="accent5">
              <a:lumMod val="20000"/>
              <a:lumOff val="80000"/>
            </a:schemeClr>
          </a:solidFill>
          <a:ln w="1905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1A1D807F-D778-7081-5D48-ECD2ED4B8CAA}"/>
              </a:ext>
            </a:extLst>
          </p:cNvPr>
          <p:cNvSpPr/>
          <p:nvPr/>
        </p:nvSpPr>
        <p:spPr bwMode="auto">
          <a:xfrm>
            <a:off x="4569164" y="3972937"/>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Rounded Corners 12">
            <a:extLst>
              <a:ext uri="{FF2B5EF4-FFF2-40B4-BE49-F238E27FC236}">
                <a16:creationId xmlns:a16="http://schemas.microsoft.com/office/drawing/2014/main" id="{54F42051-D204-0784-AF2A-6F36434B9997}"/>
              </a:ext>
            </a:extLst>
          </p:cNvPr>
          <p:cNvSpPr/>
          <p:nvPr/>
        </p:nvSpPr>
        <p:spPr bwMode="auto">
          <a:xfrm>
            <a:off x="4438707" y="4052729"/>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F211B7F8-6FCD-4652-8CBB-EB4FF412D66F}"/>
              </a:ext>
            </a:extLst>
          </p:cNvPr>
          <p:cNvSpPr>
            <a:spLocks noGrp="1"/>
          </p:cNvSpPr>
          <p:nvPr>
            <p:ph type="title"/>
          </p:nvPr>
        </p:nvSpPr>
        <p:spPr>
          <a:xfrm>
            <a:off x="424869" y="223155"/>
            <a:ext cx="11767131" cy="1162947"/>
          </a:xfrm>
        </p:spPr>
        <p:txBody>
          <a:bodyPr/>
          <a:lstStyle/>
          <a:p>
            <a:r>
              <a:rPr lang="en-US" sz="2400"/>
              <a:t>Integration Databricks and Microsoft Fabric – Store Delta tables in OneLake</a:t>
            </a:r>
            <a:br>
              <a:rPr lang="en-US" sz="2400"/>
            </a:br>
            <a:r>
              <a:rPr lang="en-US" sz="1800">
                <a:hlinkClick r:id="rId3"/>
              </a:rPr>
              <a:t>https://learn.microsoft.com/en-us/fabric/onelake/onelake-azure-databricks</a:t>
            </a:r>
            <a:br>
              <a:rPr lang="en-US" sz="1800"/>
            </a:br>
            <a:endParaRPr lang="en-US" sz="2400"/>
          </a:p>
        </p:txBody>
      </p:sp>
      <p:sp>
        <p:nvSpPr>
          <p:cNvPr id="51" name="Rectangle 50">
            <a:extLst>
              <a:ext uri="{FF2B5EF4-FFF2-40B4-BE49-F238E27FC236}">
                <a16:creationId xmlns:a16="http://schemas.microsoft.com/office/drawing/2014/main" id="{A2D3F7CD-773A-6430-4C47-ACB805A3FC5A}"/>
              </a:ext>
            </a:extLst>
          </p:cNvPr>
          <p:cNvSpPr/>
          <p:nvPr/>
        </p:nvSpPr>
        <p:spPr bwMode="auto">
          <a:xfrm>
            <a:off x="404409" y="2346161"/>
            <a:ext cx="1471356" cy="41164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ED5FDE16-8B42-3855-FA25-7A358A9D4A33}"/>
              </a:ext>
            </a:extLst>
          </p:cNvPr>
          <p:cNvSpPr txBox="1"/>
          <p:nvPr/>
        </p:nvSpPr>
        <p:spPr>
          <a:xfrm>
            <a:off x="7759055" y="4603586"/>
            <a:ext cx="1589287" cy="1098311"/>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Lakehouse / Warehouse</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Gold</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Ready for consumption</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62" name="TextBox 61">
            <a:extLst>
              <a:ext uri="{FF2B5EF4-FFF2-40B4-BE49-F238E27FC236}">
                <a16:creationId xmlns:a16="http://schemas.microsoft.com/office/drawing/2014/main" id="{AE8F09AA-5B11-6E6A-A6C1-43C560F5F4D2}"/>
              </a:ext>
            </a:extLst>
          </p:cNvPr>
          <p:cNvSpPr txBox="1"/>
          <p:nvPr/>
        </p:nvSpPr>
        <p:spPr>
          <a:xfrm>
            <a:off x="2198183" y="2828810"/>
            <a:ext cx="1466455" cy="609459"/>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Ingest</a:t>
            </a:r>
            <a:br>
              <a:rPr kumimoji="0" lang="en-GB"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Copy data using Data Factory</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65" name="TextBox 64">
            <a:extLst>
              <a:ext uri="{FF2B5EF4-FFF2-40B4-BE49-F238E27FC236}">
                <a16:creationId xmlns:a16="http://schemas.microsoft.com/office/drawing/2014/main" id="{C6407EF2-D3FC-21CA-F2AC-0BABEA9DA87D}"/>
              </a:ext>
            </a:extLst>
          </p:cNvPr>
          <p:cNvSpPr txBox="1"/>
          <p:nvPr/>
        </p:nvSpPr>
        <p:spPr>
          <a:xfrm>
            <a:off x="3850251" y="4603586"/>
            <a:ext cx="1589287" cy="883637"/>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Lakehouse</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Bronze</a:t>
            </a:r>
            <a:b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Typically, raw and different file formats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66" name="Straight Arrow Connector 65">
            <a:extLst>
              <a:ext uri="{FF2B5EF4-FFF2-40B4-BE49-F238E27FC236}">
                <a16:creationId xmlns:a16="http://schemas.microsoft.com/office/drawing/2014/main" id="{5ADE000C-7426-2DCC-F6B6-E5FF70BA0C96}"/>
              </a:ext>
            </a:extLst>
          </p:cNvPr>
          <p:cNvCxnSpPr>
            <a:cxnSpLocks/>
          </p:cNvCxnSpPr>
          <p:nvPr/>
        </p:nvCxnSpPr>
        <p:spPr>
          <a:xfrm flipV="1">
            <a:off x="4644894" y="3384609"/>
            <a:ext cx="2" cy="475577"/>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BBF108-9F8E-A8EF-ACE8-D4C20A4CE64C}"/>
              </a:ext>
            </a:extLst>
          </p:cNvPr>
          <p:cNvSpPr txBox="1"/>
          <p:nvPr/>
        </p:nvSpPr>
        <p:spPr>
          <a:xfrm>
            <a:off x="4229199" y="2153521"/>
            <a:ext cx="1190207" cy="30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Process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70" name="TextBox 69">
            <a:extLst>
              <a:ext uri="{FF2B5EF4-FFF2-40B4-BE49-F238E27FC236}">
                <a16:creationId xmlns:a16="http://schemas.microsoft.com/office/drawing/2014/main" id="{2FB77B55-BA78-EBC0-D6BE-08A2AA157E68}"/>
              </a:ext>
            </a:extLst>
          </p:cNvPr>
          <p:cNvSpPr txBox="1"/>
          <p:nvPr/>
        </p:nvSpPr>
        <p:spPr>
          <a:xfrm>
            <a:off x="5804653" y="4603586"/>
            <a:ext cx="1589287" cy="1067662"/>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Lakehouse</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Silver</a:t>
            </a:r>
            <a:b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Typically, cleansed and standardized file formats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71" name="Straight Arrow Connector 70">
            <a:extLst>
              <a:ext uri="{FF2B5EF4-FFF2-40B4-BE49-F238E27FC236}">
                <a16:creationId xmlns:a16="http://schemas.microsoft.com/office/drawing/2014/main" id="{4E4BBAE4-65DE-98B9-ABC6-862FFF4211B6}"/>
              </a:ext>
            </a:extLst>
          </p:cNvPr>
          <p:cNvCxnSpPr>
            <a:cxnSpLocks/>
          </p:cNvCxnSpPr>
          <p:nvPr/>
        </p:nvCxnSpPr>
        <p:spPr>
          <a:xfrm flipV="1">
            <a:off x="6603373" y="3384609"/>
            <a:ext cx="0" cy="446872"/>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6B310F3-D2A6-A58D-1213-4B6A780B30A3}"/>
              </a:ext>
            </a:extLst>
          </p:cNvPr>
          <p:cNvSpPr txBox="1"/>
          <p:nvPr/>
        </p:nvSpPr>
        <p:spPr>
          <a:xfrm>
            <a:off x="6183601" y="2153521"/>
            <a:ext cx="1190207" cy="30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Process</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74" name="Oval 73">
            <a:extLst>
              <a:ext uri="{FF2B5EF4-FFF2-40B4-BE49-F238E27FC236}">
                <a16:creationId xmlns:a16="http://schemas.microsoft.com/office/drawing/2014/main" id="{C3275D20-68F7-80B9-BB0E-2FC572D0A873}"/>
              </a:ext>
            </a:extLst>
          </p:cNvPr>
          <p:cNvSpPr/>
          <p:nvPr/>
        </p:nvSpPr>
        <p:spPr bwMode="auto">
          <a:xfrm>
            <a:off x="10066346" y="3845139"/>
            <a:ext cx="912877" cy="912877"/>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extBox 75">
            <a:extLst>
              <a:ext uri="{FF2B5EF4-FFF2-40B4-BE49-F238E27FC236}">
                <a16:creationId xmlns:a16="http://schemas.microsoft.com/office/drawing/2014/main" id="{C2FF9F4B-5032-213E-B91B-97BA16814E40}"/>
              </a:ext>
            </a:extLst>
          </p:cNvPr>
          <p:cNvSpPr txBox="1"/>
          <p:nvPr/>
        </p:nvSpPr>
        <p:spPr>
          <a:xfrm>
            <a:off x="9893126" y="4787633"/>
            <a:ext cx="1259323" cy="66896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Serve</a:t>
            </a:r>
            <a:b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Provide </a:t>
            </a: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shortcuts</a:t>
            </a:r>
            <a:endParaRPr kumimoji="0" lang="en-US"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cxnSp>
        <p:nvCxnSpPr>
          <p:cNvPr id="82" name="Straight Arrow Connector 96">
            <a:extLst>
              <a:ext uri="{FF2B5EF4-FFF2-40B4-BE49-F238E27FC236}">
                <a16:creationId xmlns:a16="http://schemas.microsoft.com/office/drawing/2014/main" id="{C625C413-664E-0D73-A35C-D1155704BDEA}"/>
              </a:ext>
            </a:extLst>
          </p:cNvPr>
          <p:cNvCxnSpPr>
            <a:cxnSpLocks/>
            <a:stCxn id="108" idx="3"/>
            <a:endCxn id="17" idx="1"/>
          </p:cNvCxnSpPr>
          <p:nvPr/>
        </p:nvCxnSpPr>
        <p:spPr>
          <a:xfrm>
            <a:off x="5590845" y="2910919"/>
            <a:ext cx="643899" cy="1450073"/>
          </a:xfrm>
          <a:prstGeom prst="bentConnector3">
            <a:avLst>
              <a:gd name="adj1" fmla="val 50000"/>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96">
            <a:extLst>
              <a:ext uri="{FF2B5EF4-FFF2-40B4-BE49-F238E27FC236}">
                <a16:creationId xmlns:a16="http://schemas.microsoft.com/office/drawing/2014/main" id="{34FA9684-47AE-E6FA-4329-51B79DA93476}"/>
              </a:ext>
            </a:extLst>
          </p:cNvPr>
          <p:cNvCxnSpPr>
            <a:cxnSpLocks/>
          </p:cNvCxnSpPr>
          <p:nvPr/>
        </p:nvCxnSpPr>
        <p:spPr>
          <a:xfrm>
            <a:off x="7549322" y="2910919"/>
            <a:ext cx="837125" cy="1450073"/>
          </a:xfrm>
          <a:prstGeom prst="bentConnector3">
            <a:avLst>
              <a:gd name="adj1" fmla="val 50000"/>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974CEB3-8DAF-63A3-CCAA-D9B969A27540}"/>
              </a:ext>
            </a:extLst>
          </p:cNvPr>
          <p:cNvCxnSpPr>
            <a:cxnSpLocks/>
          </p:cNvCxnSpPr>
          <p:nvPr/>
        </p:nvCxnSpPr>
        <p:spPr>
          <a:xfrm>
            <a:off x="9104320" y="4360992"/>
            <a:ext cx="933443" cy="0"/>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2E5EF7F-9C04-94E8-727E-CC46845721AE}"/>
              </a:ext>
            </a:extLst>
          </p:cNvPr>
          <p:cNvCxnSpPr>
            <a:cxnSpLocks/>
          </p:cNvCxnSpPr>
          <p:nvPr/>
        </p:nvCxnSpPr>
        <p:spPr>
          <a:xfrm>
            <a:off x="1904903" y="2494330"/>
            <a:ext cx="490865" cy="0"/>
          </a:xfrm>
          <a:prstGeom prst="straightConnector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E6D0D08-2B7A-33B4-A62A-3C3DC8643E9A}"/>
              </a:ext>
            </a:extLst>
          </p:cNvPr>
          <p:cNvCxnSpPr>
            <a:cxnSpLocks/>
            <a:stCxn id="60" idx="6"/>
            <a:endCxn id="12" idx="1"/>
          </p:cNvCxnSpPr>
          <p:nvPr/>
        </p:nvCxnSpPr>
        <p:spPr>
          <a:xfrm>
            <a:off x="3277396" y="2494330"/>
            <a:ext cx="1030854" cy="1866662"/>
          </a:xfrm>
          <a:prstGeom prst="bentConnector3">
            <a:avLst>
              <a:gd name="adj1" fmla="val 30288"/>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CAA4382B-03C9-D021-BF72-42B8376C3226}"/>
              </a:ext>
            </a:extLst>
          </p:cNvPr>
          <p:cNvSpPr/>
          <p:nvPr/>
        </p:nvSpPr>
        <p:spPr bwMode="auto">
          <a:xfrm>
            <a:off x="2160947" y="1350841"/>
            <a:ext cx="3920563" cy="5440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90" name="Group 89">
            <a:extLst>
              <a:ext uri="{FF2B5EF4-FFF2-40B4-BE49-F238E27FC236}">
                <a16:creationId xmlns:a16="http://schemas.microsoft.com/office/drawing/2014/main" id="{2D5AB073-906A-7A51-A67B-5BBCDD966AED}"/>
              </a:ext>
            </a:extLst>
          </p:cNvPr>
          <p:cNvGrpSpPr/>
          <p:nvPr/>
        </p:nvGrpSpPr>
        <p:grpSpPr>
          <a:xfrm>
            <a:off x="2309111" y="1451383"/>
            <a:ext cx="3772399" cy="342918"/>
            <a:chOff x="5090589" y="4172615"/>
            <a:chExt cx="3785068" cy="344068"/>
          </a:xfrm>
        </p:grpSpPr>
        <p:sp>
          <p:nvSpPr>
            <p:cNvPr id="91" name="TextBox 90">
              <a:extLst>
                <a:ext uri="{FF2B5EF4-FFF2-40B4-BE49-F238E27FC236}">
                  <a16:creationId xmlns:a16="http://schemas.microsoft.com/office/drawing/2014/main" id="{C34F3D75-8DA3-EA12-FA6E-3BE8B941A984}"/>
                </a:ext>
              </a:extLst>
            </p:cNvPr>
            <p:cNvSpPr txBox="1"/>
            <p:nvPr/>
          </p:nvSpPr>
          <p:spPr>
            <a:xfrm>
              <a:off x="5677244" y="4193663"/>
              <a:ext cx="3198413" cy="30191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Governance </a:t>
              </a:r>
              <a:r>
                <a:rPr kumimoji="0" lang="en-GB" sz="1395"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using Microsoft Purview</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pic>
          <p:nvPicPr>
            <p:cNvPr id="92" name="Graphic 91">
              <a:extLst>
                <a:ext uri="{FF2B5EF4-FFF2-40B4-BE49-F238E27FC236}">
                  <a16:creationId xmlns:a16="http://schemas.microsoft.com/office/drawing/2014/main" id="{70BE5722-4598-6264-A200-F15608780BA2}"/>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27" t="27950" r="20243" b="32346"/>
            <a:stretch/>
          </p:blipFill>
          <p:spPr>
            <a:xfrm>
              <a:off x="5090589" y="4172615"/>
              <a:ext cx="647756" cy="344068"/>
            </a:xfrm>
            <a:prstGeom prst="rect">
              <a:avLst/>
            </a:prstGeom>
          </p:spPr>
        </p:pic>
      </p:grpSp>
      <p:sp>
        <p:nvSpPr>
          <p:cNvPr id="108" name="Rectangle: Rounded Corners 107">
            <a:extLst>
              <a:ext uri="{FF2B5EF4-FFF2-40B4-BE49-F238E27FC236}">
                <a16:creationId xmlns:a16="http://schemas.microsoft.com/office/drawing/2014/main" id="{08D330A8-FEFD-E0F4-F919-4176FB1A26B2}"/>
              </a:ext>
            </a:extLst>
          </p:cNvPr>
          <p:cNvSpPr/>
          <p:nvPr/>
        </p:nvSpPr>
        <p:spPr bwMode="auto">
          <a:xfrm>
            <a:off x="4057758" y="2454480"/>
            <a:ext cx="1533087" cy="912877"/>
          </a:xfrm>
          <a:prstGeom prst="round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TextBox 109">
            <a:extLst>
              <a:ext uri="{FF2B5EF4-FFF2-40B4-BE49-F238E27FC236}">
                <a16:creationId xmlns:a16="http://schemas.microsoft.com/office/drawing/2014/main" id="{72AEE727-94F9-3BD4-75BA-4A4311618068}"/>
              </a:ext>
            </a:extLst>
          </p:cNvPr>
          <p:cNvSpPr txBox="1"/>
          <p:nvPr/>
        </p:nvSpPr>
        <p:spPr>
          <a:xfrm>
            <a:off x="4367862" y="2973629"/>
            <a:ext cx="912877" cy="368049"/>
          </a:xfrm>
          <a:prstGeom prst="rect">
            <a:avLst/>
          </a:prstGeom>
          <a:noFill/>
        </p:spPr>
        <p:txBody>
          <a:bodyPr vert="horz" wrap="square" lIns="0" tIns="0" rIns="0" bIns="0" rtlCol="0" anchor="ctr" anchorCtr="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Azure</a:t>
            </a:r>
            <a:b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Databricks</a:t>
            </a:r>
            <a:endParaRPr kumimoji="0" lang="en-US" sz="10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114" name="Rectangle: Rounded Corners 113">
            <a:extLst>
              <a:ext uri="{FF2B5EF4-FFF2-40B4-BE49-F238E27FC236}">
                <a16:creationId xmlns:a16="http://schemas.microsoft.com/office/drawing/2014/main" id="{587DAC70-45FC-42FF-B27A-D3E2E2F7FF3C}"/>
              </a:ext>
            </a:extLst>
          </p:cNvPr>
          <p:cNvSpPr/>
          <p:nvPr/>
        </p:nvSpPr>
        <p:spPr bwMode="auto">
          <a:xfrm>
            <a:off x="6016235" y="2454480"/>
            <a:ext cx="1533087" cy="912877"/>
          </a:xfrm>
          <a:prstGeom prst="round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TextBox 115">
            <a:extLst>
              <a:ext uri="{FF2B5EF4-FFF2-40B4-BE49-F238E27FC236}">
                <a16:creationId xmlns:a16="http://schemas.microsoft.com/office/drawing/2014/main" id="{FE3A5846-D633-54E4-E07A-F82F6FEBB9C4}"/>
              </a:ext>
            </a:extLst>
          </p:cNvPr>
          <p:cNvSpPr txBox="1"/>
          <p:nvPr/>
        </p:nvSpPr>
        <p:spPr>
          <a:xfrm>
            <a:off x="6322264" y="2973600"/>
            <a:ext cx="912877" cy="368106"/>
          </a:xfrm>
          <a:prstGeom prst="rect">
            <a:avLst/>
          </a:prstGeom>
          <a:noFill/>
        </p:spPr>
        <p:txBody>
          <a:bodyPr vert="horz" wrap="square" lIns="0" tIns="0" rIns="0" bIns="0" rtlCol="0" anchor="ctr" anchorCtr="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Azure</a:t>
            </a:r>
            <a:b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br>
            <a:r>
              <a:rPr kumimoji="0" lang="en-GB" sz="1196"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Databricks</a:t>
            </a:r>
            <a:endParaRPr kumimoji="0" lang="en-US" sz="10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grpSp>
        <p:nvGrpSpPr>
          <p:cNvPr id="7" name="Group 6">
            <a:extLst>
              <a:ext uri="{FF2B5EF4-FFF2-40B4-BE49-F238E27FC236}">
                <a16:creationId xmlns:a16="http://schemas.microsoft.com/office/drawing/2014/main" id="{6C4D73E5-9575-1CD4-0DE8-7CF298AC919F}"/>
              </a:ext>
            </a:extLst>
          </p:cNvPr>
          <p:cNvGrpSpPr/>
          <p:nvPr/>
        </p:nvGrpSpPr>
        <p:grpSpPr>
          <a:xfrm>
            <a:off x="546932" y="2781540"/>
            <a:ext cx="1186313" cy="3174111"/>
            <a:chOff x="557898" y="2883482"/>
            <a:chExt cx="1210101" cy="3237759"/>
          </a:xfrm>
        </p:grpSpPr>
        <p:grpSp>
          <p:nvGrpSpPr>
            <p:cNvPr id="52" name="Group 51">
              <a:extLst>
                <a:ext uri="{FF2B5EF4-FFF2-40B4-BE49-F238E27FC236}">
                  <a16:creationId xmlns:a16="http://schemas.microsoft.com/office/drawing/2014/main" id="{5E5CD214-C074-A760-0EDD-1833B787D4CA}"/>
                </a:ext>
              </a:extLst>
            </p:cNvPr>
            <p:cNvGrpSpPr/>
            <p:nvPr/>
          </p:nvGrpSpPr>
          <p:grpSpPr>
            <a:xfrm>
              <a:off x="917784" y="2883482"/>
              <a:ext cx="490331" cy="1144681"/>
              <a:chOff x="1180332" y="1757904"/>
              <a:chExt cx="383421" cy="895098"/>
            </a:xfrm>
            <a:solidFill>
              <a:schemeClr val="tx2"/>
            </a:solidFill>
          </p:grpSpPr>
          <p:pic>
            <p:nvPicPr>
              <p:cNvPr id="53" name="Graphic 52">
                <a:extLst>
                  <a:ext uri="{FF2B5EF4-FFF2-40B4-BE49-F238E27FC236}">
                    <a16:creationId xmlns:a16="http://schemas.microsoft.com/office/drawing/2014/main" id="{89C17B7A-17E4-063B-F26A-2EA23CF3D7D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332" y="2269581"/>
                <a:ext cx="383421" cy="383421"/>
              </a:xfrm>
              <a:prstGeom prst="rect">
                <a:avLst/>
              </a:prstGeom>
            </p:spPr>
          </p:pic>
          <p:pic>
            <p:nvPicPr>
              <p:cNvPr id="54" name="Graphic 53">
                <a:extLst>
                  <a:ext uri="{FF2B5EF4-FFF2-40B4-BE49-F238E27FC236}">
                    <a16:creationId xmlns:a16="http://schemas.microsoft.com/office/drawing/2014/main" id="{93305B70-A3A2-076D-226F-2D9A2085B3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332" y="1757904"/>
                <a:ext cx="383421" cy="383421"/>
              </a:xfrm>
              <a:prstGeom prst="rect">
                <a:avLst/>
              </a:prstGeom>
            </p:spPr>
          </p:pic>
        </p:grpSp>
        <p:sp>
          <p:nvSpPr>
            <p:cNvPr id="55" name="TextBox 54">
              <a:extLst>
                <a:ext uri="{FF2B5EF4-FFF2-40B4-BE49-F238E27FC236}">
                  <a16:creationId xmlns:a16="http://schemas.microsoft.com/office/drawing/2014/main" id="{5FC5537A-050B-DC4B-CBF5-3E0B223CA195}"/>
                </a:ext>
              </a:extLst>
            </p:cNvPr>
            <p:cNvSpPr txBox="1"/>
            <p:nvPr/>
          </p:nvSpPr>
          <p:spPr>
            <a:xfrm>
              <a:off x="557898" y="4133983"/>
              <a:ext cx="1210101" cy="525909"/>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Operational</a:t>
              </a:r>
              <a:b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systems</a:t>
              </a:r>
              <a:endParaRPr kumimoji="0" lang="en-US" sz="1196" b="0" i="0" u="none" strike="noStrike" kern="1200" cap="none" spc="0" normalizeH="0" baseline="0" noProof="0">
                <a:ln>
                  <a:noFill/>
                </a:ln>
                <a:solidFill>
                  <a:srgbClr val="000000"/>
                </a:solidFill>
                <a:effectLst/>
                <a:uLnTx/>
                <a:uFillTx/>
                <a:latin typeface="Segoe UI"/>
                <a:ea typeface="+mn-ea"/>
                <a:cs typeface="Calibri" panose="020F0502020204030204" pitchFamily="34" charset="0"/>
              </a:endParaRPr>
            </a:p>
          </p:txBody>
        </p:sp>
        <p:pic>
          <p:nvPicPr>
            <p:cNvPr id="4" name="Graphic 3">
              <a:extLst>
                <a:ext uri="{FF2B5EF4-FFF2-40B4-BE49-F238E27FC236}">
                  <a16:creationId xmlns:a16="http://schemas.microsoft.com/office/drawing/2014/main" id="{925C1560-C052-4562-9A78-AF115C4E5A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0718" y="4838737"/>
              <a:ext cx="565223" cy="565223"/>
            </a:xfrm>
            <a:prstGeom prst="rect">
              <a:avLst/>
            </a:prstGeom>
          </p:spPr>
        </p:pic>
        <p:sp>
          <p:nvSpPr>
            <p:cNvPr id="5" name="TextBox 4">
              <a:extLst>
                <a:ext uri="{FF2B5EF4-FFF2-40B4-BE49-F238E27FC236}">
                  <a16:creationId xmlns:a16="http://schemas.microsoft.com/office/drawing/2014/main" id="{501E81F8-AF75-C938-9F2B-944D0C90E8A8}"/>
                </a:ext>
              </a:extLst>
            </p:cNvPr>
            <p:cNvSpPr txBox="1"/>
            <p:nvPr/>
          </p:nvSpPr>
          <p:spPr>
            <a:xfrm>
              <a:off x="557898" y="5376361"/>
              <a:ext cx="1210101" cy="744880"/>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Blob landing zone</a:t>
              </a:r>
              <a:endParaRPr kumimoji="0" lang="en-US" sz="1196" b="0" i="0" u="none" strike="noStrike" kern="1200" cap="none" spc="0" normalizeH="0" baseline="0" noProof="0">
                <a:ln>
                  <a:noFill/>
                </a:ln>
                <a:solidFill>
                  <a:srgbClr val="000000"/>
                </a:solidFill>
                <a:effectLst/>
                <a:uLnTx/>
                <a:uFillTx/>
                <a:latin typeface="Segoe UI"/>
                <a:ea typeface="+mn-ea"/>
                <a:cs typeface="Calibri" panose="020F0502020204030204" pitchFamily="34" charset="0"/>
              </a:endParaRPr>
            </a:p>
          </p:txBody>
        </p:sp>
      </p:grpSp>
      <p:pic>
        <p:nvPicPr>
          <p:cNvPr id="9" name="Picture 8" descr="A blue logo with a black background&#10;&#10;Description automatically generated with low confidence">
            <a:extLst>
              <a:ext uri="{FF2B5EF4-FFF2-40B4-BE49-F238E27FC236}">
                <a16:creationId xmlns:a16="http://schemas.microsoft.com/office/drawing/2014/main" id="{EF45C8F2-6B43-C00C-0E63-A1B0056F61AE}"/>
              </a:ext>
            </a:extLst>
          </p:cNvPr>
          <p:cNvPicPr>
            <a:picLocks noChangeAspect="1"/>
          </p:cNvPicPr>
          <p:nvPr/>
        </p:nvPicPr>
        <p:blipFill>
          <a:blip r:embed="rId10"/>
          <a:stretch>
            <a:fillRect/>
          </a:stretch>
        </p:blipFill>
        <p:spPr>
          <a:xfrm>
            <a:off x="9184375" y="3641150"/>
            <a:ext cx="378562" cy="379302"/>
          </a:xfrm>
          <a:prstGeom prst="rect">
            <a:avLst/>
          </a:prstGeom>
        </p:spPr>
      </p:pic>
      <p:sp>
        <p:nvSpPr>
          <p:cNvPr id="11" name="TextBox 10">
            <a:extLst>
              <a:ext uri="{FF2B5EF4-FFF2-40B4-BE49-F238E27FC236}">
                <a16:creationId xmlns:a16="http://schemas.microsoft.com/office/drawing/2014/main" id="{C4086A95-D106-8621-161D-2FB2B2BFB0EB}"/>
              </a:ext>
            </a:extLst>
          </p:cNvPr>
          <p:cNvSpPr txBox="1"/>
          <p:nvPr/>
        </p:nvSpPr>
        <p:spPr>
          <a:xfrm>
            <a:off x="7922727" y="3597707"/>
            <a:ext cx="1190207" cy="30091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err="1">
                <a:ln>
                  <a:noFill/>
                </a:ln>
                <a:solidFill>
                  <a:srgbClr val="0078D3"/>
                </a:solidFill>
                <a:effectLst/>
                <a:uLnTx/>
                <a:uFillTx/>
                <a:latin typeface="Segoe UI"/>
                <a:ea typeface="+mn-ea"/>
                <a:cs typeface="Calibri" panose="020F0502020204030204" pitchFamily="34" charset="0"/>
              </a:rPr>
              <a:t>OneLake</a:t>
            </a:r>
            <a:endParaRPr kumimoji="0" lang="en-US" sz="1196" b="0" i="0" u="none" strike="noStrike" kern="1200" cap="none" spc="0" normalizeH="0" baseline="0" noProof="0">
              <a:ln>
                <a:noFill/>
              </a:ln>
              <a:solidFill>
                <a:srgbClr val="0078D3"/>
              </a:solidFill>
              <a:effectLst/>
              <a:uLnTx/>
              <a:uFillTx/>
              <a:latin typeface="Segoe UI"/>
              <a:ea typeface="+mn-ea"/>
              <a:cs typeface="Calibri" panose="020F0502020204030204" pitchFamily="34" charset="0"/>
            </a:endParaRPr>
          </a:p>
        </p:txBody>
      </p:sp>
      <p:sp>
        <p:nvSpPr>
          <p:cNvPr id="12" name="Rectangle: Rounded Corners 11">
            <a:extLst>
              <a:ext uri="{FF2B5EF4-FFF2-40B4-BE49-F238E27FC236}">
                <a16:creationId xmlns:a16="http://schemas.microsoft.com/office/drawing/2014/main" id="{2A8CA962-030D-C2D5-6AC8-1E69B98F89F1}"/>
              </a:ext>
            </a:extLst>
          </p:cNvPr>
          <p:cNvSpPr/>
          <p:nvPr/>
        </p:nvSpPr>
        <p:spPr bwMode="auto">
          <a:xfrm>
            <a:off x="4308250" y="4132521"/>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Tables</a:t>
            </a:r>
          </a:p>
        </p:txBody>
      </p:sp>
      <p:sp>
        <p:nvSpPr>
          <p:cNvPr id="15" name="Rectangle: Rounded Corners 14">
            <a:extLst>
              <a:ext uri="{FF2B5EF4-FFF2-40B4-BE49-F238E27FC236}">
                <a16:creationId xmlns:a16="http://schemas.microsoft.com/office/drawing/2014/main" id="{10C3A258-ECF5-5A75-E548-3E23079084FC}"/>
              </a:ext>
            </a:extLst>
          </p:cNvPr>
          <p:cNvSpPr/>
          <p:nvPr/>
        </p:nvSpPr>
        <p:spPr bwMode="auto">
          <a:xfrm>
            <a:off x="6495658" y="3972937"/>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C1CCF099-7C60-AD6A-66A3-D7FB03496AC9}"/>
              </a:ext>
            </a:extLst>
          </p:cNvPr>
          <p:cNvSpPr/>
          <p:nvPr/>
        </p:nvSpPr>
        <p:spPr bwMode="auto">
          <a:xfrm>
            <a:off x="6365201" y="4052729"/>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Rectangle: Rounded Corners 16">
            <a:extLst>
              <a:ext uri="{FF2B5EF4-FFF2-40B4-BE49-F238E27FC236}">
                <a16:creationId xmlns:a16="http://schemas.microsoft.com/office/drawing/2014/main" id="{85E4F701-A548-30A8-A54D-4047694702CB}"/>
              </a:ext>
            </a:extLst>
          </p:cNvPr>
          <p:cNvSpPr/>
          <p:nvPr/>
        </p:nvSpPr>
        <p:spPr bwMode="auto">
          <a:xfrm>
            <a:off x="6234744" y="4132521"/>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Tables</a:t>
            </a:r>
          </a:p>
        </p:txBody>
      </p:sp>
      <p:sp>
        <p:nvSpPr>
          <p:cNvPr id="18" name="Rectangle: Rounded Corners 17">
            <a:extLst>
              <a:ext uri="{FF2B5EF4-FFF2-40B4-BE49-F238E27FC236}">
                <a16:creationId xmlns:a16="http://schemas.microsoft.com/office/drawing/2014/main" id="{6CA839EC-F745-481A-3A05-B855626EE15C}"/>
              </a:ext>
            </a:extLst>
          </p:cNvPr>
          <p:cNvSpPr/>
          <p:nvPr/>
        </p:nvSpPr>
        <p:spPr bwMode="auto">
          <a:xfrm>
            <a:off x="8467955" y="3972937"/>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Rounded Corners 18">
            <a:extLst>
              <a:ext uri="{FF2B5EF4-FFF2-40B4-BE49-F238E27FC236}">
                <a16:creationId xmlns:a16="http://schemas.microsoft.com/office/drawing/2014/main" id="{671D2D91-75E3-3137-B207-8A8701E87F38}"/>
              </a:ext>
            </a:extLst>
          </p:cNvPr>
          <p:cNvSpPr/>
          <p:nvPr/>
        </p:nvSpPr>
        <p:spPr bwMode="auto">
          <a:xfrm>
            <a:off x="8337498" y="4052729"/>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Rounded Corners 19">
            <a:extLst>
              <a:ext uri="{FF2B5EF4-FFF2-40B4-BE49-F238E27FC236}">
                <a16:creationId xmlns:a16="http://schemas.microsoft.com/office/drawing/2014/main" id="{61B9956F-6374-EB7B-BE0E-8D3EBA03C042}"/>
              </a:ext>
            </a:extLst>
          </p:cNvPr>
          <p:cNvSpPr/>
          <p:nvPr/>
        </p:nvSpPr>
        <p:spPr bwMode="auto">
          <a:xfrm>
            <a:off x="8207041" y="4132521"/>
            <a:ext cx="552055" cy="456942"/>
          </a:xfrm>
          <a:prstGeom prst="roundRect">
            <a:avLst/>
          </a:prstGeom>
          <a:solidFill>
            <a:schemeClr val="accent3"/>
          </a:solidFill>
          <a:ln w="1270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Tables</a:t>
            </a:r>
          </a:p>
        </p:txBody>
      </p:sp>
      <p:pic>
        <p:nvPicPr>
          <p:cNvPr id="28" name="Picture 27" descr="A blue logo with a black background&#10;&#10;Description automatically generated with low confidence">
            <a:extLst>
              <a:ext uri="{FF2B5EF4-FFF2-40B4-BE49-F238E27FC236}">
                <a16:creationId xmlns:a16="http://schemas.microsoft.com/office/drawing/2014/main" id="{AF1588AF-6AAA-D77A-A108-AFB04409EB8C}"/>
              </a:ext>
            </a:extLst>
          </p:cNvPr>
          <p:cNvPicPr>
            <a:picLocks noChangeAspect="1"/>
          </p:cNvPicPr>
          <p:nvPr/>
        </p:nvPicPr>
        <p:blipFill>
          <a:blip r:embed="rId10"/>
          <a:stretch>
            <a:fillRect/>
          </a:stretch>
        </p:blipFill>
        <p:spPr>
          <a:xfrm>
            <a:off x="10276143" y="4054454"/>
            <a:ext cx="493282" cy="494246"/>
          </a:xfrm>
          <a:prstGeom prst="rect">
            <a:avLst/>
          </a:prstGeom>
        </p:spPr>
      </p:pic>
      <p:pic>
        <p:nvPicPr>
          <p:cNvPr id="35" name="Picture 34" descr="A picture containing screenshot, graphics, graphic design, design&#10;&#10;Description automatically generated">
            <a:extLst>
              <a:ext uri="{FF2B5EF4-FFF2-40B4-BE49-F238E27FC236}">
                <a16:creationId xmlns:a16="http://schemas.microsoft.com/office/drawing/2014/main" id="{C705EA4F-EE7E-E7A5-FC15-76E61569E937}"/>
              </a:ext>
            </a:extLst>
          </p:cNvPr>
          <p:cNvPicPr>
            <a:picLocks noChangeAspect="1"/>
          </p:cNvPicPr>
          <p:nvPr/>
        </p:nvPicPr>
        <p:blipFill>
          <a:blip r:embed="rId11"/>
          <a:stretch>
            <a:fillRect/>
          </a:stretch>
        </p:blipFill>
        <p:spPr>
          <a:xfrm>
            <a:off x="10350918" y="2247185"/>
            <a:ext cx="609193" cy="609193"/>
          </a:xfrm>
          <a:prstGeom prst="rect">
            <a:avLst/>
          </a:prstGeom>
        </p:spPr>
      </p:pic>
      <p:sp>
        <p:nvSpPr>
          <p:cNvPr id="36" name="TextBox 35">
            <a:extLst>
              <a:ext uri="{FF2B5EF4-FFF2-40B4-BE49-F238E27FC236}">
                <a16:creationId xmlns:a16="http://schemas.microsoft.com/office/drawing/2014/main" id="{89061FDC-CC9A-0EF2-047A-173A72C8DE47}"/>
              </a:ext>
            </a:extLst>
          </p:cNvPr>
          <p:cNvSpPr txBox="1"/>
          <p:nvPr/>
        </p:nvSpPr>
        <p:spPr>
          <a:xfrm>
            <a:off x="10797980" y="2203605"/>
            <a:ext cx="1166385" cy="730261"/>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B050"/>
                </a:solidFill>
                <a:effectLst/>
                <a:uLnTx/>
                <a:uFillTx/>
                <a:latin typeface="Segoe UI"/>
                <a:ea typeface="+mn-ea"/>
                <a:cs typeface="Calibri" panose="020F0502020204030204" pitchFamily="34" charset="0"/>
              </a:rPr>
              <a:t>Microsoft Fabric</a:t>
            </a:r>
          </a:p>
          <a:p>
            <a:pPr marL="0" marR="0" lvl="0" indent="0" algn="r" defTabSz="896386" rtl="0" eaLnBrk="1" fontAlgn="base" latinLnBrk="0" hangingPunct="1">
              <a:lnSpc>
                <a:spcPct val="100000"/>
              </a:lnSpc>
              <a:spcBef>
                <a:spcPct val="0"/>
              </a:spcBef>
              <a:spcAft>
                <a:spcPct val="0"/>
              </a:spcAft>
              <a:buClrTx/>
              <a:buSzTx/>
              <a:buFontTx/>
              <a:buNone/>
              <a:tabLst/>
              <a:defRPr/>
            </a:pPr>
            <a:r>
              <a:rPr kumimoji="0" lang="en-GB" sz="1395" b="0" i="0" u="none" strike="noStrike" kern="1200" cap="none" spc="0" normalizeH="0" baseline="0" noProof="0">
                <a:ln>
                  <a:noFill/>
                </a:ln>
                <a:solidFill>
                  <a:srgbClr val="00B050"/>
                </a:solidFill>
                <a:effectLst/>
                <a:uLnTx/>
                <a:uFillTx/>
                <a:latin typeface="Segoe UI"/>
                <a:ea typeface="+mn-ea"/>
                <a:cs typeface="Calibri" panose="020F0502020204030204" pitchFamily="34" charset="0"/>
              </a:rPr>
              <a:t>(SaaS)</a:t>
            </a:r>
            <a:endParaRPr kumimoji="0" lang="en-US" sz="1196" b="0" i="0" u="none" strike="noStrike" kern="1200" cap="none" spc="0" normalizeH="0" baseline="0" noProof="0">
              <a:ln>
                <a:noFill/>
              </a:ln>
              <a:solidFill>
                <a:srgbClr val="00B050"/>
              </a:solidFill>
              <a:effectLst/>
              <a:uLnTx/>
              <a:uFillTx/>
              <a:latin typeface="Segoe UI"/>
              <a:ea typeface="+mn-ea"/>
              <a:cs typeface="Calibri" panose="020F0502020204030204" pitchFamily="34" charset="0"/>
            </a:endParaRPr>
          </a:p>
        </p:txBody>
      </p:sp>
      <p:cxnSp>
        <p:nvCxnSpPr>
          <p:cNvPr id="37" name="Straight Arrow Connector 20">
            <a:extLst>
              <a:ext uri="{FF2B5EF4-FFF2-40B4-BE49-F238E27FC236}">
                <a16:creationId xmlns:a16="http://schemas.microsoft.com/office/drawing/2014/main" id="{0CD1E64B-FD1C-C4ED-6982-A3E012C4CE1A}"/>
              </a:ext>
            </a:extLst>
          </p:cNvPr>
          <p:cNvCxnSpPr>
            <a:cxnSpLocks/>
            <a:stCxn id="91" idx="3"/>
            <a:endCxn id="35" idx="0"/>
          </p:cNvCxnSpPr>
          <p:nvPr/>
        </p:nvCxnSpPr>
        <p:spPr>
          <a:xfrm>
            <a:off x="6081510" y="1622814"/>
            <a:ext cx="4574005" cy="624371"/>
          </a:xfrm>
          <a:prstGeom prst="bentConnector2">
            <a:avLst/>
          </a:prstGeom>
          <a:ln w="19050">
            <a:solidFill>
              <a:srgbClr val="FF0000"/>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1277F0-D55E-B697-E667-ADAB2164FEBD}"/>
              </a:ext>
            </a:extLst>
          </p:cNvPr>
          <p:cNvSpPr txBox="1"/>
          <p:nvPr/>
        </p:nvSpPr>
        <p:spPr>
          <a:xfrm>
            <a:off x="7431867" y="1301967"/>
            <a:ext cx="2285162" cy="300913"/>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FF0000"/>
                </a:solidFill>
                <a:effectLst/>
                <a:uLnTx/>
                <a:uFillTx/>
                <a:latin typeface="Segoe UI"/>
                <a:ea typeface="+mn-ea"/>
                <a:cs typeface="Calibri" panose="020F0502020204030204" pitchFamily="34" charset="0"/>
              </a:rPr>
              <a:t>Metadata exchange</a:t>
            </a:r>
            <a:endParaRPr kumimoji="0" lang="en-US" sz="1196" b="1" i="0" u="none" strike="noStrike" kern="1200" cap="none" spc="0" normalizeH="0" baseline="0" noProof="0">
              <a:ln>
                <a:noFill/>
              </a:ln>
              <a:solidFill>
                <a:srgbClr val="FF0000"/>
              </a:solidFill>
              <a:effectLst/>
              <a:uLnTx/>
              <a:uFillTx/>
              <a:latin typeface="Segoe UI"/>
              <a:ea typeface="+mn-ea"/>
              <a:cs typeface="Calibri" panose="020F0502020204030204" pitchFamily="34" charset="0"/>
            </a:endParaRPr>
          </a:p>
        </p:txBody>
      </p:sp>
      <p:pic>
        <p:nvPicPr>
          <p:cNvPr id="3" name="Graphic 2" descr="Power BI Logo">
            <a:extLst>
              <a:ext uri="{FF2B5EF4-FFF2-40B4-BE49-F238E27FC236}">
                <a16:creationId xmlns:a16="http://schemas.microsoft.com/office/drawing/2014/main" id="{BEA3F41A-8A72-44F9-261F-42C4E15E923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59059" y="3594823"/>
            <a:ext cx="479948" cy="479948"/>
          </a:xfrm>
          <a:prstGeom prst="rect">
            <a:avLst/>
          </a:prstGeom>
        </p:spPr>
      </p:pic>
      <p:cxnSp>
        <p:nvCxnSpPr>
          <p:cNvPr id="6" name="Straight Arrow Connector 10">
            <a:extLst>
              <a:ext uri="{FF2B5EF4-FFF2-40B4-BE49-F238E27FC236}">
                <a16:creationId xmlns:a16="http://schemas.microsoft.com/office/drawing/2014/main" id="{07659C39-0A6D-C2BC-BE5E-077AC7AA51AD}"/>
              </a:ext>
            </a:extLst>
          </p:cNvPr>
          <p:cNvCxnSpPr>
            <a:cxnSpLocks/>
            <a:endCxn id="3" idx="2"/>
          </p:cNvCxnSpPr>
          <p:nvPr/>
        </p:nvCxnSpPr>
        <p:spPr>
          <a:xfrm flipV="1">
            <a:off x="7121130" y="4074771"/>
            <a:ext cx="177903" cy="149878"/>
          </a:xfrm>
          <a:prstGeom prst="bentConnector2">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8" name="Graphic 7" descr="Power BI Logo">
            <a:extLst>
              <a:ext uri="{FF2B5EF4-FFF2-40B4-BE49-F238E27FC236}">
                <a16:creationId xmlns:a16="http://schemas.microsoft.com/office/drawing/2014/main" id="{F3C8FBA3-DECC-0CCE-315C-AAC4DBD12CE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263269" y="3266996"/>
            <a:ext cx="642160" cy="642160"/>
          </a:xfrm>
          <a:prstGeom prst="rect">
            <a:avLst/>
          </a:prstGeom>
        </p:spPr>
      </p:pic>
      <p:cxnSp>
        <p:nvCxnSpPr>
          <p:cNvPr id="21" name="Straight Arrow Connector 10">
            <a:extLst>
              <a:ext uri="{FF2B5EF4-FFF2-40B4-BE49-F238E27FC236}">
                <a16:creationId xmlns:a16="http://schemas.microsoft.com/office/drawing/2014/main" id="{37898427-0572-7437-1F3B-CFC17D548174}"/>
              </a:ext>
            </a:extLst>
          </p:cNvPr>
          <p:cNvCxnSpPr>
            <a:cxnSpLocks/>
            <a:stCxn id="74" idx="6"/>
            <a:endCxn id="8" idx="1"/>
          </p:cNvCxnSpPr>
          <p:nvPr/>
        </p:nvCxnSpPr>
        <p:spPr>
          <a:xfrm flipV="1">
            <a:off x="10979223" y="3588076"/>
            <a:ext cx="284046" cy="713502"/>
          </a:xfrm>
          <a:prstGeom prst="bentConnector3">
            <a:avLst>
              <a:gd name="adj1" fmla="val 40461"/>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29" name="Picture 28" descr="Azure AI Logo">
            <a:extLst>
              <a:ext uri="{FF2B5EF4-FFF2-40B4-BE49-F238E27FC236}">
                <a16:creationId xmlns:a16="http://schemas.microsoft.com/office/drawing/2014/main" id="{AFC2A3F8-67CB-98FD-1B27-F8DB0755E037}"/>
              </a:ext>
            </a:extLst>
          </p:cNvPr>
          <p:cNvPicPr>
            <a:picLocks noChangeAspect="1"/>
          </p:cNvPicPr>
          <p:nvPr/>
        </p:nvPicPr>
        <p:blipFill>
          <a:blip r:embed="rId14"/>
          <a:srcRect/>
          <a:stretch/>
        </p:blipFill>
        <p:spPr>
          <a:xfrm>
            <a:off x="11304275" y="4585678"/>
            <a:ext cx="560147" cy="561240"/>
          </a:xfrm>
          <a:prstGeom prst="rect">
            <a:avLst/>
          </a:prstGeom>
        </p:spPr>
      </p:pic>
      <p:cxnSp>
        <p:nvCxnSpPr>
          <p:cNvPr id="30" name="Straight Arrow Connector 10">
            <a:extLst>
              <a:ext uri="{FF2B5EF4-FFF2-40B4-BE49-F238E27FC236}">
                <a16:creationId xmlns:a16="http://schemas.microsoft.com/office/drawing/2014/main" id="{3D073112-5399-AE99-B13E-78D7F0B93F87}"/>
              </a:ext>
            </a:extLst>
          </p:cNvPr>
          <p:cNvCxnSpPr>
            <a:cxnSpLocks/>
            <a:stCxn id="74" idx="6"/>
            <a:endCxn id="29" idx="1"/>
          </p:cNvCxnSpPr>
          <p:nvPr/>
        </p:nvCxnSpPr>
        <p:spPr>
          <a:xfrm>
            <a:off x="10979223" y="4301578"/>
            <a:ext cx="325052" cy="564720"/>
          </a:xfrm>
          <a:prstGeom prst="bentConnector3">
            <a:avLst>
              <a:gd name="adj1" fmla="val 35414"/>
            </a:avLst>
          </a:prstGeom>
          <a:ln w="1905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673C957-8E6B-EFA8-09DE-709292140B90}"/>
              </a:ext>
            </a:extLst>
          </p:cNvPr>
          <p:cNvSpPr txBox="1"/>
          <p:nvPr/>
        </p:nvSpPr>
        <p:spPr>
          <a:xfrm>
            <a:off x="11144951" y="5087878"/>
            <a:ext cx="798625" cy="455571"/>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Data science</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sp>
        <p:nvSpPr>
          <p:cNvPr id="40" name="TextBox 39">
            <a:extLst>
              <a:ext uri="{FF2B5EF4-FFF2-40B4-BE49-F238E27FC236}">
                <a16:creationId xmlns:a16="http://schemas.microsoft.com/office/drawing/2014/main" id="{3B72B9FD-BFD1-2010-97E8-945E2B212AD3}"/>
              </a:ext>
            </a:extLst>
          </p:cNvPr>
          <p:cNvSpPr txBox="1"/>
          <p:nvPr/>
        </p:nvSpPr>
        <p:spPr>
          <a:xfrm>
            <a:off x="11060178" y="3871489"/>
            <a:ext cx="1048343" cy="270905"/>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ctr" defTabSz="896386"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Reporting</a:t>
            </a:r>
            <a:endParaRPr kumimoji="0" lang="en-US" sz="1100"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pic>
        <p:nvPicPr>
          <p:cNvPr id="22" name="Graphic 21">
            <a:extLst>
              <a:ext uri="{FF2B5EF4-FFF2-40B4-BE49-F238E27FC236}">
                <a16:creationId xmlns:a16="http://schemas.microsoft.com/office/drawing/2014/main" id="{00A974D1-1256-A5E6-83B6-0EA2BDCDE8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72649" y="2458690"/>
            <a:ext cx="523478" cy="523477"/>
          </a:xfrm>
          <a:prstGeom prst="rect">
            <a:avLst/>
          </a:prstGeom>
        </p:spPr>
      </p:pic>
      <p:pic>
        <p:nvPicPr>
          <p:cNvPr id="23" name="Graphic 22">
            <a:extLst>
              <a:ext uri="{FF2B5EF4-FFF2-40B4-BE49-F238E27FC236}">
                <a16:creationId xmlns:a16="http://schemas.microsoft.com/office/drawing/2014/main" id="{CC7FC517-4E39-0096-4B82-2645C288CF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515153" y="2454426"/>
            <a:ext cx="523478" cy="523477"/>
          </a:xfrm>
          <a:prstGeom prst="rect">
            <a:avLst/>
          </a:prstGeom>
        </p:spPr>
      </p:pic>
      <p:grpSp>
        <p:nvGrpSpPr>
          <p:cNvPr id="24" name="Group 23">
            <a:extLst>
              <a:ext uri="{FF2B5EF4-FFF2-40B4-BE49-F238E27FC236}">
                <a16:creationId xmlns:a16="http://schemas.microsoft.com/office/drawing/2014/main" id="{86F90D44-CE92-9EB1-F529-402E02F2F603}"/>
              </a:ext>
            </a:extLst>
          </p:cNvPr>
          <p:cNvGrpSpPr/>
          <p:nvPr/>
        </p:nvGrpSpPr>
        <p:grpSpPr>
          <a:xfrm>
            <a:off x="2585424" y="2148344"/>
            <a:ext cx="691972" cy="691972"/>
            <a:chOff x="2474971" y="2035389"/>
            <a:chExt cx="912877" cy="912877"/>
          </a:xfrm>
        </p:grpSpPr>
        <p:sp>
          <p:nvSpPr>
            <p:cNvPr id="60" name="Oval 59">
              <a:extLst>
                <a:ext uri="{FF2B5EF4-FFF2-40B4-BE49-F238E27FC236}">
                  <a16:creationId xmlns:a16="http://schemas.microsoft.com/office/drawing/2014/main" id="{A021A6D6-39B3-BD4A-5BAF-4523F4DC2D6D}"/>
                </a:ext>
              </a:extLst>
            </p:cNvPr>
            <p:cNvSpPr/>
            <p:nvPr/>
          </p:nvSpPr>
          <p:spPr bwMode="auto">
            <a:xfrm>
              <a:off x="2474971" y="2035389"/>
              <a:ext cx="912877" cy="912877"/>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1" name="Graphic 30">
              <a:extLst>
                <a:ext uri="{FF2B5EF4-FFF2-40B4-BE49-F238E27FC236}">
                  <a16:creationId xmlns:a16="http://schemas.microsoft.com/office/drawing/2014/main" id="{84E6ABB7-5AEC-E4C0-2006-C4406654A34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81085" y="2218419"/>
              <a:ext cx="537365" cy="537365"/>
            </a:xfrm>
            <a:prstGeom prst="rect">
              <a:avLst/>
            </a:prstGeom>
          </p:spPr>
        </p:pic>
      </p:grpSp>
      <p:grpSp>
        <p:nvGrpSpPr>
          <p:cNvPr id="33" name="Group 32">
            <a:extLst>
              <a:ext uri="{FF2B5EF4-FFF2-40B4-BE49-F238E27FC236}">
                <a16:creationId xmlns:a16="http://schemas.microsoft.com/office/drawing/2014/main" id="{63B815F6-5B1D-12BE-3ECA-DA94E77F9662}"/>
              </a:ext>
            </a:extLst>
          </p:cNvPr>
          <p:cNvGrpSpPr/>
          <p:nvPr/>
        </p:nvGrpSpPr>
        <p:grpSpPr>
          <a:xfrm>
            <a:off x="2604687" y="5918589"/>
            <a:ext cx="9300741" cy="544005"/>
            <a:chOff x="2604687" y="5766188"/>
            <a:chExt cx="9300741" cy="544005"/>
          </a:xfrm>
        </p:grpSpPr>
        <p:grpSp>
          <p:nvGrpSpPr>
            <p:cNvPr id="77" name="Group 76">
              <a:extLst>
                <a:ext uri="{FF2B5EF4-FFF2-40B4-BE49-F238E27FC236}">
                  <a16:creationId xmlns:a16="http://schemas.microsoft.com/office/drawing/2014/main" id="{B2B5454A-DEC5-A622-B8B3-9258B5BAE455}"/>
                </a:ext>
              </a:extLst>
            </p:cNvPr>
            <p:cNvGrpSpPr/>
            <p:nvPr/>
          </p:nvGrpSpPr>
          <p:grpSpPr>
            <a:xfrm>
              <a:off x="2604687" y="5766188"/>
              <a:ext cx="9300741" cy="544005"/>
              <a:chOff x="1858050" y="4550789"/>
              <a:chExt cx="8398015" cy="554913"/>
            </a:xfrm>
          </p:grpSpPr>
          <p:sp>
            <p:nvSpPr>
              <p:cNvPr id="78" name="Rectangle 77">
                <a:extLst>
                  <a:ext uri="{FF2B5EF4-FFF2-40B4-BE49-F238E27FC236}">
                    <a16:creationId xmlns:a16="http://schemas.microsoft.com/office/drawing/2014/main" id="{0AEE55D9-418D-871D-2032-CEA8F99A635E}"/>
                  </a:ext>
                </a:extLst>
              </p:cNvPr>
              <p:cNvSpPr/>
              <p:nvPr/>
            </p:nvSpPr>
            <p:spPr bwMode="auto">
              <a:xfrm>
                <a:off x="1858050" y="4550789"/>
                <a:ext cx="8398015" cy="5549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268" tIns="145814" rIns="182268" bIns="145814" numCol="1" spcCol="0" rtlCol="0" fromWordArt="0" anchor="t" anchorCtr="0" forceAA="0" compatLnSpc="1">
                <a:prstTxWarp prst="textNoShape">
                  <a:avLst/>
                </a:prstTxWarp>
                <a:noAutofit/>
              </a:bodyPr>
              <a:lstStyle/>
              <a:p>
                <a:pPr marL="0" marR="0" lvl="0" indent="0" algn="ctr" defTabSz="929380" rtl="0" eaLnBrk="1" fontAlgn="base" latinLnBrk="0" hangingPunct="1">
                  <a:lnSpc>
                    <a:spcPct val="90000"/>
                  </a:lnSpc>
                  <a:spcBef>
                    <a:spcPct val="0"/>
                  </a:spcBef>
                  <a:spcAft>
                    <a:spcPct val="0"/>
                  </a:spcAft>
                  <a:buClrTx/>
                  <a:buSzTx/>
                  <a:buFontTx/>
                  <a:buNone/>
                  <a:tabLst/>
                  <a:defRPr/>
                </a:pPr>
                <a:endParaRPr kumimoji="0" lang="en-US" sz="239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81" name="TextBox 80">
                <a:extLst>
                  <a:ext uri="{FF2B5EF4-FFF2-40B4-BE49-F238E27FC236}">
                    <a16:creationId xmlns:a16="http://schemas.microsoft.com/office/drawing/2014/main" id="{C7E48689-BE88-83D1-66C8-E6CFDDA2690A}"/>
                  </a:ext>
                </a:extLst>
              </p:cNvPr>
              <p:cNvSpPr txBox="1"/>
              <p:nvPr/>
            </p:nvSpPr>
            <p:spPr>
              <a:xfrm>
                <a:off x="2422859" y="4674754"/>
                <a:ext cx="3369626" cy="306940"/>
              </a:xfrm>
              <a:prstGeom prst="rect">
                <a:avLst/>
              </a:prstGeom>
              <a:noFill/>
            </p:spPr>
            <p:txBody>
              <a:bodyPr vert="horz" wrap="square" lIns="91134" tIns="36602" rIns="91134" bIns="48803"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l" defTabSz="896386" rtl="0" eaLnBrk="1" fontAlgn="base" latinLnBrk="0" hangingPunct="1">
                  <a:lnSpc>
                    <a:spcPct val="100000"/>
                  </a:lnSpc>
                  <a:spcBef>
                    <a:spcPct val="0"/>
                  </a:spcBef>
                  <a:spcAft>
                    <a:spcPct val="0"/>
                  </a:spcAft>
                  <a:buClrTx/>
                  <a:buSzTx/>
                  <a:buFontTx/>
                  <a:buNone/>
                  <a:tabLst/>
                  <a:defRPr/>
                </a:pPr>
                <a:r>
                  <a:rPr kumimoji="0" lang="en-GB" sz="1395" b="1"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Orchestrate </a:t>
                </a:r>
                <a:r>
                  <a:rPr kumimoji="0" lang="en-GB" sz="1395"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rPr>
                  <a:t>using Azure Data Factory</a:t>
                </a:r>
                <a:endParaRPr kumimoji="0" lang="en-US" sz="1196" b="0" i="0" u="none" strike="noStrike" kern="1200" cap="none" spc="0" normalizeH="0" baseline="0" noProof="0">
                  <a:ln>
                    <a:noFill/>
                  </a:ln>
                  <a:solidFill>
                    <a:srgbClr val="000000">
                      <a:lumMod val="50000"/>
                    </a:srgbClr>
                  </a:solidFill>
                  <a:effectLst/>
                  <a:uLnTx/>
                  <a:uFillTx/>
                  <a:latin typeface="Segoe UI"/>
                  <a:ea typeface="+mn-ea"/>
                  <a:cs typeface="Calibri" panose="020F0502020204030204" pitchFamily="34" charset="0"/>
                </a:endParaRPr>
              </a:p>
            </p:txBody>
          </p:sp>
        </p:grpSp>
        <p:pic>
          <p:nvPicPr>
            <p:cNvPr id="32" name="Graphic 31">
              <a:extLst>
                <a:ext uri="{FF2B5EF4-FFF2-40B4-BE49-F238E27FC236}">
                  <a16:creationId xmlns:a16="http://schemas.microsoft.com/office/drawing/2014/main" id="{EE4D5FF6-9515-4756-8B0F-3C5F5AF582B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90047" y="5829831"/>
              <a:ext cx="416719" cy="416719"/>
            </a:xfrm>
            <a:prstGeom prst="rect">
              <a:avLst/>
            </a:prstGeom>
          </p:spPr>
        </p:pic>
      </p:grpSp>
      <p:sp>
        <p:nvSpPr>
          <p:cNvPr id="42" name="Rectangle 41">
            <a:extLst>
              <a:ext uri="{FF2B5EF4-FFF2-40B4-BE49-F238E27FC236}">
                <a16:creationId xmlns:a16="http://schemas.microsoft.com/office/drawing/2014/main" id="{013A0549-2724-1684-264E-EF7B86983336}"/>
              </a:ext>
            </a:extLst>
          </p:cNvPr>
          <p:cNvSpPr/>
          <p:nvPr/>
        </p:nvSpPr>
        <p:spPr bwMode="auto">
          <a:xfrm>
            <a:off x="2159811" y="2074198"/>
            <a:ext cx="7530438" cy="1419964"/>
          </a:xfrm>
          <a:prstGeom prst="rect">
            <a:avLst/>
          </a:prstGeom>
          <a:noFill/>
          <a:ln w="1905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5628" tIns="148503" rIns="185628" bIns="148503" numCol="1" spcCol="0" rtlCol="0" fromWordArt="0" anchor="t" anchorCtr="0" forceAA="0" compatLnSpc="1">
            <a:prstTxWarp prst="textNoShape">
              <a:avLst/>
            </a:prstTxWarp>
            <a:noAutofit/>
          </a:bodyPr>
          <a:lstStyle/>
          <a:p>
            <a:pPr marL="0" marR="0" lvl="0" indent="0" algn="ctr" defTabSz="946652" rtl="0" eaLnBrk="1" fontAlgn="base" latinLnBrk="0" hangingPunct="1">
              <a:lnSpc>
                <a:spcPct val="90000"/>
              </a:lnSpc>
              <a:spcBef>
                <a:spcPct val="0"/>
              </a:spcBef>
              <a:spcAft>
                <a:spcPct val="0"/>
              </a:spcAft>
              <a:buClrTx/>
              <a:buSzTx/>
              <a:buFontTx/>
              <a:buNone/>
              <a:tabLst/>
              <a:defRPr/>
            </a:pPr>
            <a:endParaRPr kumimoji="0" lang="en-US" sz="2436"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TextBox 42">
            <a:extLst>
              <a:ext uri="{FF2B5EF4-FFF2-40B4-BE49-F238E27FC236}">
                <a16:creationId xmlns:a16="http://schemas.microsoft.com/office/drawing/2014/main" id="{73C59B3D-5E3E-C1DA-E113-E3ACA17E9D51}"/>
              </a:ext>
            </a:extLst>
          </p:cNvPr>
          <p:cNvSpPr txBox="1"/>
          <p:nvPr/>
        </p:nvSpPr>
        <p:spPr>
          <a:xfrm>
            <a:off x="7344167" y="2080980"/>
            <a:ext cx="2300010" cy="526590"/>
          </a:xfrm>
          <a:prstGeom prst="rect">
            <a:avLst/>
          </a:prstGeom>
          <a:noFill/>
        </p:spPr>
        <p:txBody>
          <a:bodyPr vert="horz" wrap="square" lIns="94358" tIns="37897" rIns="94358" bIns="50530" rtlCol="0">
            <a:spAutoFit/>
          </a:bodyPr>
          <a:lstStyle>
            <a:defPPr>
              <a:defRPr lang="en-US"/>
            </a:defPPr>
            <a:lvl1pPr algn="ctr" defTabSz="914400" fontAlgn="base">
              <a:spcBef>
                <a:spcPct val="0"/>
              </a:spcBef>
              <a:spcAft>
                <a:spcPct val="0"/>
              </a:spcAft>
              <a:defRPr sz="1000" b="1">
                <a:solidFill>
                  <a:prstClr val="black">
                    <a:lumMod val="75000"/>
                    <a:lumOff val="25000"/>
                  </a:prstClr>
                </a:solidFill>
                <a:latin typeface="Segoe Script" panose="020B0504020000000003" pitchFamily="34" charset="0"/>
                <a:cs typeface="Arial"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21" b="1" i="0" u="none" strike="noStrike" kern="1200" cap="none" spc="0" normalizeH="0" baseline="0" noProof="0">
                <a:ln>
                  <a:noFill/>
                </a:ln>
                <a:solidFill>
                  <a:srgbClr val="0078D3"/>
                </a:solidFill>
                <a:effectLst/>
                <a:uLnTx/>
                <a:uFillTx/>
                <a:latin typeface="Segoe UI"/>
                <a:ea typeface="+mn-ea"/>
                <a:cs typeface="Calibri" panose="020F0502020204030204" pitchFamily="34" charset="0"/>
              </a:rPr>
              <a:t>Data landing zone</a:t>
            </a:r>
            <a:br>
              <a:rPr kumimoji="0" lang="en-GB" sz="1421" b="1" i="0" u="none" strike="noStrike" kern="1200" cap="none" spc="0" normalizeH="0" baseline="0" noProof="0">
                <a:ln>
                  <a:noFill/>
                </a:ln>
                <a:solidFill>
                  <a:srgbClr val="0078D3"/>
                </a:solidFill>
                <a:effectLst/>
                <a:uLnTx/>
                <a:uFillTx/>
                <a:latin typeface="Segoe UI"/>
                <a:ea typeface="+mn-ea"/>
                <a:cs typeface="Calibri" panose="020F0502020204030204" pitchFamily="34" charset="0"/>
              </a:rPr>
            </a:br>
            <a:r>
              <a:rPr kumimoji="0" lang="en-GB" sz="1421" b="0" i="0" u="none" strike="noStrike" kern="1200" cap="none" spc="0" normalizeH="0" baseline="0" noProof="0">
                <a:ln>
                  <a:noFill/>
                </a:ln>
                <a:solidFill>
                  <a:srgbClr val="0078D3"/>
                </a:solidFill>
                <a:effectLst/>
                <a:uLnTx/>
                <a:uFillTx/>
                <a:latin typeface="Segoe UI"/>
                <a:ea typeface="+mn-ea"/>
                <a:cs typeface="Calibri" panose="020F0502020204030204" pitchFamily="34" charset="0"/>
              </a:rPr>
              <a:t>(PaaS)</a:t>
            </a:r>
            <a:endParaRPr kumimoji="0" lang="en-US" sz="1218" b="0" i="0" u="none" strike="noStrike" kern="1200" cap="none" spc="0" normalizeH="0" baseline="0" noProof="0">
              <a:ln>
                <a:noFill/>
              </a:ln>
              <a:solidFill>
                <a:srgbClr val="0078D3"/>
              </a:solidFill>
              <a:effectLst/>
              <a:uLnTx/>
              <a:uFillTx/>
              <a:latin typeface="Segoe UI"/>
              <a:ea typeface="+mn-ea"/>
              <a:cs typeface="Calibri" panose="020F0502020204030204" pitchFamily="34" charset="0"/>
            </a:endParaRPr>
          </a:p>
        </p:txBody>
      </p:sp>
      <p:sp>
        <p:nvSpPr>
          <p:cNvPr id="25" name="Rectangle 24">
            <a:extLst>
              <a:ext uri="{FF2B5EF4-FFF2-40B4-BE49-F238E27FC236}">
                <a16:creationId xmlns:a16="http://schemas.microsoft.com/office/drawing/2014/main" id="{CC966736-D26B-7D5C-1EFF-18E98ED80DB7}"/>
              </a:ext>
            </a:extLst>
          </p:cNvPr>
          <p:cNvSpPr/>
          <p:nvPr/>
        </p:nvSpPr>
        <p:spPr bwMode="auto">
          <a:xfrm>
            <a:off x="9868250" y="2074198"/>
            <a:ext cx="2141187" cy="3597050"/>
          </a:xfrm>
          <a:prstGeom prst="rect">
            <a:avLst/>
          </a:prstGeom>
          <a:noFill/>
          <a:ln w="1905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79" tIns="145584" rIns="181979" bIns="145584" numCol="1" spcCol="0" rtlCol="0" fromWordArt="0" anchor="t" anchorCtr="0" forceAA="0" compatLnSpc="1">
            <a:prstTxWarp prst="textNoShape">
              <a:avLst/>
            </a:prstTxWarp>
            <a:noAutofit/>
          </a:bodyPr>
          <a:lstStyle/>
          <a:p>
            <a:pPr marL="0" marR="0" lvl="0" indent="0" algn="ctr" defTabSz="928003" rtl="0" eaLnBrk="1" fontAlgn="base" latinLnBrk="0" hangingPunct="1">
              <a:lnSpc>
                <a:spcPct val="90000"/>
              </a:lnSpc>
              <a:spcBef>
                <a:spcPct val="0"/>
              </a:spcBef>
              <a:spcAft>
                <a:spcPct val="0"/>
              </a:spcAft>
              <a:buClrTx/>
              <a:buSzTx/>
              <a:buFontTx/>
              <a:buNone/>
              <a:tabLst/>
              <a:defRPr/>
            </a:pPr>
            <a:endParaRPr kumimoji="0" lang="en-US" sz="238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061739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99037D5-760E-1F04-18A2-81E93142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C40A7-F196-4106-4F96-EB87EC45419F}"/>
              </a:ext>
            </a:extLst>
          </p:cNvPr>
          <p:cNvSpPr>
            <a:spLocks noGrp="1"/>
          </p:cNvSpPr>
          <p:nvPr>
            <p:ph type="title"/>
          </p:nvPr>
        </p:nvSpPr>
        <p:spPr>
          <a:xfrm>
            <a:off x="952500" y="323615"/>
            <a:ext cx="4595654" cy="2273771"/>
          </a:xfrm>
        </p:spPr>
        <p:txBody>
          <a:bodyPr>
            <a:normAutofit/>
          </a:bodyPr>
          <a:lstStyle/>
          <a:p>
            <a:r>
              <a:rPr lang="en-US"/>
              <a:t>What are we doing today?</a:t>
            </a:r>
          </a:p>
        </p:txBody>
      </p:sp>
      <p:graphicFrame>
        <p:nvGraphicFramePr>
          <p:cNvPr id="5" name="Content Placeholder 2">
            <a:extLst>
              <a:ext uri="{FF2B5EF4-FFF2-40B4-BE49-F238E27FC236}">
                <a16:creationId xmlns:a16="http://schemas.microsoft.com/office/drawing/2014/main" id="{4DC4ED76-4DCF-14E2-C527-765CFC27CACD}"/>
              </a:ext>
            </a:extLst>
          </p:cNvPr>
          <p:cNvGraphicFramePr>
            <a:graphicFrameLocks noGrp="1"/>
          </p:cNvGraphicFramePr>
          <p:nvPr>
            <p:ph idx="1"/>
            <p:extLst>
              <p:ext uri="{D42A27DB-BD31-4B8C-83A1-F6EECF244321}">
                <p14:modId xmlns:p14="http://schemas.microsoft.com/office/powerpoint/2010/main" val="740220448"/>
              </p:ext>
            </p:extLst>
          </p:nvPr>
        </p:nvGraphicFramePr>
        <p:xfrm>
          <a:off x="5878286" y="1295401"/>
          <a:ext cx="466344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924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BEF7-C553-245F-461B-E1C7AFA6D6DE}"/>
              </a:ext>
            </a:extLst>
          </p:cNvPr>
          <p:cNvSpPr>
            <a:spLocks noGrp="1"/>
          </p:cNvSpPr>
          <p:nvPr>
            <p:ph type="title"/>
          </p:nvPr>
        </p:nvSpPr>
        <p:spPr/>
        <p:txBody>
          <a:bodyPr/>
          <a:lstStyle/>
          <a:p>
            <a:r>
              <a:rPr lang="en-US"/>
              <a:t>Databricks + Synapse</a:t>
            </a:r>
          </a:p>
        </p:txBody>
      </p:sp>
      <p:sp>
        <p:nvSpPr>
          <p:cNvPr id="3" name="Content Placeholder 2">
            <a:extLst>
              <a:ext uri="{FF2B5EF4-FFF2-40B4-BE49-F238E27FC236}">
                <a16:creationId xmlns:a16="http://schemas.microsoft.com/office/drawing/2014/main" id="{AB234148-3C11-F43D-5391-421A84557900}"/>
              </a:ext>
            </a:extLst>
          </p:cNvPr>
          <p:cNvSpPr>
            <a:spLocks noGrp="1"/>
          </p:cNvSpPr>
          <p:nvPr>
            <p:ph idx="1"/>
          </p:nvPr>
        </p:nvSpPr>
        <p:spPr/>
        <p:txBody>
          <a:bodyPr/>
          <a:lstStyle/>
          <a:p>
            <a:r>
              <a:rPr lang="en-US"/>
              <a:t>Current state: Databricks is the ETL/Transform, and they serve with Dedicated Pools</a:t>
            </a:r>
          </a:p>
          <a:p>
            <a:r>
              <a:rPr lang="en-US"/>
              <a:t>(GA) Options:</a:t>
            </a:r>
          </a:p>
          <a:p>
            <a:pPr lvl="1"/>
            <a:r>
              <a:rPr lang="en-US"/>
              <a:t>Databricks notebooks/storage could move (see previous)</a:t>
            </a:r>
          </a:p>
          <a:p>
            <a:pPr lvl="1"/>
            <a:r>
              <a:rPr lang="en-US"/>
              <a:t>Synapse Pools cannot move natively</a:t>
            </a:r>
          </a:p>
          <a:p>
            <a:pPr lvl="1"/>
            <a:r>
              <a:rPr lang="en-US"/>
              <a:t>	Code migration tool is coming FY25Q1</a:t>
            </a:r>
          </a:p>
          <a:p>
            <a:pPr lvl="1"/>
            <a:r>
              <a:rPr lang="en-US"/>
              <a:t>	Work with SI to move, or treat it as net new Lakehouse implementation</a:t>
            </a:r>
          </a:p>
          <a:p>
            <a:r>
              <a:rPr lang="en-US"/>
              <a:t> Long term: Automated code migration tool coming, replication via mounting coming</a:t>
            </a:r>
          </a:p>
        </p:txBody>
      </p:sp>
    </p:spTree>
    <p:extLst>
      <p:ext uri="{BB962C8B-B14F-4D97-AF65-F5344CB8AC3E}">
        <p14:creationId xmlns:p14="http://schemas.microsoft.com/office/powerpoint/2010/main" val="364337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BB83-DA45-4C51-8793-B1E820E06F88}"/>
              </a:ext>
            </a:extLst>
          </p:cNvPr>
          <p:cNvSpPr>
            <a:spLocks noGrp="1"/>
          </p:cNvSpPr>
          <p:nvPr>
            <p:ph type="title"/>
          </p:nvPr>
        </p:nvSpPr>
        <p:spPr/>
        <p:txBody>
          <a:bodyPr/>
          <a:lstStyle/>
          <a:p>
            <a:r>
              <a:rPr lang="en-US"/>
              <a:t>Oops! All Synapse</a:t>
            </a:r>
          </a:p>
        </p:txBody>
      </p:sp>
      <p:sp>
        <p:nvSpPr>
          <p:cNvPr id="3" name="Content Placeholder 2">
            <a:extLst>
              <a:ext uri="{FF2B5EF4-FFF2-40B4-BE49-F238E27FC236}">
                <a16:creationId xmlns:a16="http://schemas.microsoft.com/office/drawing/2014/main" id="{95217AF9-F888-751E-29A3-63FCE0851A8C}"/>
              </a:ext>
            </a:extLst>
          </p:cNvPr>
          <p:cNvSpPr>
            <a:spLocks noGrp="1"/>
          </p:cNvSpPr>
          <p:nvPr>
            <p:ph idx="1"/>
          </p:nvPr>
        </p:nvSpPr>
        <p:spPr/>
        <p:txBody>
          <a:bodyPr/>
          <a:lstStyle/>
          <a:p>
            <a:r>
              <a:rPr lang="en-US"/>
              <a:t>Current State: ETL, Notebooks, Serve, Storage all in Synapse Workspaces</a:t>
            </a:r>
          </a:p>
          <a:p>
            <a:r>
              <a:rPr lang="en-US"/>
              <a:t> (GA) Options:</a:t>
            </a:r>
          </a:p>
          <a:p>
            <a:pPr lvl="1"/>
            <a:r>
              <a:rPr lang="en-US"/>
              <a:t>Leave as is</a:t>
            </a:r>
          </a:p>
          <a:p>
            <a:pPr lvl="1"/>
            <a:r>
              <a:rPr lang="en-US"/>
              <a:t>Otherwise treat as net new DW</a:t>
            </a:r>
          </a:p>
          <a:p>
            <a:pPr lvl="1"/>
            <a:r>
              <a:rPr lang="en-US"/>
              <a:t>	Work with SI to migrate</a:t>
            </a:r>
          </a:p>
          <a:p>
            <a:pPr lvl="1"/>
            <a:r>
              <a:rPr lang="en-US"/>
              <a:t>	Azure Migration Accelerator is a good option as well</a:t>
            </a:r>
          </a:p>
          <a:p>
            <a:r>
              <a:rPr lang="en-US"/>
              <a:t> Long term: Automated code migration tool coming, replication via mounting coming</a:t>
            </a:r>
          </a:p>
          <a:p>
            <a:endParaRPr lang="en-US"/>
          </a:p>
          <a:p>
            <a:pPr lvl="1"/>
            <a:endParaRPr lang="en-US"/>
          </a:p>
        </p:txBody>
      </p:sp>
    </p:spTree>
    <p:extLst>
      <p:ext uri="{BB962C8B-B14F-4D97-AF65-F5344CB8AC3E}">
        <p14:creationId xmlns:p14="http://schemas.microsoft.com/office/powerpoint/2010/main" val="260208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Light"/>
              <a:ea typeface="+mn-ea"/>
              <a:cs typeface="+mn-cs"/>
            </a:endParaRPr>
          </a:p>
        </p:txBody>
      </p:sp>
      <p:pic>
        <p:nvPicPr>
          <p:cNvPr id="4" name="Picture 3" descr="White and blue silky cloth">
            <a:extLst>
              <a:ext uri="{FF2B5EF4-FFF2-40B4-BE49-F238E27FC236}">
                <a16:creationId xmlns:a16="http://schemas.microsoft.com/office/drawing/2014/main" id="{82263F8E-39C8-5163-4474-746754F8D574}"/>
              </a:ext>
            </a:extLst>
          </p:cNvPr>
          <p:cNvPicPr>
            <a:picLocks noChangeAspect="1"/>
          </p:cNvPicPr>
          <p:nvPr/>
        </p:nvPicPr>
        <p:blipFill rotWithShape="1">
          <a:blip r:embed="rId2">
            <a:alphaModFix/>
          </a:blip>
          <a:srcRect t="12990" b="2424"/>
          <a:stretch/>
        </p:blipFill>
        <p:spPr>
          <a:xfrm>
            <a:off x="20" y="7675"/>
            <a:ext cx="12191980" cy="6858000"/>
          </a:xfrm>
          <a:prstGeom prst="rect">
            <a:avLst/>
          </a:prstGeom>
        </p:spPr>
      </p:pic>
      <p:sp>
        <p:nvSpPr>
          <p:cNvPr id="17" name="Rectangle 16">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Light"/>
              <a:ea typeface="+mn-ea"/>
              <a:cs typeface="+mn-cs"/>
            </a:endParaRPr>
          </a:p>
        </p:txBody>
      </p:sp>
      <p:sp>
        <p:nvSpPr>
          <p:cNvPr id="19" name="Freeform: Shape 18">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Light"/>
              <a:ea typeface="+mn-ea"/>
              <a:cs typeface="+mn-cs"/>
            </a:endParaRPr>
          </a:p>
        </p:txBody>
      </p:sp>
      <p:sp>
        <p:nvSpPr>
          <p:cNvPr id="2" name="Title 1">
            <a:extLst>
              <a:ext uri="{FF2B5EF4-FFF2-40B4-BE49-F238E27FC236}">
                <a16:creationId xmlns:a16="http://schemas.microsoft.com/office/drawing/2014/main" id="{E2558EFC-5B3F-391C-1F35-6BABEA20D3C5}"/>
              </a:ext>
            </a:extLst>
          </p:cNvPr>
          <p:cNvSpPr>
            <a:spLocks noGrp="1"/>
          </p:cNvSpPr>
          <p:nvPr>
            <p:ph type="title"/>
          </p:nvPr>
        </p:nvSpPr>
        <p:spPr>
          <a:xfrm>
            <a:off x="729620" y="1862182"/>
            <a:ext cx="3931090" cy="2155419"/>
          </a:xfrm>
          <a:noFill/>
        </p:spPr>
        <p:txBody>
          <a:bodyPr vert="horz" lIns="91440" tIns="45720" rIns="91440" bIns="45720" rtlCol="0" anchor="ctr">
            <a:normAutofit/>
          </a:bodyPr>
          <a:lstStyle/>
          <a:p>
            <a:r>
              <a:rPr lang="en-US" sz="3200" spc="530">
                <a:solidFill>
                  <a:srgbClr val="FFFFFF"/>
                </a:solidFill>
              </a:rPr>
              <a:t>Pros and Cons</a:t>
            </a:r>
          </a:p>
        </p:txBody>
      </p:sp>
    </p:spTree>
    <p:extLst>
      <p:ext uri="{BB962C8B-B14F-4D97-AF65-F5344CB8AC3E}">
        <p14:creationId xmlns:p14="http://schemas.microsoft.com/office/powerpoint/2010/main" val="41880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16AD-4108-81F5-DAD3-D26F7C3596F9}"/>
              </a:ext>
            </a:extLst>
          </p:cNvPr>
          <p:cNvSpPr>
            <a:spLocks noGrp="1"/>
          </p:cNvSpPr>
          <p:nvPr>
            <p:ph type="title"/>
          </p:nvPr>
        </p:nvSpPr>
        <p:spPr/>
        <p:txBody>
          <a:bodyPr/>
          <a:lstStyle/>
          <a:p>
            <a:r>
              <a:rPr lang="en-US"/>
              <a:t>Common blockers and Tactics</a:t>
            </a:r>
          </a:p>
        </p:txBody>
      </p:sp>
      <p:graphicFrame>
        <p:nvGraphicFramePr>
          <p:cNvPr id="5" name="Content Placeholder 2">
            <a:extLst>
              <a:ext uri="{FF2B5EF4-FFF2-40B4-BE49-F238E27FC236}">
                <a16:creationId xmlns:a16="http://schemas.microsoft.com/office/drawing/2014/main" id="{3AE4AA27-A1DF-08C1-885E-D84C83A1093F}"/>
              </a:ext>
            </a:extLst>
          </p:cNvPr>
          <p:cNvGraphicFramePr>
            <a:graphicFrameLocks noGrp="1"/>
          </p:cNvGraphicFramePr>
          <p:nvPr>
            <p:ph idx="1"/>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505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5EED-F9D4-4203-B2E0-AF9DA68DCB95}"/>
              </a:ext>
            </a:extLst>
          </p:cNvPr>
          <p:cNvSpPr>
            <a:spLocks noGrp="1"/>
          </p:cNvSpPr>
          <p:nvPr>
            <p:ph type="title"/>
          </p:nvPr>
        </p:nvSpPr>
        <p:spPr/>
        <p:txBody>
          <a:bodyPr>
            <a:normAutofit fontScale="90000"/>
          </a:bodyPr>
          <a:lstStyle/>
          <a:p>
            <a:pPr algn="l"/>
            <a:r>
              <a:rPr lang="en-US"/>
              <a:t>Why fabric is great</a:t>
            </a:r>
          </a:p>
        </p:txBody>
      </p:sp>
      <p:grpSp>
        <p:nvGrpSpPr>
          <p:cNvPr id="52" name="Group 51">
            <a:extLst>
              <a:ext uri="{FF2B5EF4-FFF2-40B4-BE49-F238E27FC236}">
                <a16:creationId xmlns:a16="http://schemas.microsoft.com/office/drawing/2014/main" id="{655CECC6-8312-C9CD-A025-2D73A96B610A}"/>
              </a:ext>
              <a:ext uri="{C183D7F6-B498-43B3-948B-1728B52AA6E4}">
                <adec:decorative xmlns:adec="http://schemas.microsoft.com/office/drawing/2017/decorative" val="1"/>
              </a:ext>
            </a:extLst>
          </p:cNvPr>
          <p:cNvGrpSpPr/>
          <p:nvPr/>
        </p:nvGrpSpPr>
        <p:grpSpPr>
          <a:xfrm>
            <a:off x="646881" y="1993943"/>
            <a:ext cx="1828800" cy="3800512"/>
            <a:chOff x="979665" y="2017714"/>
            <a:chExt cx="3271040" cy="3800512"/>
          </a:xfrm>
        </p:grpSpPr>
        <p:sp>
          <p:nvSpPr>
            <p:cNvPr id="6" name="Rounded Rectangle 5">
              <a:extLst>
                <a:ext uri="{FF2B5EF4-FFF2-40B4-BE49-F238E27FC236}">
                  <a16:creationId xmlns:a16="http://schemas.microsoft.com/office/drawing/2014/main" id="{9D10DDDD-C226-8C25-D177-BBA456D6E924}"/>
                </a:ext>
                <a:ext uri="{C183D7F6-B498-43B3-948B-1728B52AA6E4}">
                  <adec:decorative xmlns:adec="http://schemas.microsoft.com/office/drawing/2017/decorative" val="1"/>
                </a:ext>
              </a:extLst>
            </p:cNvPr>
            <p:cNvSpPr/>
            <p:nvPr/>
          </p:nvSpPr>
          <p:spPr bwMode="auto">
            <a:xfrm>
              <a:off x="979665" y="2017714"/>
              <a:ext cx="3271039" cy="3800512"/>
            </a:xfrm>
            <a:prstGeom prst="roundRect">
              <a:avLst>
                <a:gd name="adj" fmla="val 2893"/>
              </a:avLst>
            </a:prstGeom>
            <a:solidFill>
              <a:srgbClr val="091F2C"/>
            </a:solidFill>
            <a:ln>
              <a:noFill/>
              <a:headEnd type="none" w="med" len="med"/>
              <a:tailEnd type="none" w="med" len="med"/>
            </a:ln>
            <a:effectLst>
              <a:outerShdw blurRad="63500" dist="127000" dir="2700000" algn="tl" rotWithShape="0">
                <a:prstClr val="black">
                  <a:alpha val="50000"/>
                </a:prst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91F2C"/>
                </a:solidFill>
                <a:effectLst/>
                <a:uLnTx/>
                <a:uFillTx/>
                <a:latin typeface="Segoe UI"/>
                <a:ea typeface="+mn-ea"/>
                <a:cs typeface="Segoe UI" pitchFamily="34" charset="0"/>
              </a:endParaRPr>
            </a:p>
          </p:txBody>
        </p:sp>
        <p:sp>
          <p:nvSpPr>
            <p:cNvPr id="15" name="Rectangle 14">
              <a:extLst>
                <a:ext uri="{FF2B5EF4-FFF2-40B4-BE49-F238E27FC236}">
                  <a16:creationId xmlns:a16="http://schemas.microsoft.com/office/drawing/2014/main" id="{06F050D0-E16B-53D6-8102-920B65674DF2}"/>
                </a:ext>
              </a:extLst>
            </p:cNvPr>
            <p:cNvSpPr>
              <a:spLocks/>
            </p:cNvSpPr>
            <p:nvPr/>
          </p:nvSpPr>
          <p:spPr>
            <a:xfrm>
              <a:off x="979665" y="3505560"/>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Frictionless onboarding</a:t>
              </a:r>
            </a:p>
          </p:txBody>
        </p:sp>
        <p:sp>
          <p:nvSpPr>
            <p:cNvPr id="16" name="Rectangle 15">
              <a:extLst>
                <a:ext uri="{FF2B5EF4-FFF2-40B4-BE49-F238E27FC236}">
                  <a16:creationId xmlns:a16="http://schemas.microsoft.com/office/drawing/2014/main" id="{23A2F9CB-6021-AE6D-A158-E6B1AF7C63D1}"/>
                </a:ext>
              </a:extLst>
            </p:cNvPr>
            <p:cNvSpPr>
              <a:spLocks/>
            </p:cNvSpPr>
            <p:nvPr/>
          </p:nvSpPr>
          <p:spPr>
            <a:xfrm>
              <a:off x="979665" y="5069778"/>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Quick results w/ Intuitive UX</a:t>
              </a:r>
            </a:p>
          </p:txBody>
        </p:sp>
        <p:sp>
          <p:nvSpPr>
            <p:cNvPr id="21" name="Rectangle 20">
              <a:extLst>
                <a:ext uri="{FF2B5EF4-FFF2-40B4-BE49-F238E27FC236}">
                  <a16:creationId xmlns:a16="http://schemas.microsoft.com/office/drawing/2014/main" id="{1185EC44-DE05-B397-B01E-8A024C421039}"/>
                </a:ext>
              </a:extLst>
            </p:cNvPr>
            <p:cNvSpPr>
              <a:spLocks/>
            </p:cNvSpPr>
            <p:nvPr/>
          </p:nvSpPr>
          <p:spPr>
            <a:xfrm>
              <a:off x="979665" y="4286062"/>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Instant provisioning</a:t>
              </a:r>
            </a:p>
          </p:txBody>
        </p:sp>
        <p:sp>
          <p:nvSpPr>
            <p:cNvPr id="24" name="TextBox 23">
              <a:extLst>
                <a:ext uri="{FF2B5EF4-FFF2-40B4-BE49-F238E27FC236}">
                  <a16:creationId xmlns:a16="http://schemas.microsoft.com/office/drawing/2014/main" id="{F01546B4-FB92-2B8E-EAC6-D95025453E47}"/>
                </a:ext>
              </a:extLst>
            </p:cNvPr>
            <p:cNvSpPr txBox="1"/>
            <p:nvPr/>
          </p:nvSpPr>
          <p:spPr>
            <a:xfrm>
              <a:off x="979665" y="2598315"/>
              <a:ext cx="3271040" cy="46166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w="3175">
                    <a:noFill/>
                  </a:ln>
                  <a:solidFill>
                    <a:srgbClr val="8DE971"/>
                  </a:solidFill>
                  <a:effectLst/>
                  <a:uLnTx/>
                  <a:uFillTx/>
                  <a:latin typeface="Segoe UI Semibold"/>
                  <a:ea typeface="+mn-ea"/>
                  <a:cs typeface="Segoe UI" panose="020B0402040204020203" pitchFamily="34" charset="0"/>
                </a:rPr>
                <a:t>5x5</a:t>
              </a:r>
            </a:p>
          </p:txBody>
        </p:sp>
        <p:cxnSp>
          <p:nvCxnSpPr>
            <p:cNvPr id="10" name="Straight Connector 9">
              <a:extLst>
                <a:ext uri="{FF2B5EF4-FFF2-40B4-BE49-F238E27FC236}">
                  <a16:creationId xmlns:a16="http://schemas.microsoft.com/office/drawing/2014/main" id="{1CDDB279-EB78-DB23-5E53-422511B18388}"/>
                </a:ext>
                <a:ext uri="{C183D7F6-B498-43B3-948B-1728B52AA6E4}">
                  <adec:decorative xmlns:adec="http://schemas.microsoft.com/office/drawing/2017/decorative" val="1"/>
                </a:ext>
              </a:extLst>
            </p:cNvPr>
            <p:cNvCxnSpPr>
              <a:cxnSpLocks/>
            </p:cNvCxnSpPr>
            <p:nvPr/>
          </p:nvCxnSpPr>
          <p:spPr>
            <a:xfrm>
              <a:off x="979665" y="4181949"/>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499F61A-B847-AC16-4325-AA7AB9DEB4C9}"/>
                </a:ext>
                <a:ext uri="{C183D7F6-B498-43B3-948B-1728B52AA6E4}">
                  <adec:decorative xmlns:adec="http://schemas.microsoft.com/office/drawing/2017/decorative" val="1"/>
                </a:ext>
              </a:extLst>
            </p:cNvPr>
            <p:cNvCxnSpPr>
              <a:cxnSpLocks/>
            </p:cNvCxnSpPr>
            <p:nvPr/>
          </p:nvCxnSpPr>
          <p:spPr>
            <a:xfrm>
              <a:off x="979665" y="4964594"/>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0F53600-FAF5-B1BA-5EE1-BCEDE7B941A1}"/>
              </a:ext>
              <a:ext uri="{C183D7F6-B498-43B3-948B-1728B52AA6E4}">
                <adec:decorative xmlns:adec="http://schemas.microsoft.com/office/drawing/2017/decorative" val="1"/>
              </a:ext>
            </a:extLst>
          </p:cNvPr>
          <p:cNvGrpSpPr/>
          <p:nvPr/>
        </p:nvGrpSpPr>
        <p:grpSpPr>
          <a:xfrm>
            <a:off x="5181599" y="1993943"/>
            <a:ext cx="1828800" cy="3800512"/>
            <a:chOff x="4460481" y="2017714"/>
            <a:chExt cx="3271040" cy="3800512"/>
          </a:xfrm>
        </p:grpSpPr>
        <p:sp>
          <p:nvSpPr>
            <p:cNvPr id="7" name="Rounded Rectangle 6">
              <a:extLst>
                <a:ext uri="{FF2B5EF4-FFF2-40B4-BE49-F238E27FC236}">
                  <a16:creationId xmlns:a16="http://schemas.microsoft.com/office/drawing/2014/main" id="{61F74D99-7BF3-4856-4F2D-D334D0419CFA}"/>
                </a:ext>
                <a:ext uri="{C183D7F6-B498-43B3-948B-1728B52AA6E4}">
                  <adec:decorative xmlns:adec="http://schemas.microsoft.com/office/drawing/2017/decorative" val="1"/>
                </a:ext>
              </a:extLst>
            </p:cNvPr>
            <p:cNvSpPr/>
            <p:nvPr/>
          </p:nvSpPr>
          <p:spPr bwMode="auto">
            <a:xfrm>
              <a:off x="4460481" y="2017714"/>
              <a:ext cx="3271039" cy="3800512"/>
            </a:xfrm>
            <a:prstGeom prst="roundRect">
              <a:avLst>
                <a:gd name="adj" fmla="val 2893"/>
              </a:avLst>
            </a:prstGeom>
            <a:solidFill>
              <a:srgbClr val="091F2C"/>
            </a:solidFill>
            <a:ln>
              <a:noFill/>
              <a:headEnd type="none" w="med" len="med"/>
              <a:tailEnd type="none" w="med" len="med"/>
            </a:ln>
            <a:effectLst>
              <a:outerShdw blurRad="63500" dist="127000" dir="2700000" algn="tl" rotWithShape="0">
                <a:prstClr val="black">
                  <a:alpha val="50000"/>
                </a:prst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91F2C"/>
                </a:solidFill>
                <a:effectLst/>
                <a:uLnTx/>
                <a:uFillTx/>
                <a:latin typeface="Segoe UI"/>
                <a:ea typeface="+mn-ea"/>
                <a:cs typeface="Segoe UI" pitchFamily="34" charset="0"/>
              </a:endParaRPr>
            </a:p>
          </p:txBody>
        </p:sp>
        <p:sp>
          <p:nvSpPr>
            <p:cNvPr id="17" name="Rectangle 16">
              <a:extLst>
                <a:ext uri="{FF2B5EF4-FFF2-40B4-BE49-F238E27FC236}">
                  <a16:creationId xmlns:a16="http://schemas.microsoft.com/office/drawing/2014/main" id="{08E4E525-2D2E-1125-DC63-9229B9A080FD}"/>
                </a:ext>
              </a:extLst>
            </p:cNvPr>
            <p:cNvSpPr>
              <a:spLocks/>
            </p:cNvSpPr>
            <p:nvPr/>
          </p:nvSpPr>
          <p:spPr>
            <a:xfrm>
              <a:off x="4460481" y="3500024"/>
              <a:ext cx="3271039" cy="572277"/>
            </a:xfrm>
            <a:prstGeom prst="rect">
              <a:avLst/>
            </a:prstGeom>
            <a:noFill/>
            <a:ln w="10795" cap="flat" cmpd="sng" algn="ctr">
              <a:noFill/>
              <a:prstDash val="solid"/>
            </a:ln>
            <a:effectLst/>
          </p:spPr>
          <p:txBody>
            <a:bodyPr rtlCol="0" anchor="ctr"/>
            <a:lstStyle/>
            <a:p>
              <a:pPr marL="11113"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Minimal knobs</a:t>
              </a:r>
            </a:p>
          </p:txBody>
        </p:sp>
        <p:sp>
          <p:nvSpPr>
            <p:cNvPr id="18" name="Rectangle 17">
              <a:extLst>
                <a:ext uri="{FF2B5EF4-FFF2-40B4-BE49-F238E27FC236}">
                  <a16:creationId xmlns:a16="http://schemas.microsoft.com/office/drawing/2014/main" id="{77A734F8-DEFA-44E3-6DC7-5B4DCDF66586}"/>
                </a:ext>
              </a:extLst>
            </p:cNvPr>
            <p:cNvSpPr>
              <a:spLocks/>
            </p:cNvSpPr>
            <p:nvPr/>
          </p:nvSpPr>
          <p:spPr>
            <a:xfrm>
              <a:off x="4460481" y="4275687"/>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Auto optimized</a:t>
              </a:r>
            </a:p>
          </p:txBody>
        </p:sp>
        <p:sp>
          <p:nvSpPr>
            <p:cNvPr id="19" name="Rectangle 18">
              <a:extLst>
                <a:ext uri="{FF2B5EF4-FFF2-40B4-BE49-F238E27FC236}">
                  <a16:creationId xmlns:a16="http://schemas.microsoft.com/office/drawing/2014/main" id="{749AA170-6276-2DC9-667E-22131968F5ED}"/>
                </a:ext>
              </a:extLst>
            </p:cNvPr>
            <p:cNvSpPr>
              <a:spLocks/>
            </p:cNvSpPr>
            <p:nvPr/>
          </p:nvSpPr>
          <p:spPr>
            <a:xfrm>
              <a:off x="4460481" y="5069778"/>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Auto integrated</a:t>
              </a:r>
            </a:p>
          </p:txBody>
        </p:sp>
        <p:sp>
          <p:nvSpPr>
            <p:cNvPr id="32" name="TextBox 31">
              <a:extLst>
                <a:ext uri="{FF2B5EF4-FFF2-40B4-BE49-F238E27FC236}">
                  <a16:creationId xmlns:a16="http://schemas.microsoft.com/office/drawing/2014/main" id="{69BC0FD3-D267-B607-ACE3-95A1B0D9CF69}"/>
                </a:ext>
              </a:extLst>
            </p:cNvPr>
            <p:cNvSpPr txBox="1"/>
            <p:nvPr/>
          </p:nvSpPr>
          <p:spPr>
            <a:xfrm>
              <a:off x="4460481" y="2598315"/>
              <a:ext cx="3271040" cy="46166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w="3175">
                    <a:noFill/>
                  </a:ln>
                  <a:solidFill>
                    <a:srgbClr val="8DE971"/>
                  </a:solidFill>
                  <a:effectLst/>
                  <a:uLnTx/>
                  <a:uFillTx/>
                  <a:latin typeface="Segoe UI Semibold"/>
                  <a:ea typeface="+mn-ea"/>
                  <a:cs typeface="Segoe UI" panose="020B0402040204020203" pitchFamily="34" charset="0"/>
                </a:rPr>
                <a:t>One Compute</a:t>
              </a:r>
            </a:p>
          </p:txBody>
        </p:sp>
        <p:cxnSp>
          <p:nvCxnSpPr>
            <p:cNvPr id="12" name="Straight Connector 11">
              <a:extLst>
                <a:ext uri="{FF2B5EF4-FFF2-40B4-BE49-F238E27FC236}">
                  <a16:creationId xmlns:a16="http://schemas.microsoft.com/office/drawing/2014/main" id="{031556D4-FC4D-C849-1A7D-058DA8B51020}"/>
                </a:ext>
                <a:ext uri="{C183D7F6-B498-43B3-948B-1728B52AA6E4}">
                  <adec:decorative xmlns:adec="http://schemas.microsoft.com/office/drawing/2017/decorative" val="1"/>
                </a:ext>
              </a:extLst>
            </p:cNvPr>
            <p:cNvCxnSpPr>
              <a:cxnSpLocks/>
            </p:cNvCxnSpPr>
            <p:nvPr/>
          </p:nvCxnSpPr>
          <p:spPr>
            <a:xfrm>
              <a:off x="4460481" y="4181949"/>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6333B4-38D2-9063-0841-739B9BC3F41D}"/>
                </a:ext>
                <a:ext uri="{C183D7F6-B498-43B3-948B-1728B52AA6E4}">
                  <adec:decorative xmlns:adec="http://schemas.microsoft.com/office/drawing/2017/decorative" val="1"/>
                </a:ext>
              </a:extLst>
            </p:cNvPr>
            <p:cNvCxnSpPr>
              <a:cxnSpLocks/>
            </p:cNvCxnSpPr>
            <p:nvPr/>
          </p:nvCxnSpPr>
          <p:spPr>
            <a:xfrm>
              <a:off x="4460481" y="4964594"/>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AA7D48A-F8FA-86BE-4567-E595764CB98E}"/>
              </a:ext>
              <a:ext uri="{C183D7F6-B498-43B3-948B-1728B52AA6E4}">
                <adec:decorative xmlns:adec="http://schemas.microsoft.com/office/drawing/2017/decorative" val="1"/>
              </a:ext>
            </a:extLst>
          </p:cNvPr>
          <p:cNvGrpSpPr/>
          <p:nvPr/>
        </p:nvGrpSpPr>
        <p:grpSpPr>
          <a:xfrm>
            <a:off x="2914240" y="1993943"/>
            <a:ext cx="1828800" cy="3800512"/>
            <a:chOff x="979665" y="2017714"/>
            <a:chExt cx="3271040" cy="3800512"/>
          </a:xfrm>
        </p:grpSpPr>
        <p:sp>
          <p:nvSpPr>
            <p:cNvPr id="4" name="Rounded Rectangle 5">
              <a:extLst>
                <a:ext uri="{FF2B5EF4-FFF2-40B4-BE49-F238E27FC236}">
                  <a16:creationId xmlns:a16="http://schemas.microsoft.com/office/drawing/2014/main" id="{11ED40CA-DDE8-10AF-B0B9-138114EB97C1}"/>
                </a:ext>
                <a:ext uri="{C183D7F6-B498-43B3-948B-1728B52AA6E4}">
                  <adec:decorative xmlns:adec="http://schemas.microsoft.com/office/drawing/2017/decorative" val="1"/>
                </a:ext>
              </a:extLst>
            </p:cNvPr>
            <p:cNvSpPr/>
            <p:nvPr/>
          </p:nvSpPr>
          <p:spPr bwMode="auto">
            <a:xfrm>
              <a:off x="979665" y="2017714"/>
              <a:ext cx="3271039" cy="3800512"/>
            </a:xfrm>
            <a:prstGeom prst="roundRect">
              <a:avLst>
                <a:gd name="adj" fmla="val 2893"/>
              </a:avLst>
            </a:prstGeom>
            <a:solidFill>
              <a:srgbClr val="091F2C"/>
            </a:solidFill>
            <a:ln>
              <a:noFill/>
              <a:headEnd type="none" w="med" len="med"/>
              <a:tailEnd type="none" w="med" len="med"/>
            </a:ln>
            <a:effectLst>
              <a:outerShdw blurRad="63500" dist="127000" dir="2700000" algn="tl" rotWithShape="0">
                <a:prstClr val="black">
                  <a:alpha val="50000"/>
                </a:prst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91F2C"/>
                </a:solidFill>
                <a:effectLst/>
                <a:uLnTx/>
                <a:uFillTx/>
                <a:latin typeface="Segoe UI"/>
                <a:ea typeface="+mn-ea"/>
                <a:cs typeface="Segoe UI" pitchFamily="34" charset="0"/>
              </a:endParaRPr>
            </a:p>
          </p:txBody>
        </p:sp>
        <p:sp>
          <p:nvSpPr>
            <p:cNvPr id="5" name="Rectangle 4">
              <a:extLst>
                <a:ext uri="{FF2B5EF4-FFF2-40B4-BE49-F238E27FC236}">
                  <a16:creationId xmlns:a16="http://schemas.microsoft.com/office/drawing/2014/main" id="{3B62FA9E-CCBE-EFCF-9400-474DA0B5C427}"/>
                </a:ext>
              </a:extLst>
            </p:cNvPr>
            <p:cNvSpPr>
              <a:spLocks/>
            </p:cNvSpPr>
            <p:nvPr/>
          </p:nvSpPr>
          <p:spPr>
            <a:xfrm>
              <a:off x="979665" y="3505560"/>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Predictable Cost</a:t>
              </a:r>
            </a:p>
          </p:txBody>
        </p:sp>
        <p:sp>
          <p:nvSpPr>
            <p:cNvPr id="9" name="Rectangle 8">
              <a:extLst>
                <a:ext uri="{FF2B5EF4-FFF2-40B4-BE49-F238E27FC236}">
                  <a16:creationId xmlns:a16="http://schemas.microsoft.com/office/drawing/2014/main" id="{4E6746A5-200E-9363-F28E-E47B67A88872}"/>
                </a:ext>
              </a:extLst>
            </p:cNvPr>
            <p:cNvSpPr>
              <a:spLocks/>
            </p:cNvSpPr>
            <p:nvPr/>
          </p:nvSpPr>
          <p:spPr>
            <a:xfrm>
              <a:off x="979665" y="5069778"/>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Centralized Security</a:t>
              </a:r>
            </a:p>
          </p:txBody>
        </p:sp>
        <p:sp>
          <p:nvSpPr>
            <p:cNvPr id="22" name="Rectangle 21">
              <a:extLst>
                <a:ext uri="{FF2B5EF4-FFF2-40B4-BE49-F238E27FC236}">
                  <a16:creationId xmlns:a16="http://schemas.microsoft.com/office/drawing/2014/main" id="{AE6761BD-7A40-F4D2-D90C-FDBB7C9C01E2}"/>
                </a:ext>
              </a:extLst>
            </p:cNvPr>
            <p:cNvSpPr>
              <a:spLocks/>
            </p:cNvSpPr>
            <p:nvPr/>
          </p:nvSpPr>
          <p:spPr>
            <a:xfrm>
              <a:off x="979665" y="4286062"/>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One Tenant Governance</a:t>
              </a:r>
            </a:p>
          </p:txBody>
        </p:sp>
        <p:sp>
          <p:nvSpPr>
            <p:cNvPr id="23" name="TextBox 22">
              <a:extLst>
                <a:ext uri="{FF2B5EF4-FFF2-40B4-BE49-F238E27FC236}">
                  <a16:creationId xmlns:a16="http://schemas.microsoft.com/office/drawing/2014/main" id="{7D7300AE-391D-2391-CB4C-AEFF1E45F4D6}"/>
                </a:ext>
              </a:extLst>
            </p:cNvPr>
            <p:cNvSpPr txBox="1"/>
            <p:nvPr/>
          </p:nvSpPr>
          <p:spPr>
            <a:xfrm>
              <a:off x="979665" y="2598315"/>
              <a:ext cx="3271040" cy="46166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w="3175">
                    <a:noFill/>
                  </a:ln>
                  <a:solidFill>
                    <a:srgbClr val="8DE971"/>
                  </a:solidFill>
                  <a:effectLst/>
                  <a:uLnTx/>
                  <a:uFillTx/>
                  <a:latin typeface="Segoe UI Semibold"/>
                  <a:ea typeface="+mn-ea"/>
                  <a:cs typeface="Segoe UI" panose="020B0402040204020203" pitchFamily="34" charset="0"/>
                </a:rPr>
                <a:t>SaaS</a:t>
              </a:r>
            </a:p>
          </p:txBody>
        </p:sp>
        <p:cxnSp>
          <p:nvCxnSpPr>
            <p:cNvPr id="27" name="Straight Connector 26">
              <a:extLst>
                <a:ext uri="{FF2B5EF4-FFF2-40B4-BE49-F238E27FC236}">
                  <a16:creationId xmlns:a16="http://schemas.microsoft.com/office/drawing/2014/main" id="{68E45874-100A-1457-AB11-D4DF6D90EB71}"/>
                </a:ext>
                <a:ext uri="{C183D7F6-B498-43B3-948B-1728B52AA6E4}">
                  <adec:decorative xmlns:adec="http://schemas.microsoft.com/office/drawing/2017/decorative" val="1"/>
                </a:ext>
              </a:extLst>
            </p:cNvPr>
            <p:cNvCxnSpPr>
              <a:cxnSpLocks/>
            </p:cNvCxnSpPr>
            <p:nvPr/>
          </p:nvCxnSpPr>
          <p:spPr>
            <a:xfrm>
              <a:off x="979665" y="4181949"/>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6FDFD07-E7E6-FA37-007D-187A7F7D17B3}"/>
                </a:ext>
                <a:ext uri="{C183D7F6-B498-43B3-948B-1728B52AA6E4}">
                  <adec:decorative xmlns:adec="http://schemas.microsoft.com/office/drawing/2017/decorative" val="1"/>
                </a:ext>
              </a:extLst>
            </p:cNvPr>
            <p:cNvCxnSpPr>
              <a:cxnSpLocks/>
            </p:cNvCxnSpPr>
            <p:nvPr/>
          </p:nvCxnSpPr>
          <p:spPr>
            <a:xfrm>
              <a:off x="979665" y="4964594"/>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FD82003-759E-7FBD-3927-40778E9E6A3C}"/>
              </a:ext>
              <a:ext uri="{C183D7F6-B498-43B3-948B-1728B52AA6E4}">
                <adec:decorative xmlns:adec="http://schemas.microsoft.com/office/drawing/2017/decorative" val="1"/>
              </a:ext>
            </a:extLst>
          </p:cNvPr>
          <p:cNvGrpSpPr/>
          <p:nvPr/>
        </p:nvGrpSpPr>
        <p:grpSpPr>
          <a:xfrm>
            <a:off x="7448958" y="1993943"/>
            <a:ext cx="1828800" cy="3800512"/>
            <a:chOff x="979665" y="2017714"/>
            <a:chExt cx="3271040" cy="3800512"/>
          </a:xfrm>
        </p:grpSpPr>
        <p:sp>
          <p:nvSpPr>
            <p:cNvPr id="31" name="Rounded Rectangle 5">
              <a:extLst>
                <a:ext uri="{FF2B5EF4-FFF2-40B4-BE49-F238E27FC236}">
                  <a16:creationId xmlns:a16="http://schemas.microsoft.com/office/drawing/2014/main" id="{8BFD2712-95B7-ED3E-27EA-70190EE4D464}"/>
                </a:ext>
                <a:ext uri="{C183D7F6-B498-43B3-948B-1728B52AA6E4}">
                  <adec:decorative xmlns:adec="http://schemas.microsoft.com/office/drawing/2017/decorative" val="1"/>
                </a:ext>
              </a:extLst>
            </p:cNvPr>
            <p:cNvSpPr/>
            <p:nvPr/>
          </p:nvSpPr>
          <p:spPr bwMode="auto">
            <a:xfrm>
              <a:off x="979665" y="2017714"/>
              <a:ext cx="3271039" cy="3800512"/>
            </a:xfrm>
            <a:prstGeom prst="roundRect">
              <a:avLst>
                <a:gd name="adj" fmla="val 2893"/>
              </a:avLst>
            </a:prstGeom>
            <a:solidFill>
              <a:srgbClr val="091F2C"/>
            </a:solidFill>
            <a:ln>
              <a:noFill/>
              <a:headEnd type="none" w="med" len="med"/>
              <a:tailEnd type="none" w="med" len="med"/>
            </a:ln>
            <a:effectLst>
              <a:outerShdw blurRad="63500" dist="127000" dir="2700000" algn="tl" rotWithShape="0">
                <a:prstClr val="black">
                  <a:alpha val="50000"/>
                </a:prst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91F2C"/>
                </a:solidFill>
                <a:effectLst/>
                <a:uLnTx/>
                <a:uFillTx/>
                <a:latin typeface="Segoe UI"/>
                <a:ea typeface="+mn-ea"/>
                <a:cs typeface="Segoe UI" pitchFamily="34" charset="0"/>
              </a:endParaRPr>
            </a:p>
          </p:txBody>
        </p:sp>
        <p:sp>
          <p:nvSpPr>
            <p:cNvPr id="35" name="Rectangle 34">
              <a:extLst>
                <a:ext uri="{FF2B5EF4-FFF2-40B4-BE49-F238E27FC236}">
                  <a16:creationId xmlns:a16="http://schemas.microsoft.com/office/drawing/2014/main" id="{1B1CCE60-3B6A-2014-ACC5-A7DCB8D1A10D}"/>
                </a:ext>
              </a:extLst>
            </p:cNvPr>
            <p:cNvSpPr>
              <a:spLocks/>
            </p:cNvSpPr>
            <p:nvPr/>
          </p:nvSpPr>
          <p:spPr>
            <a:xfrm>
              <a:off x="979665" y="3505560"/>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Any Data</a:t>
              </a:r>
            </a:p>
          </p:txBody>
        </p:sp>
        <p:sp>
          <p:nvSpPr>
            <p:cNvPr id="36" name="Rectangle 35">
              <a:extLst>
                <a:ext uri="{FF2B5EF4-FFF2-40B4-BE49-F238E27FC236}">
                  <a16:creationId xmlns:a16="http://schemas.microsoft.com/office/drawing/2014/main" id="{56E755D6-2FBE-43E7-FF26-7810AA89D6A3}"/>
                </a:ext>
              </a:extLst>
            </p:cNvPr>
            <p:cNvSpPr>
              <a:spLocks/>
            </p:cNvSpPr>
            <p:nvPr/>
          </p:nvSpPr>
          <p:spPr>
            <a:xfrm>
              <a:off x="979665" y="5069778"/>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No Movement</a:t>
              </a:r>
            </a:p>
          </p:txBody>
        </p:sp>
        <p:sp>
          <p:nvSpPr>
            <p:cNvPr id="37" name="Rectangle 36">
              <a:extLst>
                <a:ext uri="{FF2B5EF4-FFF2-40B4-BE49-F238E27FC236}">
                  <a16:creationId xmlns:a16="http://schemas.microsoft.com/office/drawing/2014/main" id="{C634B17D-500D-07D3-84B3-ABE86DEECCC9}"/>
                </a:ext>
              </a:extLst>
            </p:cNvPr>
            <p:cNvSpPr>
              <a:spLocks/>
            </p:cNvSpPr>
            <p:nvPr/>
          </p:nvSpPr>
          <p:spPr>
            <a:xfrm>
              <a:off x="979665" y="4286062"/>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Anywhere</a:t>
              </a:r>
            </a:p>
          </p:txBody>
        </p:sp>
        <p:sp>
          <p:nvSpPr>
            <p:cNvPr id="38" name="TextBox 37">
              <a:extLst>
                <a:ext uri="{FF2B5EF4-FFF2-40B4-BE49-F238E27FC236}">
                  <a16:creationId xmlns:a16="http://schemas.microsoft.com/office/drawing/2014/main" id="{C5FBEA82-3D66-E5E2-10CD-5BDF3625E6D2}"/>
                </a:ext>
              </a:extLst>
            </p:cNvPr>
            <p:cNvSpPr txBox="1"/>
            <p:nvPr/>
          </p:nvSpPr>
          <p:spPr>
            <a:xfrm>
              <a:off x="979665" y="2598315"/>
              <a:ext cx="3271040" cy="46166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w="3175">
                    <a:noFill/>
                  </a:ln>
                  <a:solidFill>
                    <a:srgbClr val="8DE971"/>
                  </a:solidFill>
                  <a:effectLst/>
                  <a:uLnTx/>
                  <a:uFillTx/>
                  <a:latin typeface="Segoe UI Semibold"/>
                  <a:ea typeface="+mn-ea"/>
                  <a:cs typeface="Segoe UI" panose="020B0402040204020203" pitchFamily="34" charset="0"/>
                </a:rPr>
                <a:t>OneLake</a:t>
              </a:r>
              <a:endParaRPr kumimoji="0" lang="en-US" sz="2400" b="0" i="0" u="none" strike="noStrike" kern="1200" cap="none" spc="0" normalizeH="0" baseline="0" noProof="0">
                <a:ln w="3175">
                  <a:noFill/>
                </a:ln>
                <a:solidFill>
                  <a:srgbClr val="8DE971"/>
                </a:solidFill>
                <a:effectLst/>
                <a:uLnTx/>
                <a:uFillTx/>
                <a:latin typeface="Segoe UI Semibold"/>
                <a:ea typeface="+mn-ea"/>
                <a:cs typeface="Segoe UI" panose="020B0402040204020203" pitchFamily="34" charset="0"/>
              </a:endParaRPr>
            </a:p>
          </p:txBody>
        </p:sp>
        <p:cxnSp>
          <p:nvCxnSpPr>
            <p:cNvPr id="39" name="Straight Connector 38">
              <a:extLst>
                <a:ext uri="{FF2B5EF4-FFF2-40B4-BE49-F238E27FC236}">
                  <a16:creationId xmlns:a16="http://schemas.microsoft.com/office/drawing/2014/main" id="{5B28339E-809C-F0E0-D049-393B29B90ECA}"/>
                </a:ext>
                <a:ext uri="{C183D7F6-B498-43B3-948B-1728B52AA6E4}">
                  <adec:decorative xmlns:adec="http://schemas.microsoft.com/office/drawing/2017/decorative" val="1"/>
                </a:ext>
              </a:extLst>
            </p:cNvPr>
            <p:cNvCxnSpPr>
              <a:cxnSpLocks/>
            </p:cNvCxnSpPr>
            <p:nvPr/>
          </p:nvCxnSpPr>
          <p:spPr>
            <a:xfrm>
              <a:off x="979665" y="4181949"/>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1DECC1-17DA-17A3-A51F-165A47B57B68}"/>
                </a:ext>
                <a:ext uri="{C183D7F6-B498-43B3-948B-1728B52AA6E4}">
                  <adec:decorative xmlns:adec="http://schemas.microsoft.com/office/drawing/2017/decorative" val="1"/>
                </a:ext>
              </a:extLst>
            </p:cNvPr>
            <p:cNvCxnSpPr>
              <a:cxnSpLocks/>
            </p:cNvCxnSpPr>
            <p:nvPr/>
          </p:nvCxnSpPr>
          <p:spPr>
            <a:xfrm>
              <a:off x="979665" y="4964594"/>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C48D753-0D91-4CEC-F64A-4E0B1BFF5637}"/>
              </a:ext>
              <a:ext uri="{C183D7F6-B498-43B3-948B-1728B52AA6E4}">
                <adec:decorative xmlns:adec="http://schemas.microsoft.com/office/drawing/2017/decorative" val="1"/>
              </a:ext>
            </a:extLst>
          </p:cNvPr>
          <p:cNvGrpSpPr/>
          <p:nvPr/>
        </p:nvGrpSpPr>
        <p:grpSpPr>
          <a:xfrm>
            <a:off x="9716317" y="2006848"/>
            <a:ext cx="1828800" cy="3800512"/>
            <a:chOff x="979665" y="2017714"/>
            <a:chExt cx="3271040" cy="3800512"/>
          </a:xfrm>
        </p:grpSpPr>
        <p:sp>
          <p:nvSpPr>
            <p:cNvPr id="44" name="Rounded Rectangle 5">
              <a:extLst>
                <a:ext uri="{FF2B5EF4-FFF2-40B4-BE49-F238E27FC236}">
                  <a16:creationId xmlns:a16="http://schemas.microsoft.com/office/drawing/2014/main" id="{22132239-7719-0BA4-D756-B904B2A166B9}"/>
                </a:ext>
                <a:ext uri="{C183D7F6-B498-43B3-948B-1728B52AA6E4}">
                  <adec:decorative xmlns:adec="http://schemas.microsoft.com/office/drawing/2017/decorative" val="1"/>
                </a:ext>
              </a:extLst>
            </p:cNvPr>
            <p:cNvSpPr/>
            <p:nvPr/>
          </p:nvSpPr>
          <p:spPr bwMode="auto">
            <a:xfrm>
              <a:off x="979665" y="2017714"/>
              <a:ext cx="3271039" cy="3800512"/>
            </a:xfrm>
            <a:prstGeom prst="roundRect">
              <a:avLst>
                <a:gd name="adj" fmla="val 2893"/>
              </a:avLst>
            </a:prstGeom>
            <a:solidFill>
              <a:srgbClr val="091F2C"/>
            </a:solidFill>
            <a:ln>
              <a:noFill/>
              <a:headEnd type="none" w="med" len="med"/>
              <a:tailEnd type="none" w="med" len="med"/>
            </a:ln>
            <a:effectLst>
              <a:outerShdw blurRad="63500" dist="127000" dir="2700000" algn="tl" rotWithShape="0">
                <a:prstClr val="black">
                  <a:alpha val="50000"/>
                </a:prst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91F2C"/>
                </a:solidFill>
                <a:effectLst/>
                <a:uLnTx/>
                <a:uFillTx/>
                <a:latin typeface="Segoe UI"/>
                <a:ea typeface="+mn-ea"/>
                <a:cs typeface="Segoe UI" pitchFamily="34" charset="0"/>
              </a:endParaRPr>
            </a:p>
          </p:txBody>
        </p:sp>
        <p:sp>
          <p:nvSpPr>
            <p:cNvPr id="45" name="Rectangle 44">
              <a:extLst>
                <a:ext uri="{FF2B5EF4-FFF2-40B4-BE49-F238E27FC236}">
                  <a16:creationId xmlns:a16="http://schemas.microsoft.com/office/drawing/2014/main" id="{1B687378-2364-6080-8C61-D61F028CD21E}"/>
                </a:ext>
              </a:extLst>
            </p:cNvPr>
            <p:cNvSpPr>
              <a:spLocks/>
            </p:cNvSpPr>
            <p:nvPr/>
          </p:nvSpPr>
          <p:spPr>
            <a:xfrm>
              <a:off x="979665" y="3505560"/>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New query mode</a:t>
              </a:r>
            </a:p>
          </p:txBody>
        </p:sp>
        <p:sp>
          <p:nvSpPr>
            <p:cNvPr id="46" name="Rectangle 45">
              <a:extLst>
                <a:ext uri="{FF2B5EF4-FFF2-40B4-BE49-F238E27FC236}">
                  <a16:creationId xmlns:a16="http://schemas.microsoft.com/office/drawing/2014/main" id="{9DD3AE46-2917-5182-5A81-1D58607235D7}"/>
                </a:ext>
              </a:extLst>
            </p:cNvPr>
            <p:cNvSpPr>
              <a:spLocks/>
            </p:cNvSpPr>
            <p:nvPr/>
          </p:nvSpPr>
          <p:spPr>
            <a:xfrm>
              <a:off x="979665" y="5069778"/>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Top Performance</a:t>
              </a:r>
            </a:p>
          </p:txBody>
        </p:sp>
        <p:sp>
          <p:nvSpPr>
            <p:cNvPr id="47" name="Rectangle 46">
              <a:extLst>
                <a:ext uri="{FF2B5EF4-FFF2-40B4-BE49-F238E27FC236}">
                  <a16:creationId xmlns:a16="http://schemas.microsoft.com/office/drawing/2014/main" id="{7E23CDB2-E4DC-B389-D6B1-C8AD4F05D46A}"/>
                </a:ext>
              </a:extLst>
            </p:cNvPr>
            <p:cNvSpPr>
              <a:spLocks/>
            </p:cNvSpPr>
            <p:nvPr/>
          </p:nvSpPr>
          <p:spPr>
            <a:xfrm>
              <a:off x="979665" y="4286062"/>
              <a:ext cx="3271039" cy="572277"/>
            </a:xfrm>
            <a:prstGeom prst="rect">
              <a:avLst/>
            </a:prstGeom>
            <a:no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Fast Update</a:t>
              </a:r>
            </a:p>
          </p:txBody>
        </p:sp>
        <p:sp>
          <p:nvSpPr>
            <p:cNvPr id="48" name="TextBox 47">
              <a:extLst>
                <a:ext uri="{FF2B5EF4-FFF2-40B4-BE49-F238E27FC236}">
                  <a16:creationId xmlns:a16="http://schemas.microsoft.com/office/drawing/2014/main" id="{46F90C35-A8A9-DA86-4884-FF824B62EB73}"/>
                </a:ext>
              </a:extLst>
            </p:cNvPr>
            <p:cNvSpPr txBox="1"/>
            <p:nvPr/>
          </p:nvSpPr>
          <p:spPr>
            <a:xfrm>
              <a:off x="979665" y="2413649"/>
              <a:ext cx="3271040" cy="8309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w="3175">
                    <a:noFill/>
                  </a:ln>
                  <a:solidFill>
                    <a:srgbClr val="8DE971"/>
                  </a:solidFill>
                  <a:effectLst/>
                  <a:uLnTx/>
                  <a:uFillTx/>
                  <a:latin typeface="Segoe UI Semibold"/>
                  <a:ea typeface="+mn-ea"/>
                  <a:cs typeface="Segoe UI" panose="020B0402040204020203" pitchFamily="34" charset="0"/>
                </a:rPr>
                <a:t>Direct Lake Mode</a:t>
              </a:r>
            </a:p>
          </p:txBody>
        </p:sp>
        <p:cxnSp>
          <p:nvCxnSpPr>
            <p:cNvPr id="49" name="Straight Connector 48">
              <a:extLst>
                <a:ext uri="{FF2B5EF4-FFF2-40B4-BE49-F238E27FC236}">
                  <a16:creationId xmlns:a16="http://schemas.microsoft.com/office/drawing/2014/main" id="{F5281BCF-CE82-5F6B-8E7B-EDE173575176}"/>
                </a:ext>
                <a:ext uri="{C183D7F6-B498-43B3-948B-1728B52AA6E4}">
                  <adec:decorative xmlns:adec="http://schemas.microsoft.com/office/drawing/2017/decorative" val="1"/>
                </a:ext>
              </a:extLst>
            </p:cNvPr>
            <p:cNvCxnSpPr>
              <a:cxnSpLocks/>
            </p:cNvCxnSpPr>
            <p:nvPr/>
          </p:nvCxnSpPr>
          <p:spPr>
            <a:xfrm>
              <a:off x="979665" y="4181949"/>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EE862A7-798F-FD9B-EBC6-C185213BB339}"/>
                </a:ext>
                <a:ext uri="{C183D7F6-B498-43B3-948B-1728B52AA6E4}">
                  <adec:decorative xmlns:adec="http://schemas.microsoft.com/office/drawing/2017/decorative" val="1"/>
                </a:ext>
              </a:extLst>
            </p:cNvPr>
            <p:cNvCxnSpPr>
              <a:cxnSpLocks/>
            </p:cNvCxnSpPr>
            <p:nvPr/>
          </p:nvCxnSpPr>
          <p:spPr>
            <a:xfrm>
              <a:off x="979665" y="4964594"/>
              <a:ext cx="32710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4057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42" presetClass="path" presetSubtype="0" decel="100000" fill="hold" nodeType="withEffect">
                                  <p:stCondLst>
                                    <p:cond delay="0"/>
                                  </p:stCondLst>
                                  <p:childTnLst>
                                    <p:animMotion origin="layout" path="M -2.29167E-6 -3.7037E-6 L -2.29167E-6 0.03542 " pathEditMode="relative" rAng="0" ptsTypes="AA">
                                      <p:cBhvr>
                                        <p:cTn id="12" dur="700" spd="-100000" fill="hold"/>
                                        <p:tgtEl>
                                          <p:spTgt spid="52"/>
                                        </p:tgtEl>
                                        <p:attrNameLst>
                                          <p:attrName>ppt_x</p:attrName>
                                          <p:attrName>ppt_y</p:attrName>
                                        </p:attrNameLst>
                                      </p:cBhvr>
                                      <p:rCtr x="0" y="1759"/>
                                    </p:animMotion>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42" presetClass="path" presetSubtype="0" decel="100000" fill="hold" nodeType="withEffect">
                                  <p:stCondLst>
                                    <p:cond delay="0"/>
                                  </p:stCondLst>
                                  <p:childTnLst>
                                    <p:animMotion origin="layout" path="M -2.29167E-6 -3.7037E-6 L -2.29167E-6 0.03542 " pathEditMode="relative" rAng="0" ptsTypes="AA">
                                      <p:cBhvr>
                                        <p:cTn id="17" dur="700" spd="-100000" fill="hold"/>
                                        <p:tgtEl>
                                          <p:spTgt spid="3"/>
                                        </p:tgtEl>
                                        <p:attrNameLst>
                                          <p:attrName>ppt_x</p:attrName>
                                          <p:attrName>ppt_y</p:attrName>
                                        </p:attrNameLst>
                                      </p:cBhvr>
                                      <p:rCtr x="0" y="1759"/>
                                    </p:animMotion>
                                  </p:childTnLst>
                                </p:cTn>
                              </p:par>
                              <p:par>
                                <p:cTn id="18" presetID="10"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42" presetClass="path" presetSubtype="0" decel="100000" fill="hold" nodeType="withEffect">
                                  <p:stCondLst>
                                    <p:cond delay="0"/>
                                  </p:stCondLst>
                                  <p:childTnLst>
                                    <p:animMotion origin="layout" path="M 2.08333E-7 3.7037E-7 L 2.08333E-7 0.03542 " pathEditMode="relative" rAng="0" ptsTypes="AA">
                                      <p:cBhvr>
                                        <p:cTn id="22" dur="700" spd="-100000" fill="hold"/>
                                        <p:tgtEl>
                                          <p:spTgt spid="53"/>
                                        </p:tgtEl>
                                        <p:attrNameLst>
                                          <p:attrName>ppt_x</p:attrName>
                                          <p:attrName>ppt_y</p:attrName>
                                        </p:attrNameLst>
                                      </p:cBhvr>
                                      <p:rCtr x="0" y="1759"/>
                                    </p:animMotion>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42" presetClass="path" presetSubtype="0" decel="100000" fill="hold" nodeType="withEffect">
                                  <p:stCondLst>
                                    <p:cond delay="0"/>
                                  </p:stCondLst>
                                  <p:childTnLst>
                                    <p:animMotion origin="layout" path="M -2.29167E-6 -3.7037E-6 L -2.29167E-6 0.03542 " pathEditMode="relative" rAng="0" ptsTypes="AA">
                                      <p:cBhvr>
                                        <p:cTn id="27" dur="700" spd="-100000" fill="hold"/>
                                        <p:tgtEl>
                                          <p:spTgt spid="30"/>
                                        </p:tgtEl>
                                        <p:attrNameLst>
                                          <p:attrName>ppt_x</p:attrName>
                                          <p:attrName>ppt_y</p:attrName>
                                        </p:attrNameLst>
                                      </p:cBhvr>
                                      <p:rCtr x="0" y="1759"/>
                                    </p:animMotion>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42" presetClass="path" presetSubtype="0" decel="100000" fill="hold" nodeType="withEffect">
                                  <p:stCondLst>
                                    <p:cond delay="0"/>
                                  </p:stCondLst>
                                  <p:childTnLst>
                                    <p:animMotion origin="layout" path="M 4.79167E-6 4.07407E-6 L 4.79167E-6 0.03541 " pathEditMode="relative" rAng="0" ptsTypes="AA">
                                      <p:cBhvr>
                                        <p:cTn id="32" dur="700" spd="-100000" fill="hold"/>
                                        <p:tgtEl>
                                          <p:spTgt spid="43"/>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917157A-8168-2E14-DDC8-14841A6C76F9}"/>
              </a:ext>
            </a:extLst>
          </p:cNvPr>
          <p:cNvPicPr>
            <a:picLocks noChangeAspect="1"/>
          </p:cNvPicPr>
          <p:nvPr/>
        </p:nvPicPr>
        <p:blipFill rotWithShape="1">
          <a:blip r:embed="rId2">
            <a:alphaModFix/>
          </a:blip>
          <a:srcRect t="1" r="-1" b="-1"/>
          <a:stretch/>
        </p:blipFill>
        <p:spPr>
          <a:xfrm>
            <a:off x="-149" y="-5291"/>
            <a:ext cx="12192149" cy="6858000"/>
          </a:xfrm>
          <a:prstGeom prst="rect">
            <a:avLst/>
          </a:prstGeom>
        </p:spPr>
      </p:pic>
      <p:sp>
        <p:nvSpPr>
          <p:cNvPr id="12" name="Rectangle 11">
            <a:extLst>
              <a:ext uri="{FF2B5EF4-FFF2-40B4-BE49-F238E27FC236}">
                <a16:creationId xmlns:a16="http://schemas.microsoft.com/office/drawing/2014/main" id="{765E06A5-89B1-CB13-4A3D-5EEDA36A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1571625"/>
            <a:ext cx="12192000" cy="5286375"/>
          </a:xfrm>
          <a:prstGeom prst="rect">
            <a:avLst/>
          </a:prstGeom>
          <a:gradFill flip="none" rotWithShape="1">
            <a:gsLst>
              <a:gs pos="0">
                <a:srgbClr val="000000">
                  <a:alpha val="56000"/>
                </a:srgbClr>
              </a:gs>
              <a:gs pos="100000">
                <a:srgbClr val="000000">
                  <a:alpha val="0"/>
                </a:srgbClr>
              </a:gs>
              <a:gs pos="60000">
                <a:srgbClr val="000000">
                  <a:alpha val="28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EE09E8B4-05EB-05C1-CE0B-FBD774C5BBB7}"/>
              </a:ext>
            </a:extLst>
          </p:cNvPr>
          <p:cNvSpPr>
            <a:spLocks noGrp="1"/>
          </p:cNvSpPr>
          <p:nvPr>
            <p:ph type="ctrTitle"/>
          </p:nvPr>
        </p:nvSpPr>
        <p:spPr>
          <a:xfrm>
            <a:off x="776882" y="2398143"/>
            <a:ext cx="5143500" cy="2116348"/>
          </a:xfrm>
          <a:noFill/>
        </p:spPr>
        <p:txBody>
          <a:bodyPr anchor="b">
            <a:normAutofit/>
          </a:bodyPr>
          <a:lstStyle/>
          <a:p>
            <a:br>
              <a:rPr lang="en-US">
                <a:solidFill>
                  <a:srgbClr val="FFFFFF"/>
                </a:solidFill>
              </a:rPr>
            </a:br>
            <a:r>
              <a:rPr lang="en-US">
                <a:solidFill>
                  <a:srgbClr val="FFFFFF"/>
                </a:solidFill>
              </a:rPr>
              <a:t>Demo</a:t>
            </a:r>
            <a:br>
              <a:rPr lang="en-US">
                <a:solidFill>
                  <a:srgbClr val="FFFFFF"/>
                </a:solidFill>
              </a:rPr>
            </a:br>
            <a:r>
              <a:rPr lang="en-US">
                <a:solidFill>
                  <a:srgbClr val="FFFFFF"/>
                </a:solidFill>
              </a:rPr>
              <a:t>DW in 20 minutes</a:t>
            </a:r>
          </a:p>
        </p:txBody>
      </p:sp>
      <p:sp>
        <p:nvSpPr>
          <p:cNvPr id="14" name="Freeform: Shape 13">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200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9B024-1BBB-77E4-748F-12F2635F031A}"/>
              </a:ext>
            </a:extLst>
          </p:cNvPr>
          <p:cNvSpPr>
            <a:spLocks noGrp="1"/>
          </p:cNvSpPr>
          <p:nvPr>
            <p:ph type="title"/>
          </p:nvPr>
        </p:nvSpPr>
        <p:spPr>
          <a:xfrm>
            <a:off x="964784" y="1544715"/>
            <a:ext cx="4327602" cy="2710983"/>
          </a:xfrm>
          <a:noFill/>
        </p:spPr>
        <p:txBody>
          <a:bodyPr vert="horz" lIns="91440" tIns="45720" rIns="91440" bIns="45720" rtlCol="0" anchor="ctr">
            <a:normAutofit/>
          </a:bodyPr>
          <a:lstStyle/>
          <a:p>
            <a:r>
              <a:rPr lang="en-US" sz="3200" spc="530"/>
              <a:t>Q&amp;A</a:t>
            </a:r>
          </a:p>
        </p:txBody>
      </p:sp>
      <p:sp>
        <p:nvSpPr>
          <p:cNvPr id="11" name="Rectangle 10">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53965"/>
            <a:ext cx="4477128"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90497323-B72B-0A79-F201-E3E615E56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9073" y="1675948"/>
            <a:ext cx="3506104" cy="3506104"/>
          </a:xfrm>
          <a:prstGeom prst="rect">
            <a:avLst/>
          </a:prstGeom>
        </p:spPr>
      </p:pic>
    </p:spTree>
    <p:extLst>
      <p:ext uri="{BB962C8B-B14F-4D97-AF65-F5344CB8AC3E}">
        <p14:creationId xmlns:p14="http://schemas.microsoft.com/office/powerpoint/2010/main" val="40920914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4602-E6C1-B3D5-24EB-16923BA71D3C}"/>
              </a:ext>
            </a:extLst>
          </p:cNvPr>
          <p:cNvSpPr>
            <a:spLocks noGrp="1"/>
          </p:cNvSpPr>
          <p:nvPr>
            <p:ph type="title"/>
          </p:nvPr>
        </p:nvSpPr>
        <p:spPr>
          <a:xfrm>
            <a:off x="1056738" y="463315"/>
            <a:ext cx="4595654" cy="2273771"/>
          </a:xfrm>
        </p:spPr>
        <p:txBody>
          <a:bodyPr>
            <a:normAutofit/>
          </a:bodyPr>
          <a:lstStyle/>
          <a:p>
            <a:r>
              <a:rPr lang="en-US"/>
              <a:t>Key Takeaways</a:t>
            </a:r>
          </a:p>
        </p:txBody>
      </p:sp>
      <p:graphicFrame>
        <p:nvGraphicFramePr>
          <p:cNvPr id="5" name="Content Placeholder 2">
            <a:extLst>
              <a:ext uri="{FF2B5EF4-FFF2-40B4-BE49-F238E27FC236}">
                <a16:creationId xmlns:a16="http://schemas.microsoft.com/office/drawing/2014/main" id="{8F6C6857-4942-DAA4-2230-8FCEF668B585}"/>
              </a:ext>
            </a:extLst>
          </p:cNvPr>
          <p:cNvGraphicFramePr>
            <a:graphicFrameLocks noGrp="1"/>
          </p:cNvGraphicFramePr>
          <p:nvPr>
            <p:ph idx="1"/>
          </p:nvPr>
        </p:nvGraphicFramePr>
        <p:xfrm>
          <a:off x="5878286" y="1295401"/>
          <a:ext cx="466344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32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9037D5-760E-1F04-18A2-81E93142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44602-E6C1-B3D5-24EB-16923BA71D3C}"/>
              </a:ext>
            </a:extLst>
          </p:cNvPr>
          <p:cNvSpPr>
            <a:spLocks noGrp="1"/>
          </p:cNvSpPr>
          <p:nvPr>
            <p:ph type="title"/>
          </p:nvPr>
        </p:nvSpPr>
        <p:spPr>
          <a:xfrm>
            <a:off x="1056738" y="463315"/>
            <a:ext cx="4595654" cy="2273771"/>
          </a:xfrm>
        </p:spPr>
        <p:txBody>
          <a:bodyPr>
            <a:normAutofit/>
          </a:bodyPr>
          <a:lstStyle/>
          <a:p>
            <a:r>
              <a:rPr lang="en-US"/>
              <a:t>Key Takeaways</a:t>
            </a:r>
          </a:p>
        </p:txBody>
      </p:sp>
      <p:graphicFrame>
        <p:nvGraphicFramePr>
          <p:cNvPr id="5" name="Content Placeholder 2">
            <a:extLst>
              <a:ext uri="{FF2B5EF4-FFF2-40B4-BE49-F238E27FC236}">
                <a16:creationId xmlns:a16="http://schemas.microsoft.com/office/drawing/2014/main" id="{8F6C6857-4942-DAA4-2230-8FCEF668B585}"/>
              </a:ext>
            </a:extLst>
          </p:cNvPr>
          <p:cNvGraphicFramePr>
            <a:graphicFrameLocks noGrp="1"/>
          </p:cNvGraphicFramePr>
          <p:nvPr>
            <p:ph idx="1"/>
            <p:extLst>
              <p:ext uri="{D42A27DB-BD31-4B8C-83A1-F6EECF244321}">
                <p14:modId xmlns:p14="http://schemas.microsoft.com/office/powerpoint/2010/main" val="663613091"/>
              </p:ext>
            </p:extLst>
          </p:nvPr>
        </p:nvGraphicFramePr>
        <p:xfrm>
          <a:off x="5878286" y="1295401"/>
          <a:ext cx="466344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725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639F4-51FB-8BE2-5459-27435C3C284E}"/>
              </a:ext>
            </a:extLst>
          </p:cNvPr>
          <p:cNvSpPr>
            <a:spLocks noGrp="1"/>
          </p:cNvSpPr>
          <p:nvPr>
            <p:ph type="title"/>
          </p:nvPr>
        </p:nvSpPr>
        <p:spPr>
          <a:xfrm>
            <a:off x="952500" y="952500"/>
            <a:ext cx="4344237" cy="1796757"/>
          </a:xfrm>
        </p:spPr>
        <p:txBody>
          <a:bodyPr>
            <a:normAutofit/>
          </a:bodyPr>
          <a:lstStyle/>
          <a:p>
            <a:r>
              <a:rPr lang="en-US"/>
              <a:t>Who is Jason</a:t>
            </a:r>
          </a:p>
        </p:txBody>
      </p:sp>
      <p:sp>
        <p:nvSpPr>
          <p:cNvPr id="3" name="Content Placeholder 2">
            <a:extLst>
              <a:ext uri="{FF2B5EF4-FFF2-40B4-BE49-F238E27FC236}">
                <a16:creationId xmlns:a16="http://schemas.microsoft.com/office/drawing/2014/main" id="{16DDFDCA-D6CC-A3B2-FE6B-B584DF227A0D}"/>
              </a:ext>
            </a:extLst>
          </p:cNvPr>
          <p:cNvSpPr>
            <a:spLocks noGrp="1"/>
          </p:cNvSpPr>
          <p:nvPr>
            <p:ph idx="1"/>
          </p:nvPr>
        </p:nvSpPr>
        <p:spPr>
          <a:xfrm>
            <a:off x="952500" y="2886892"/>
            <a:ext cx="4210593" cy="3018608"/>
          </a:xfrm>
        </p:spPr>
        <p:txBody>
          <a:bodyPr>
            <a:normAutofit/>
          </a:bodyPr>
          <a:lstStyle/>
          <a:p>
            <a:r>
              <a:rPr lang="en-US"/>
              <a:t>Started in 2016 (SQL BI Support)</a:t>
            </a:r>
          </a:p>
          <a:p>
            <a:r>
              <a:rPr lang="en-US"/>
              <a:t>Support TA: 2017-2019</a:t>
            </a:r>
          </a:p>
          <a:p>
            <a:r>
              <a:rPr lang="en-US"/>
              <a:t>SMC TS &gt; SMC CSA &gt; SMB CSM &gt; SMC CSA &gt; SMC TS</a:t>
            </a:r>
          </a:p>
          <a:p>
            <a:r>
              <a:rPr lang="en-US"/>
              <a:t>Analytics Ace</a:t>
            </a:r>
          </a:p>
        </p:txBody>
      </p:sp>
      <p:sp>
        <p:nvSpPr>
          <p:cNvPr id="1040" name="Rectangle 1039">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7918" y="953965"/>
            <a:ext cx="4281582"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y be an image of 4 people and golf cart">
            <a:extLst>
              <a:ext uri="{FF2B5EF4-FFF2-40B4-BE49-F238E27FC236}">
                <a16:creationId xmlns:a16="http://schemas.microsoft.com/office/drawing/2014/main" id="{42BBA7B4-EC79-7DA2-D8AD-59F4F96D1D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80" b="-3"/>
          <a:stretch/>
        </p:blipFill>
        <p:spPr bwMode="auto">
          <a:xfrm>
            <a:off x="6204745" y="1699144"/>
            <a:ext cx="4281582" cy="345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97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Light"/>
              <a:ea typeface="+mn-ea"/>
              <a:cs typeface="+mn-cs"/>
            </a:endParaRPr>
          </a:p>
        </p:txBody>
      </p:sp>
      <p:pic>
        <p:nvPicPr>
          <p:cNvPr id="4" name="Picture 3" descr="White and blue silky cloth">
            <a:extLst>
              <a:ext uri="{FF2B5EF4-FFF2-40B4-BE49-F238E27FC236}">
                <a16:creationId xmlns:a16="http://schemas.microsoft.com/office/drawing/2014/main" id="{82263F8E-39C8-5163-4474-746754F8D574}"/>
              </a:ext>
            </a:extLst>
          </p:cNvPr>
          <p:cNvPicPr>
            <a:picLocks noChangeAspect="1"/>
          </p:cNvPicPr>
          <p:nvPr/>
        </p:nvPicPr>
        <p:blipFill rotWithShape="1">
          <a:blip r:embed="rId2">
            <a:alphaModFix/>
          </a:blip>
          <a:srcRect t="12990" b="2424"/>
          <a:stretch/>
        </p:blipFill>
        <p:spPr>
          <a:xfrm>
            <a:off x="20" y="7675"/>
            <a:ext cx="12191980" cy="6858000"/>
          </a:xfrm>
          <a:prstGeom prst="rect">
            <a:avLst/>
          </a:prstGeom>
        </p:spPr>
      </p:pic>
      <p:sp>
        <p:nvSpPr>
          <p:cNvPr id="17" name="Rectangle 16">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Light"/>
              <a:ea typeface="+mn-ea"/>
              <a:cs typeface="+mn-cs"/>
            </a:endParaRPr>
          </a:p>
        </p:txBody>
      </p:sp>
      <p:sp>
        <p:nvSpPr>
          <p:cNvPr id="19" name="Freeform: Shape 18">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Light"/>
              <a:ea typeface="+mn-ea"/>
              <a:cs typeface="+mn-cs"/>
            </a:endParaRPr>
          </a:p>
        </p:txBody>
      </p:sp>
      <p:sp>
        <p:nvSpPr>
          <p:cNvPr id="2" name="Title 1">
            <a:extLst>
              <a:ext uri="{FF2B5EF4-FFF2-40B4-BE49-F238E27FC236}">
                <a16:creationId xmlns:a16="http://schemas.microsoft.com/office/drawing/2014/main" id="{E2558EFC-5B3F-391C-1F35-6BABEA20D3C5}"/>
              </a:ext>
            </a:extLst>
          </p:cNvPr>
          <p:cNvSpPr>
            <a:spLocks noGrp="1"/>
          </p:cNvSpPr>
          <p:nvPr>
            <p:ph type="title"/>
          </p:nvPr>
        </p:nvSpPr>
        <p:spPr>
          <a:xfrm>
            <a:off x="729620" y="1862182"/>
            <a:ext cx="3931090" cy="2155419"/>
          </a:xfrm>
          <a:noFill/>
        </p:spPr>
        <p:txBody>
          <a:bodyPr vert="horz" lIns="91440" tIns="45720" rIns="91440" bIns="45720" rtlCol="0" anchor="ctr">
            <a:normAutofit/>
          </a:bodyPr>
          <a:lstStyle/>
          <a:p>
            <a:r>
              <a:rPr lang="en-US" sz="3200" spc="530">
                <a:solidFill>
                  <a:srgbClr val="FFFFFF"/>
                </a:solidFill>
              </a:rPr>
              <a:t>A Brief Technical Briefing</a:t>
            </a:r>
          </a:p>
        </p:txBody>
      </p:sp>
    </p:spTree>
    <p:extLst>
      <p:ext uri="{BB962C8B-B14F-4D97-AF65-F5344CB8AC3E}">
        <p14:creationId xmlns:p14="http://schemas.microsoft.com/office/powerpoint/2010/main" val="1686259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0E4A9D4-0A7C-21C2-C565-7DA5B37A4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7ED77-6ED7-4985-B950-D6FD2EE34BA4}"/>
              </a:ext>
            </a:extLst>
          </p:cNvPr>
          <p:cNvSpPr>
            <a:spLocks noGrp="1"/>
          </p:cNvSpPr>
          <p:nvPr>
            <p:ph type="title"/>
          </p:nvPr>
        </p:nvSpPr>
        <p:spPr>
          <a:xfrm>
            <a:off x="952500" y="209550"/>
            <a:ext cx="4304191" cy="1792483"/>
          </a:xfrm>
        </p:spPr>
        <p:txBody>
          <a:bodyPr anchor="b">
            <a:normAutofit/>
          </a:bodyPr>
          <a:lstStyle/>
          <a:p>
            <a:r>
              <a:rPr lang="en-US"/>
              <a:t>Why leverage Lakehouse?</a:t>
            </a:r>
          </a:p>
        </p:txBody>
      </p:sp>
      <p:graphicFrame>
        <p:nvGraphicFramePr>
          <p:cNvPr id="5" name="Content Placeholder 2">
            <a:extLst>
              <a:ext uri="{FF2B5EF4-FFF2-40B4-BE49-F238E27FC236}">
                <a16:creationId xmlns:a16="http://schemas.microsoft.com/office/drawing/2014/main" id="{7AA874A6-1D1D-7F2C-A547-DE53A9607B30}"/>
              </a:ext>
            </a:extLst>
          </p:cNvPr>
          <p:cNvGraphicFramePr>
            <a:graphicFrameLocks noGrp="1"/>
          </p:cNvGraphicFramePr>
          <p:nvPr>
            <p:ph idx="1"/>
            <p:extLst>
              <p:ext uri="{D42A27DB-BD31-4B8C-83A1-F6EECF244321}">
                <p14:modId xmlns:p14="http://schemas.microsoft.com/office/powerpoint/2010/main" val="3485071241"/>
              </p:ext>
            </p:extLst>
          </p:nvPr>
        </p:nvGraphicFramePr>
        <p:xfrm>
          <a:off x="6096000" y="1380226"/>
          <a:ext cx="4692770" cy="405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943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AFB0-A3B7-4D4F-89D3-DF7F95279D3E}"/>
              </a:ext>
            </a:extLst>
          </p:cNvPr>
          <p:cNvSpPr>
            <a:spLocks noGrp="1"/>
          </p:cNvSpPr>
          <p:nvPr>
            <p:ph type="title"/>
          </p:nvPr>
        </p:nvSpPr>
        <p:spPr>
          <a:xfrm>
            <a:off x="699713" y="248038"/>
            <a:ext cx="10031787" cy="1159200"/>
          </a:xfrm>
        </p:spPr>
        <p:txBody>
          <a:bodyPr vert="horz" lIns="91440" tIns="45720" rIns="91440" bIns="45720" rtlCol="0" anchor="ctr">
            <a:normAutofit fontScale="90000"/>
          </a:bodyPr>
          <a:lstStyle/>
          <a:p>
            <a:r>
              <a:rPr lang="en-US" sz="3700" kern="1200">
                <a:latin typeface="+mj-lt"/>
                <a:ea typeface="+mj-ea"/>
                <a:cs typeface="+mj-cs"/>
              </a:rPr>
              <a:t>Medallion Architecture – multiple data layers</a:t>
            </a:r>
          </a:p>
        </p:txBody>
      </p:sp>
      <p:graphicFrame>
        <p:nvGraphicFramePr>
          <p:cNvPr id="4" name="Table 4">
            <a:extLst>
              <a:ext uri="{FF2B5EF4-FFF2-40B4-BE49-F238E27FC236}">
                <a16:creationId xmlns:a16="http://schemas.microsoft.com/office/drawing/2014/main" id="{8F80CF7A-8207-4DFF-B598-68BC1762F47A}"/>
              </a:ext>
            </a:extLst>
          </p:cNvPr>
          <p:cNvGraphicFramePr>
            <a:graphicFrameLocks noGrp="1"/>
          </p:cNvGraphicFramePr>
          <p:nvPr>
            <p:ph idx="1"/>
          </p:nvPr>
        </p:nvGraphicFramePr>
        <p:xfrm>
          <a:off x="432225" y="2166089"/>
          <a:ext cx="11327552" cy="4052569"/>
        </p:xfrm>
        <a:graphic>
          <a:graphicData uri="http://schemas.openxmlformats.org/drawingml/2006/table">
            <a:tbl>
              <a:tblPr firstRow="1" bandRow="1">
                <a:tableStyleId>{5C22544A-7EE6-4342-B048-85BDC9FD1C3A}</a:tableStyleId>
              </a:tblPr>
              <a:tblGrid>
                <a:gridCol w="2030537">
                  <a:extLst>
                    <a:ext uri="{9D8B030D-6E8A-4147-A177-3AD203B41FA5}">
                      <a16:colId xmlns:a16="http://schemas.microsoft.com/office/drawing/2014/main" val="1277862429"/>
                    </a:ext>
                  </a:extLst>
                </a:gridCol>
                <a:gridCol w="2106724">
                  <a:extLst>
                    <a:ext uri="{9D8B030D-6E8A-4147-A177-3AD203B41FA5}">
                      <a16:colId xmlns:a16="http://schemas.microsoft.com/office/drawing/2014/main" val="1433882696"/>
                    </a:ext>
                  </a:extLst>
                </a:gridCol>
                <a:gridCol w="2676112">
                  <a:extLst>
                    <a:ext uri="{9D8B030D-6E8A-4147-A177-3AD203B41FA5}">
                      <a16:colId xmlns:a16="http://schemas.microsoft.com/office/drawing/2014/main" val="3394902755"/>
                    </a:ext>
                  </a:extLst>
                </a:gridCol>
                <a:gridCol w="2319241">
                  <a:extLst>
                    <a:ext uri="{9D8B030D-6E8A-4147-A177-3AD203B41FA5}">
                      <a16:colId xmlns:a16="http://schemas.microsoft.com/office/drawing/2014/main" val="4096167802"/>
                    </a:ext>
                  </a:extLst>
                </a:gridCol>
                <a:gridCol w="2194938">
                  <a:extLst>
                    <a:ext uri="{9D8B030D-6E8A-4147-A177-3AD203B41FA5}">
                      <a16:colId xmlns:a16="http://schemas.microsoft.com/office/drawing/2014/main" val="2198594110"/>
                    </a:ext>
                  </a:extLst>
                </a:gridCol>
              </a:tblGrid>
              <a:tr h="1022766">
                <a:tc>
                  <a:txBody>
                    <a:bodyPr/>
                    <a:lstStyle/>
                    <a:p>
                      <a:pPr algn="ctr"/>
                      <a:endParaRPr lang="en-US" sz="4800" b="1"/>
                    </a:p>
                  </a:txBody>
                  <a:tcPr marL="245190" marR="245190" marT="122594" marB="122594"/>
                </a:tc>
                <a:tc>
                  <a:txBody>
                    <a:bodyPr/>
                    <a:lstStyle/>
                    <a:p>
                      <a:pPr algn="ctr"/>
                      <a:r>
                        <a:rPr lang="en-US" sz="4800"/>
                        <a:t>Raw</a:t>
                      </a:r>
                    </a:p>
                  </a:txBody>
                  <a:tcPr marL="245190" marR="245190" marT="122594" marB="122594"/>
                </a:tc>
                <a:tc>
                  <a:txBody>
                    <a:bodyPr/>
                    <a:lstStyle/>
                    <a:p>
                      <a:pPr algn="ctr"/>
                      <a:r>
                        <a:rPr lang="en-US" sz="4800"/>
                        <a:t>Bronze</a:t>
                      </a:r>
                    </a:p>
                  </a:txBody>
                  <a:tcPr marL="245190" marR="245190" marT="122594" marB="122594"/>
                </a:tc>
                <a:tc>
                  <a:txBody>
                    <a:bodyPr/>
                    <a:lstStyle/>
                    <a:p>
                      <a:pPr algn="ctr"/>
                      <a:r>
                        <a:rPr lang="en-US" sz="4800"/>
                        <a:t>Silver</a:t>
                      </a:r>
                    </a:p>
                  </a:txBody>
                  <a:tcPr marL="245190" marR="245190" marT="122594" marB="122594"/>
                </a:tc>
                <a:tc>
                  <a:txBody>
                    <a:bodyPr/>
                    <a:lstStyle/>
                    <a:p>
                      <a:pPr algn="ctr"/>
                      <a:r>
                        <a:rPr lang="en-US" sz="4800"/>
                        <a:t>Gold</a:t>
                      </a:r>
                    </a:p>
                  </a:txBody>
                  <a:tcPr marL="245190" marR="245190" marT="122594" marB="122594"/>
                </a:tc>
                <a:extLst>
                  <a:ext uri="{0D108BD9-81ED-4DB2-BD59-A6C34878D82A}">
                    <a16:rowId xmlns:a16="http://schemas.microsoft.com/office/drawing/2014/main" val="1518206277"/>
                  </a:ext>
                </a:extLst>
              </a:tr>
              <a:tr h="830296">
                <a:tc>
                  <a:txBody>
                    <a:bodyPr/>
                    <a:lstStyle/>
                    <a:p>
                      <a:pPr algn="ctr"/>
                      <a:r>
                        <a:rPr lang="en-US" sz="1800" b="1"/>
                        <a:t>Who uses it?</a:t>
                      </a:r>
                    </a:p>
                  </a:txBody>
                  <a:tcPr marL="245190" marR="245190" marT="122594" marB="122594"/>
                </a:tc>
                <a:tc>
                  <a:txBody>
                    <a:bodyPr/>
                    <a:lstStyle/>
                    <a:p>
                      <a:pPr algn="ctr"/>
                      <a:r>
                        <a:rPr lang="en-US" sz="1800"/>
                        <a:t>Automated Processes</a:t>
                      </a:r>
                    </a:p>
                  </a:txBody>
                  <a:tcPr marL="245190" marR="245190" marT="122594" marB="122594"/>
                </a:tc>
                <a:tc>
                  <a:txBody>
                    <a:bodyPr/>
                    <a:lstStyle/>
                    <a:p>
                      <a:pPr algn="ctr"/>
                      <a:r>
                        <a:rPr lang="en-US" sz="1800"/>
                        <a:t>Data engineers</a:t>
                      </a:r>
                    </a:p>
                  </a:txBody>
                  <a:tcPr marL="245190" marR="245190" marT="122594" marB="122594"/>
                </a:tc>
                <a:tc>
                  <a:txBody>
                    <a:bodyPr/>
                    <a:lstStyle/>
                    <a:p>
                      <a:pPr algn="ctr"/>
                      <a:r>
                        <a:rPr lang="en-US" sz="1800"/>
                        <a:t>BI/Data Scientists</a:t>
                      </a:r>
                    </a:p>
                  </a:txBody>
                  <a:tcPr marL="245190" marR="245190" marT="122594" marB="122594"/>
                </a:tc>
                <a:tc>
                  <a:txBody>
                    <a:bodyPr/>
                    <a:lstStyle/>
                    <a:p>
                      <a:pPr algn="ctr"/>
                      <a:r>
                        <a:rPr lang="en-US" sz="1800"/>
                        <a:t>End consumers</a:t>
                      </a:r>
                    </a:p>
                  </a:txBody>
                  <a:tcPr marL="245190" marR="245190" marT="122594" marB="122594"/>
                </a:tc>
                <a:extLst>
                  <a:ext uri="{0D108BD9-81ED-4DB2-BD59-A6C34878D82A}">
                    <a16:rowId xmlns:a16="http://schemas.microsoft.com/office/drawing/2014/main" val="2609148268"/>
                  </a:ext>
                </a:extLst>
              </a:tr>
              <a:tr h="1369211">
                <a:tc>
                  <a:txBody>
                    <a:bodyPr/>
                    <a:lstStyle/>
                    <a:p>
                      <a:pPr algn="ctr"/>
                      <a:r>
                        <a:rPr lang="en-US" sz="1800" b="1"/>
                        <a:t>What?</a:t>
                      </a:r>
                    </a:p>
                  </a:txBody>
                  <a:tcPr marL="245190" marR="245190" marT="122594" marB="122594"/>
                </a:tc>
                <a:tc>
                  <a:txBody>
                    <a:bodyPr/>
                    <a:lstStyle/>
                    <a:p>
                      <a:pPr algn="ctr"/>
                      <a:r>
                        <a:rPr lang="en-US" sz="1800"/>
                        <a:t>1:1 copy of the data from the source system</a:t>
                      </a:r>
                    </a:p>
                  </a:txBody>
                  <a:tcPr marL="245190" marR="245190" marT="122594" marB="122594"/>
                </a:tc>
                <a:tc>
                  <a:txBody>
                    <a:bodyPr/>
                    <a:lstStyle/>
                    <a:p>
                      <a:pPr algn="ctr"/>
                      <a:r>
                        <a:rPr lang="en-US" sz="1800"/>
                        <a:t>Uncleaned raw data saved in delta format</a:t>
                      </a:r>
                    </a:p>
                  </a:txBody>
                  <a:tcPr marL="245190" marR="245190" marT="122594" marB="122594"/>
                </a:tc>
                <a:tc>
                  <a:txBody>
                    <a:bodyPr/>
                    <a:lstStyle/>
                    <a:p>
                      <a:pPr algn="ctr"/>
                      <a:r>
                        <a:rPr lang="en-US" sz="1800"/>
                        <a:t>Fix Bronze Schemas, remove errors, explode columns</a:t>
                      </a:r>
                    </a:p>
                  </a:txBody>
                  <a:tcPr marL="245190" marR="245190" marT="122594" marB="122594"/>
                </a:tc>
                <a:tc>
                  <a:txBody>
                    <a:bodyPr/>
                    <a:lstStyle/>
                    <a:p>
                      <a:pPr algn="ctr"/>
                      <a:r>
                        <a:rPr lang="en-US" sz="1800"/>
                        <a:t>Aggregated/ mashed up fact and dimension data</a:t>
                      </a:r>
                    </a:p>
                  </a:txBody>
                  <a:tcPr marL="245190" marR="245190" marT="122594" marB="122594"/>
                </a:tc>
                <a:extLst>
                  <a:ext uri="{0D108BD9-81ED-4DB2-BD59-A6C34878D82A}">
                    <a16:rowId xmlns:a16="http://schemas.microsoft.com/office/drawing/2014/main" val="4263767671"/>
                  </a:ext>
                </a:extLst>
              </a:tr>
              <a:tr h="830296">
                <a:tc>
                  <a:txBody>
                    <a:bodyPr/>
                    <a:lstStyle/>
                    <a:p>
                      <a:pPr algn="ctr"/>
                      <a:r>
                        <a:rPr lang="en-US" sz="1800" b="1"/>
                        <a:t>Why?</a:t>
                      </a:r>
                    </a:p>
                  </a:txBody>
                  <a:tcPr marL="245190" marR="245190" marT="122594" marB="122594"/>
                </a:tc>
                <a:tc>
                  <a:txBody>
                    <a:bodyPr/>
                    <a:lstStyle/>
                    <a:p>
                      <a:pPr algn="ctr"/>
                      <a:r>
                        <a:rPr lang="en-US" sz="1800"/>
                        <a:t>System of record</a:t>
                      </a:r>
                    </a:p>
                  </a:txBody>
                  <a:tcPr marL="245190" marR="245190" marT="122594" marB="122594"/>
                </a:tc>
                <a:tc>
                  <a:txBody>
                    <a:bodyPr/>
                    <a:lstStyle/>
                    <a:p>
                      <a:pPr algn="ctr"/>
                      <a:r>
                        <a:rPr lang="en-US" sz="1800"/>
                        <a:t>Exploration of raw data</a:t>
                      </a:r>
                    </a:p>
                  </a:txBody>
                  <a:tcPr marL="245190" marR="245190" marT="122594" marB="122594"/>
                </a:tc>
                <a:tc>
                  <a:txBody>
                    <a:bodyPr/>
                    <a:lstStyle/>
                    <a:p>
                      <a:pPr algn="ctr"/>
                      <a:r>
                        <a:rPr lang="en-US" sz="1800"/>
                        <a:t>Feature engineering</a:t>
                      </a:r>
                    </a:p>
                  </a:txBody>
                  <a:tcPr marL="245190" marR="245190" marT="122594" marB="122594"/>
                </a:tc>
                <a:tc>
                  <a:txBody>
                    <a:bodyPr/>
                    <a:lstStyle/>
                    <a:p>
                      <a:pPr algn="ctr"/>
                      <a:r>
                        <a:rPr lang="en-US" sz="1800"/>
                        <a:t>Analytics consumption</a:t>
                      </a:r>
                    </a:p>
                  </a:txBody>
                  <a:tcPr marL="245190" marR="245190" marT="122594" marB="122594"/>
                </a:tc>
                <a:extLst>
                  <a:ext uri="{0D108BD9-81ED-4DB2-BD59-A6C34878D82A}">
                    <a16:rowId xmlns:a16="http://schemas.microsoft.com/office/drawing/2014/main" val="1611045001"/>
                  </a:ext>
                </a:extLst>
              </a:tr>
            </a:tbl>
          </a:graphicData>
        </a:graphic>
      </p:graphicFrame>
    </p:spTree>
    <p:extLst>
      <p:ext uri="{BB962C8B-B14F-4D97-AF65-F5344CB8AC3E}">
        <p14:creationId xmlns:p14="http://schemas.microsoft.com/office/powerpoint/2010/main" val="214348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Content Placeholder 19" descr="Diagram&#10;&#10;Description automatically generated">
            <a:extLst>
              <a:ext uri="{FF2B5EF4-FFF2-40B4-BE49-F238E27FC236}">
                <a16:creationId xmlns:a16="http://schemas.microsoft.com/office/drawing/2014/main" id="{D46F2577-8B18-49CB-BCE9-10D261CD5F09}"/>
              </a:ext>
            </a:extLst>
          </p:cNvPr>
          <p:cNvPicPr>
            <a:picLocks noChangeAspect="1"/>
          </p:cNvPicPr>
          <p:nvPr/>
        </p:nvPicPr>
        <p:blipFill rotWithShape="1">
          <a:blip r:embed="rId3">
            <a:extLst>
              <a:ext uri="{28A0092B-C50C-407E-A947-70E740481C1C}">
                <a14:useLocalDpi xmlns:a14="http://schemas.microsoft.com/office/drawing/2010/main" val="0"/>
              </a:ext>
            </a:extLst>
          </a:blip>
          <a:srcRect l="41873" r="44565"/>
          <a:stretch/>
        </p:blipFill>
        <p:spPr>
          <a:xfrm>
            <a:off x="5082208" y="1127553"/>
            <a:ext cx="1548746" cy="5317191"/>
          </a:xfrm>
          <a:prstGeom prst="rect">
            <a:avLst/>
          </a:prstGeom>
        </p:spPr>
      </p:pic>
      <p:pic>
        <p:nvPicPr>
          <p:cNvPr id="38" name="Content Placeholder 19" descr="Diagram&#10;&#10;Description automatically generated">
            <a:extLst>
              <a:ext uri="{FF2B5EF4-FFF2-40B4-BE49-F238E27FC236}">
                <a16:creationId xmlns:a16="http://schemas.microsoft.com/office/drawing/2014/main" id="{715E086A-ED73-45D6-B7E4-8B02DEEA095F}"/>
              </a:ext>
            </a:extLst>
          </p:cNvPr>
          <p:cNvPicPr>
            <a:picLocks noChangeAspect="1"/>
          </p:cNvPicPr>
          <p:nvPr/>
        </p:nvPicPr>
        <p:blipFill rotWithShape="1">
          <a:blip r:embed="rId3">
            <a:extLst>
              <a:ext uri="{28A0092B-C50C-407E-A947-70E740481C1C}">
                <a14:useLocalDpi xmlns:a14="http://schemas.microsoft.com/office/drawing/2010/main" val="0"/>
              </a:ext>
            </a:extLst>
          </a:blip>
          <a:srcRect l="54231" r="31983"/>
          <a:stretch/>
        </p:blipFill>
        <p:spPr>
          <a:xfrm>
            <a:off x="6493564" y="1127553"/>
            <a:ext cx="1574304" cy="5317191"/>
          </a:xfrm>
          <a:prstGeom prst="rect">
            <a:avLst/>
          </a:prstGeom>
        </p:spPr>
      </p:pic>
      <p:pic>
        <p:nvPicPr>
          <p:cNvPr id="39" name="Content Placeholder 19" descr="Diagram&#10;&#10;Description automatically generated">
            <a:extLst>
              <a:ext uri="{FF2B5EF4-FFF2-40B4-BE49-F238E27FC236}">
                <a16:creationId xmlns:a16="http://schemas.microsoft.com/office/drawing/2014/main" id="{9194D163-0578-4D91-B881-1F8C0A3A02C3}"/>
              </a:ext>
            </a:extLst>
          </p:cNvPr>
          <p:cNvPicPr>
            <a:picLocks noChangeAspect="1"/>
          </p:cNvPicPr>
          <p:nvPr/>
        </p:nvPicPr>
        <p:blipFill rotWithShape="1">
          <a:blip r:embed="rId3">
            <a:extLst>
              <a:ext uri="{28A0092B-C50C-407E-A947-70E740481C1C}">
                <a14:useLocalDpi xmlns:a14="http://schemas.microsoft.com/office/drawing/2010/main" val="0"/>
              </a:ext>
            </a:extLst>
          </a:blip>
          <a:srcRect l="66547" r="19018"/>
          <a:stretch/>
        </p:blipFill>
        <p:spPr>
          <a:xfrm>
            <a:off x="7900053" y="1127552"/>
            <a:ext cx="1648273" cy="5317191"/>
          </a:xfrm>
          <a:prstGeom prst="rect">
            <a:avLst/>
          </a:prstGeom>
        </p:spPr>
      </p:pic>
      <p:pic>
        <p:nvPicPr>
          <p:cNvPr id="41" name="Content Placeholder 19" descr="Diagram&#10;&#10;Description automatically generated">
            <a:extLst>
              <a:ext uri="{FF2B5EF4-FFF2-40B4-BE49-F238E27FC236}">
                <a16:creationId xmlns:a16="http://schemas.microsoft.com/office/drawing/2014/main" id="{E6A88318-C865-42E1-8498-683149367E98}"/>
              </a:ext>
            </a:extLst>
          </p:cNvPr>
          <p:cNvPicPr>
            <a:picLocks noChangeAspect="1"/>
          </p:cNvPicPr>
          <p:nvPr/>
        </p:nvPicPr>
        <p:blipFill rotWithShape="1">
          <a:blip r:embed="rId3">
            <a:extLst>
              <a:ext uri="{28A0092B-C50C-407E-A947-70E740481C1C}">
                <a14:useLocalDpi xmlns:a14="http://schemas.microsoft.com/office/drawing/2010/main" val="0"/>
              </a:ext>
            </a:extLst>
          </a:blip>
          <a:srcRect l="78906" r="8069"/>
          <a:stretch/>
        </p:blipFill>
        <p:spPr>
          <a:xfrm>
            <a:off x="9311409" y="1127551"/>
            <a:ext cx="1487220" cy="5317191"/>
          </a:xfrm>
          <a:prstGeom prst="rect">
            <a:avLst/>
          </a:prstGeom>
        </p:spPr>
      </p:pic>
      <p:pic>
        <p:nvPicPr>
          <p:cNvPr id="42" name="Content Placeholder 19" descr="Diagram&#10;&#10;Description automatically generated">
            <a:extLst>
              <a:ext uri="{FF2B5EF4-FFF2-40B4-BE49-F238E27FC236}">
                <a16:creationId xmlns:a16="http://schemas.microsoft.com/office/drawing/2014/main" id="{43B7CCB8-33B6-4534-81C5-62E0E3D8E948}"/>
              </a:ext>
            </a:extLst>
          </p:cNvPr>
          <p:cNvPicPr>
            <a:picLocks noChangeAspect="1"/>
          </p:cNvPicPr>
          <p:nvPr/>
        </p:nvPicPr>
        <p:blipFill rotWithShape="1">
          <a:blip r:embed="rId3">
            <a:extLst>
              <a:ext uri="{28A0092B-C50C-407E-A947-70E740481C1C}">
                <a14:useLocalDpi xmlns:a14="http://schemas.microsoft.com/office/drawing/2010/main" val="0"/>
              </a:ext>
            </a:extLst>
          </a:blip>
          <a:srcRect l="91931" r="-261"/>
          <a:stretch/>
        </p:blipFill>
        <p:spPr>
          <a:xfrm>
            <a:off x="10798629" y="1127551"/>
            <a:ext cx="951180" cy="5317191"/>
          </a:xfrm>
          <a:prstGeom prst="rect">
            <a:avLst/>
          </a:prstGeom>
        </p:spPr>
      </p:pic>
      <p:pic>
        <p:nvPicPr>
          <p:cNvPr id="20" name="Content Placeholder 19" descr="Diagram&#10;&#10;Description automatically generated">
            <a:extLst>
              <a:ext uri="{FF2B5EF4-FFF2-40B4-BE49-F238E27FC236}">
                <a16:creationId xmlns:a16="http://schemas.microsoft.com/office/drawing/2014/main" id="{0E5F37B2-9BE7-41C1-84F3-817EEC26DC9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91835"/>
          <a:stretch/>
        </p:blipFill>
        <p:spPr>
          <a:xfrm>
            <a:off x="299929" y="1127554"/>
            <a:ext cx="932523" cy="5317191"/>
          </a:xfrm>
        </p:spPr>
      </p:pic>
      <p:pic>
        <p:nvPicPr>
          <p:cNvPr id="21" name="Content Placeholder 19" descr="Diagram&#10;&#10;Description automatically generated">
            <a:extLst>
              <a:ext uri="{FF2B5EF4-FFF2-40B4-BE49-F238E27FC236}">
                <a16:creationId xmlns:a16="http://schemas.microsoft.com/office/drawing/2014/main" id="{33CFB620-186E-431F-B144-6A3769F79905}"/>
              </a:ext>
            </a:extLst>
          </p:cNvPr>
          <p:cNvPicPr>
            <a:picLocks noChangeAspect="1"/>
          </p:cNvPicPr>
          <p:nvPr/>
        </p:nvPicPr>
        <p:blipFill rotWithShape="1">
          <a:blip r:embed="rId3">
            <a:extLst>
              <a:ext uri="{28A0092B-C50C-407E-A947-70E740481C1C}">
                <a14:useLocalDpi xmlns:a14="http://schemas.microsoft.com/office/drawing/2010/main" val="0"/>
              </a:ext>
            </a:extLst>
          </a:blip>
          <a:srcRect l="8165" r="81159"/>
          <a:stretch/>
        </p:blipFill>
        <p:spPr>
          <a:xfrm>
            <a:off x="1232452" y="1127554"/>
            <a:ext cx="1219200" cy="5317191"/>
          </a:xfrm>
          <a:prstGeom prst="rect">
            <a:avLst/>
          </a:prstGeom>
        </p:spPr>
      </p:pic>
      <p:pic>
        <p:nvPicPr>
          <p:cNvPr id="22" name="Content Placeholder 19" descr="Diagram&#10;&#10;Description automatically generated">
            <a:extLst>
              <a:ext uri="{FF2B5EF4-FFF2-40B4-BE49-F238E27FC236}">
                <a16:creationId xmlns:a16="http://schemas.microsoft.com/office/drawing/2014/main" id="{FDF7D4B0-FA0C-4BBC-BEE8-D5DD53B353FF}"/>
              </a:ext>
            </a:extLst>
          </p:cNvPr>
          <p:cNvPicPr>
            <a:picLocks noChangeAspect="1"/>
          </p:cNvPicPr>
          <p:nvPr/>
        </p:nvPicPr>
        <p:blipFill rotWithShape="1">
          <a:blip r:embed="rId3">
            <a:extLst>
              <a:ext uri="{28A0092B-C50C-407E-A947-70E740481C1C}">
                <a14:useLocalDpi xmlns:a14="http://schemas.microsoft.com/office/drawing/2010/main" val="0"/>
              </a:ext>
            </a:extLst>
          </a:blip>
          <a:srcRect l="18840" r="68801"/>
          <a:stretch/>
        </p:blipFill>
        <p:spPr>
          <a:xfrm>
            <a:off x="2451652" y="1127554"/>
            <a:ext cx="1411356" cy="5317191"/>
          </a:xfrm>
          <a:prstGeom prst="rect">
            <a:avLst/>
          </a:prstGeom>
        </p:spPr>
      </p:pic>
      <p:pic>
        <p:nvPicPr>
          <p:cNvPr id="25" name="Content Placeholder 19" descr="Diagram&#10;&#10;Description automatically generated">
            <a:extLst>
              <a:ext uri="{FF2B5EF4-FFF2-40B4-BE49-F238E27FC236}">
                <a16:creationId xmlns:a16="http://schemas.microsoft.com/office/drawing/2014/main" id="{11CD0A6F-96E3-4B29-A9C4-71E5C6BAEDBC}"/>
              </a:ext>
            </a:extLst>
          </p:cNvPr>
          <p:cNvPicPr>
            <a:picLocks noChangeAspect="1"/>
          </p:cNvPicPr>
          <p:nvPr/>
        </p:nvPicPr>
        <p:blipFill rotWithShape="1">
          <a:blip r:embed="rId3">
            <a:extLst>
              <a:ext uri="{28A0092B-C50C-407E-A947-70E740481C1C}">
                <a14:useLocalDpi xmlns:a14="http://schemas.microsoft.com/office/drawing/2010/main" val="0"/>
              </a:ext>
            </a:extLst>
          </a:blip>
          <a:srcRect l="31198" r="58126"/>
          <a:stretch/>
        </p:blipFill>
        <p:spPr>
          <a:xfrm>
            <a:off x="3863008" y="1127553"/>
            <a:ext cx="1219200" cy="5317191"/>
          </a:xfrm>
          <a:prstGeom prst="rect">
            <a:avLst/>
          </a:prstGeom>
        </p:spPr>
      </p:pic>
      <p:cxnSp>
        <p:nvCxnSpPr>
          <p:cNvPr id="34" name="Straight Connector 33">
            <a:extLst>
              <a:ext uri="{FF2B5EF4-FFF2-40B4-BE49-F238E27FC236}">
                <a16:creationId xmlns:a16="http://schemas.microsoft.com/office/drawing/2014/main" id="{D4A0B9C9-0BC1-4995-992B-D3094A4F6EB5}"/>
              </a:ext>
            </a:extLst>
          </p:cNvPr>
          <p:cNvCxnSpPr/>
          <p:nvPr/>
        </p:nvCxnSpPr>
        <p:spPr>
          <a:xfrm>
            <a:off x="132522" y="3102127"/>
            <a:ext cx="11986590" cy="0"/>
          </a:xfrm>
          <a:prstGeom prst="line">
            <a:avLst/>
          </a:prstGeom>
          <a:ln w="317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188C85F-DB28-434B-80CF-7B4BA37671DF}"/>
              </a:ext>
            </a:extLst>
          </p:cNvPr>
          <p:cNvSpPr txBox="1"/>
          <p:nvPr/>
        </p:nvSpPr>
        <p:spPr>
          <a:xfrm>
            <a:off x="11033632" y="2759300"/>
            <a:ext cx="1130053" cy="369332"/>
          </a:xfrm>
          <a:prstGeom prst="rect">
            <a:avLst/>
          </a:prstGeom>
          <a:noFill/>
        </p:spPr>
        <p:txBody>
          <a:bodyPr wrap="none" rtlCol="0">
            <a:spAutoFit/>
          </a:bodyPr>
          <a:lstStyle/>
          <a:p>
            <a:r>
              <a:rPr lang="en-US">
                <a:solidFill>
                  <a:schemeClr val="accent1"/>
                </a:solidFill>
              </a:rPr>
              <a:t>Transform</a:t>
            </a:r>
          </a:p>
        </p:txBody>
      </p:sp>
      <p:sp>
        <p:nvSpPr>
          <p:cNvPr id="36" name="TextBox 35">
            <a:extLst>
              <a:ext uri="{FF2B5EF4-FFF2-40B4-BE49-F238E27FC236}">
                <a16:creationId xmlns:a16="http://schemas.microsoft.com/office/drawing/2014/main" id="{9AD0EA2E-FA5E-488F-98C0-F4099D7C7B33}"/>
              </a:ext>
            </a:extLst>
          </p:cNvPr>
          <p:cNvSpPr txBox="1"/>
          <p:nvPr/>
        </p:nvSpPr>
        <p:spPr>
          <a:xfrm>
            <a:off x="11033631" y="3014403"/>
            <a:ext cx="705514" cy="369332"/>
          </a:xfrm>
          <a:prstGeom prst="rect">
            <a:avLst/>
          </a:prstGeom>
          <a:noFill/>
        </p:spPr>
        <p:txBody>
          <a:bodyPr wrap="none" rtlCol="0">
            <a:spAutoFit/>
          </a:bodyPr>
          <a:lstStyle/>
          <a:p>
            <a:r>
              <a:rPr lang="en-US">
                <a:solidFill>
                  <a:schemeClr val="accent1"/>
                </a:solidFill>
              </a:rPr>
              <a:t>Serve</a:t>
            </a:r>
          </a:p>
        </p:txBody>
      </p:sp>
      <p:sp>
        <p:nvSpPr>
          <p:cNvPr id="43" name="Title 1">
            <a:extLst>
              <a:ext uri="{FF2B5EF4-FFF2-40B4-BE49-F238E27FC236}">
                <a16:creationId xmlns:a16="http://schemas.microsoft.com/office/drawing/2014/main" id="{29384F87-E90F-4907-9C51-3E5924EEBD1F}"/>
              </a:ext>
            </a:extLst>
          </p:cNvPr>
          <p:cNvSpPr>
            <a:spLocks noGrp="1"/>
          </p:cNvSpPr>
          <p:nvPr>
            <p:ph type="title"/>
          </p:nvPr>
        </p:nvSpPr>
        <p:spPr>
          <a:xfrm>
            <a:off x="694611" y="0"/>
            <a:ext cx="10579608" cy="1188720"/>
          </a:xfrm>
        </p:spPr>
        <p:txBody>
          <a:bodyPr>
            <a:normAutofit/>
          </a:bodyPr>
          <a:lstStyle/>
          <a:p>
            <a:pPr algn="ctr"/>
            <a:r>
              <a:rPr lang="en-US" sz="4000">
                <a:solidFill>
                  <a:schemeClr val="tx2"/>
                </a:solidFill>
              </a:rPr>
              <a:t>Data Flow: Step by Step</a:t>
            </a:r>
          </a:p>
        </p:txBody>
      </p:sp>
    </p:spTree>
    <p:extLst>
      <p:ext uri="{BB962C8B-B14F-4D97-AF65-F5344CB8AC3E}">
        <p14:creationId xmlns:p14="http://schemas.microsoft.com/office/powerpoint/2010/main" val="1974002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9C763CF1-391C-CB42-9C05-F0770E9265EB}"/>
              </a:ext>
              <a:ext uri="{C183D7F6-B498-43B3-948B-1728B52AA6E4}">
                <adec:decorative xmlns:adec="http://schemas.microsoft.com/office/drawing/2017/decorative" val="1"/>
              </a:ext>
            </a:extLst>
          </p:cNvPr>
          <p:cNvSpPr/>
          <p:nvPr/>
        </p:nvSpPr>
        <p:spPr bwMode="auto">
          <a:xfrm>
            <a:off x="8580550" y="2487920"/>
            <a:ext cx="1554480" cy="19063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108" name="Graphic 107" descr="Power BI Logo">
            <a:extLst>
              <a:ext uri="{FF2B5EF4-FFF2-40B4-BE49-F238E27FC236}">
                <a16:creationId xmlns:a16="http://schemas.microsoft.com/office/drawing/2014/main" id="{EA6A76EF-5523-C942-9F28-DEFC29313F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3470" y="2744610"/>
            <a:ext cx="548640" cy="548640"/>
          </a:xfrm>
          <a:prstGeom prst="rect">
            <a:avLst/>
          </a:prstGeom>
        </p:spPr>
      </p:pic>
      <p:sp>
        <p:nvSpPr>
          <p:cNvPr id="85" name="Rounded Rectangle 84">
            <a:extLst>
              <a:ext uri="{FF2B5EF4-FFF2-40B4-BE49-F238E27FC236}">
                <a16:creationId xmlns:a16="http://schemas.microsoft.com/office/drawing/2014/main" id="{7990FCC3-A6F6-B349-9118-99785825A28B}"/>
              </a:ext>
              <a:ext uri="{C183D7F6-B498-43B3-948B-1728B52AA6E4}">
                <adec:decorative xmlns:adec="http://schemas.microsoft.com/office/drawing/2017/decorative" val="1"/>
              </a:ext>
            </a:extLst>
          </p:cNvPr>
          <p:cNvSpPr/>
          <p:nvPr/>
        </p:nvSpPr>
        <p:spPr bwMode="auto">
          <a:xfrm>
            <a:off x="2053302" y="2487920"/>
            <a:ext cx="1554480" cy="19063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93" name="Rounded Rectangle 92">
            <a:extLst>
              <a:ext uri="{FF2B5EF4-FFF2-40B4-BE49-F238E27FC236}">
                <a16:creationId xmlns:a16="http://schemas.microsoft.com/office/drawing/2014/main" id="{DB3923A8-C50B-E643-8256-CE20B8381E0C}"/>
              </a:ext>
              <a:ext uri="{C183D7F6-B498-43B3-948B-1728B52AA6E4}">
                <adec:decorative xmlns:adec="http://schemas.microsoft.com/office/drawing/2017/decorative" val="1"/>
              </a:ext>
            </a:extLst>
          </p:cNvPr>
          <p:cNvSpPr/>
          <p:nvPr/>
        </p:nvSpPr>
        <p:spPr bwMode="auto">
          <a:xfrm>
            <a:off x="3685114" y="2487920"/>
            <a:ext cx="1554480" cy="19063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99" name="Rounded Rectangle 98">
            <a:extLst>
              <a:ext uri="{FF2B5EF4-FFF2-40B4-BE49-F238E27FC236}">
                <a16:creationId xmlns:a16="http://schemas.microsoft.com/office/drawing/2014/main" id="{7C04D4BB-6479-2948-9032-309EFA21090B}"/>
              </a:ext>
              <a:ext uri="{C183D7F6-B498-43B3-948B-1728B52AA6E4}">
                <adec:decorative xmlns:adec="http://schemas.microsoft.com/office/drawing/2017/decorative" val="1"/>
              </a:ext>
            </a:extLst>
          </p:cNvPr>
          <p:cNvSpPr/>
          <p:nvPr/>
        </p:nvSpPr>
        <p:spPr bwMode="auto">
          <a:xfrm>
            <a:off x="5316926" y="2487920"/>
            <a:ext cx="1554480" cy="19063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3" name="Rounded Rectangle 102">
            <a:extLst>
              <a:ext uri="{FF2B5EF4-FFF2-40B4-BE49-F238E27FC236}">
                <a16:creationId xmlns:a16="http://schemas.microsoft.com/office/drawing/2014/main" id="{8A14935B-EDF0-E746-8A70-C077836F6162}"/>
              </a:ext>
              <a:ext uri="{C183D7F6-B498-43B3-948B-1728B52AA6E4}">
                <adec:decorative xmlns:adec="http://schemas.microsoft.com/office/drawing/2017/decorative" val="1"/>
              </a:ext>
            </a:extLst>
          </p:cNvPr>
          <p:cNvSpPr/>
          <p:nvPr/>
        </p:nvSpPr>
        <p:spPr bwMode="auto">
          <a:xfrm>
            <a:off x="6948738" y="2487920"/>
            <a:ext cx="1554480" cy="19063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1" name="Rounded Rectangle 106">
            <a:extLst>
              <a:ext uri="{FF2B5EF4-FFF2-40B4-BE49-F238E27FC236}">
                <a16:creationId xmlns:a16="http://schemas.microsoft.com/office/drawing/2014/main" id="{E96055B3-5510-5A92-293B-B8B1202A6644}"/>
              </a:ext>
              <a:ext uri="{C183D7F6-B498-43B3-948B-1728B52AA6E4}">
                <adec:decorative xmlns:adec="http://schemas.microsoft.com/office/drawing/2017/decorative" val="1"/>
              </a:ext>
            </a:extLst>
          </p:cNvPr>
          <p:cNvSpPr/>
          <p:nvPr/>
        </p:nvSpPr>
        <p:spPr bwMode="auto">
          <a:xfrm>
            <a:off x="10212365" y="2487920"/>
            <a:ext cx="1554480" cy="19063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 name="Title 1">
            <a:extLst>
              <a:ext uri="{FF2B5EF4-FFF2-40B4-BE49-F238E27FC236}">
                <a16:creationId xmlns:a16="http://schemas.microsoft.com/office/drawing/2014/main" id="{491FCCD2-1E5B-24E1-D625-A2D38BC832C9}"/>
              </a:ext>
            </a:extLst>
          </p:cNvPr>
          <p:cNvSpPr txBox="1">
            <a:spLocks noGrp="1"/>
          </p:cNvSpPr>
          <p:nvPr>
            <p:ph type="title" idx="4294967295"/>
          </p:nvPr>
        </p:nvSpPr>
        <p:spPr>
          <a:xfrm>
            <a:off x="421261" y="520052"/>
            <a:ext cx="9067800" cy="492443"/>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50" normalizeH="0" baseline="0" noProof="0">
                <a:ln w="3175">
                  <a:noFill/>
                </a:ln>
                <a:solidFill>
                  <a:srgbClr val="117865"/>
                </a:solidFill>
                <a:effectLst/>
                <a:uLnTx/>
                <a:uFillTx/>
                <a:latin typeface="Segoe UI Semibold"/>
                <a:ea typeface="+mn-ea"/>
                <a:cs typeface="Segoe UI" pitchFamily="34" charset="0"/>
              </a:rPr>
              <a:t>Microsoft Fabric does it all—in a unified solution</a:t>
            </a:r>
          </a:p>
        </p:txBody>
      </p:sp>
      <p:sp>
        <p:nvSpPr>
          <p:cNvPr id="22" name="Text Placeholder 2">
            <a:extLst>
              <a:ext uri="{FF2B5EF4-FFF2-40B4-BE49-F238E27FC236}">
                <a16:creationId xmlns:a16="http://schemas.microsoft.com/office/drawing/2014/main" id="{6F0F4118-0BA6-854F-884A-E9C84122D0BA}"/>
              </a:ext>
            </a:extLst>
          </p:cNvPr>
          <p:cNvSpPr txBox="1">
            <a:spLocks/>
          </p:cNvSpPr>
          <p:nvPr/>
        </p:nvSpPr>
        <p:spPr>
          <a:xfrm>
            <a:off x="331124" y="1150288"/>
            <a:ext cx="10438599" cy="8313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20000"/>
              </a:lnSpc>
              <a:spcBef>
                <a:spcPct val="20000"/>
              </a:spcBef>
              <a:spcAft>
                <a:spcPts val="60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An end-to-end analytics platform that brings together all the data and analytics tools that organizations need to go from the data lake to the business user</a:t>
            </a:r>
            <a:endParaRPr kumimoji="0" lang="en-US" sz="18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sp>
        <p:nvSpPr>
          <p:cNvPr id="76" name="Rounded Rectangle 75">
            <a:extLst>
              <a:ext uri="{FF2B5EF4-FFF2-40B4-BE49-F238E27FC236}">
                <a16:creationId xmlns:a16="http://schemas.microsoft.com/office/drawing/2014/main" id="{38B840E9-C789-DF44-BE6A-7D6AD2D01561}"/>
              </a:ext>
              <a:ext uri="{C183D7F6-B498-43B3-948B-1728B52AA6E4}">
                <adec:decorative xmlns:adec="http://schemas.microsoft.com/office/drawing/2017/decorative" val="1"/>
              </a:ext>
            </a:extLst>
          </p:cNvPr>
          <p:cNvSpPr/>
          <p:nvPr/>
        </p:nvSpPr>
        <p:spPr bwMode="auto">
          <a:xfrm>
            <a:off x="421261" y="2487920"/>
            <a:ext cx="1554480" cy="19063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79" name="Picture 78" descr="Data Factory Logo">
            <a:extLst>
              <a:ext uri="{FF2B5EF4-FFF2-40B4-BE49-F238E27FC236}">
                <a16:creationId xmlns:a16="http://schemas.microsoft.com/office/drawing/2014/main" id="{58A023B6-4986-344C-B0D3-F193CED765C9}"/>
              </a:ext>
            </a:extLst>
          </p:cNvPr>
          <p:cNvPicPr>
            <a:picLocks noChangeAspect="1"/>
          </p:cNvPicPr>
          <p:nvPr/>
        </p:nvPicPr>
        <p:blipFill>
          <a:blip r:embed="rId5"/>
          <a:srcRect/>
          <a:stretch/>
        </p:blipFill>
        <p:spPr>
          <a:xfrm>
            <a:off x="970346" y="2802468"/>
            <a:ext cx="456310" cy="457200"/>
          </a:xfrm>
          <a:prstGeom prst="rect">
            <a:avLst/>
          </a:prstGeom>
        </p:spPr>
      </p:pic>
      <p:sp>
        <p:nvSpPr>
          <p:cNvPr id="80" name="Text Placeholder 2">
            <a:extLst>
              <a:ext uri="{FF2B5EF4-FFF2-40B4-BE49-F238E27FC236}">
                <a16:creationId xmlns:a16="http://schemas.microsoft.com/office/drawing/2014/main" id="{2F03540B-8801-A540-A6EA-AFF2ABFC3F1A}"/>
              </a:ext>
            </a:extLst>
          </p:cNvPr>
          <p:cNvSpPr txBox="1">
            <a:spLocks/>
          </p:cNvSpPr>
          <p:nvPr/>
        </p:nvSpPr>
        <p:spPr>
          <a:xfrm>
            <a:off x="421261" y="3417271"/>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Data Integration</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82" name="Text Placeholder 2">
            <a:extLst>
              <a:ext uri="{FF2B5EF4-FFF2-40B4-BE49-F238E27FC236}">
                <a16:creationId xmlns:a16="http://schemas.microsoft.com/office/drawing/2014/main" id="{727F33E3-169E-244E-8FC6-B252049E7824}"/>
              </a:ext>
            </a:extLst>
          </p:cNvPr>
          <p:cNvSpPr txBox="1">
            <a:spLocks/>
          </p:cNvSpPr>
          <p:nvPr/>
        </p:nvSpPr>
        <p:spPr>
          <a:xfrm>
            <a:off x="421261" y="3836805"/>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Data Factory</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pic>
        <p:nvPicPr>
          <p:cNvPr id="88" name="Picture 87" descr="Synapse Spark Logo">
            <a:extLst>
              <a:ext uri="{FF2B5EF4-FFF2-40B4-BE49-F238E27FC236}">
                <a16:creationId xmlns:a16="http://schemas.microsoft.com/office/drawing/2014/main" id="{56455CAC-7F7C-0040-9362-C8B8530BFAF8}"/>
              </a:ext>
            </a:extLst>
          </p:cNvPr>
          <p:cNvPicPr>
            <a:picLocks noChangeAspect="1"/>
          </p:cNvPicPr>
          <p:nvPr/>
        </p:nvPicPr>
        <p:blipFill>
          <a:blip r:embed="rId6"/>
          <a:srcRect/>
          <a:stretch/>
        </p:blipFill>
        <p:spPr>
          <a:xfrm>
            <a:off x="2602387" y="2802468"/>
            <a:ext cx="456310" cy="457200"/>
          </a:xfrm>
          <a:prstGeom prst="rect">
            <a:avLst/>
          </a:prstGeom>
        </p:spPr>
      </p:pic>
      <p:sp>
        <p:nvSpPr>
          <p:cNvPr id="91" name="Text Placeholder 2">
            <a:extLst>
              <a:ext uri="{FF2B5EF4-FFF2-40B4-BE49-F238E27FC236}">
                <a16:creationId xmlns:a16="http://schemas.microsoft.com/office/drawing/2014/main" id="{19DD6C7B-0399-A641-9FDC-26AC9E0DD96C}"/>
              </a:ext>
            </a:extLst>
          </p:cNvPr>
          <p:cNvSpPr txBox="1">
            <a:spLocks/>
          </p:cNvSpPr>
          <p:nvPr/>
        </p:nvSpPr>
        <p:spPr>
          <a:xfrm>
            <a:off x="2053302" y="3417271"/>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Data Engineering</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92" name="Text Placeholder 2">
            <a:extLst>
              <a:ext uri="{FF2B5EF4-FFF2-40B4-BE49-F238E27FC236}">
                <a16:creationId xmlns:a16="http://schemas.microsoft.com/office/drawing/2014/main" id="{B1443B2F-A082-B442-9AF2-F7BF8DEC13A6}"/>
              </a:ext>
            </a:extLst>
          </p:cNvPr>
          <p:cNvSpPr txBox="1">
            <a:spLocks/>
          </p:cNvSpPr>
          <p:nvPr/>
        </p:nvSpPr>
        <p:spPr>
          <a:xfrm>
            <a:off x="2053302" y="3836805"/>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Synapse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pic>
        <p:nvPicPr>
          <p:cNvPr id="95" name="Picture 94" descr="Synapse Logo">
            <a:extLst>
              <a:ext uri="{FF2B5EF4-FFF2-40B4-BE49-F238E27FC236}">
                <a16:creationId xmlns:a16="http://schemas.microsoft.com/office/drawing/2014/main" id="{944EA32D-E48B-0C40-BA2C-E77F607D85E1}"/>
              </a:ext>
            </a:extLst>
          </p:cNvPr>
          <p:cNvPicPr>
            <a:picLocks noChangeAspect="1"/>
          </p:cNvPicPr>
          <p:nvPr/>
        </p:nvPicPr>
        <p:blipFill>
          <a:blip r:embed="rId7"/>
          <a:srcRect/>
          <a:stretch/>
        </p:blipFill>
        <p:spPr>
          <a:xfrm>
            <a:off x="4234199" y="2810765"/>
            <a:ext cx="456310" cy="457200"/>
          </a:xfrm>
          <a:prstGeom prst="rect">
            <a:avLst/>
          </a:prstGeom>
        </p:spPr>
      </p:pic>
      <p:sp>
        <p:nvSpPr>
          <p:cNvPr id="97" name="Text Placeholder 2">
            <a:extLst>
              <a:ext uri="{FF2B5EF4-FFF2-40B4-BE49-F238E27FC236}">
                <a16:creationId xmlns:a16="http://schemas.microsoft.com/office/drawing/2014/main" id="{14576168-1A46-1740-A07D-A6D1E4D3F6F7}"/>
              </a:ext>
            </a:extLst>
          </p:cNvPr>
          <p:cNvSpPr txBox="1">
            <a:spLocks/>
          </p:cNvSpPr>
          <p:nvPr/>
        </p:nvSpPr>
        <p:spPr>
          <a:xfrm>
            <a:off x="3685114" y="3417271"/>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Data Warehouse</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98" name="Text Placeholder 2">
            <a:extLst>
              <a:ext uri="{FF2B5EF4-FFF2-40B4-BE49-F238E27FC236}">
                <a16:creationId xmlns:a16="http://schemas.microsoft.com/office/drawing/2014/main" id="{78D40FA7-259B-C345-9D1E-3D81D7D3846F}"/>
              </a:ext>
            </a:extLst>
          </p:cNvPr>
          <p:cNvSpPr txBox="1">
            <a:spLocks/>
          </p:cNvSpPr>
          <p:nvPr/>
        </p:nvSpPr>
        <p:spPr>
          <a:xfrm>
            <a:off x="3685114" y="3836805"/>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Synapse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pic>
        <p:nvPicPr>
          <p:cNvPr id="100" name="Picture 99" descr="Azure AI Logo">
            <a:extLst>
              <a:ext uri="{FF2B5EF4-FFF2-40B4-BE49-F238E27FC236}">
                <a16:creationId xmlns:a16="http://schemas.microsoft.com/office/drawing/2014/main" id="{57C40355-1C46-E14A-A27B-0FB271A17B18}"/>
              </a:ext>
            </a:extLst>
          </p:cNvPr>
          <p:cNvPicPr>
            <a:picLocks noChangeAspect="1"/>
          </p:cNvPicPr>
          <p:nvPr/>
        </p:nvPicPr>
        <p:blipFill>
          <a:blip r:embed="rId8"/>
          <a:srcRect/>
          <a:stretch/>
        </p:blipFill>
        <p:spPr>
          <a:xfrm>
            <a:off x="5866011" y="2802468"/>
            <a:ext cx="456310" cy="457200"/>
          </a:xfrm>
          <a:prstGeom prst="rect">
            <a:avLst/>
          </a:prstGeom>
        </p:spPr>
      </p:pic>
      <p:sp>
        <p:nvSpPr>
          <p:cNvPr id="101" name="Text Placeholder 2">
            <a:extLst>
              <a:ext uri="{FF2B5EF4-FFF2-40B4-BE49-F238E27FC236}">
                <a16:creationId xmlns:a16="http://schemas.microsoft.com/office/drawing/2014/main" id="{2D7512FF-705D-0B4D-886C-E893CC9A46CD}"/>
              </a:ext>
            </a:extLst>
          </p:cNvPr>
          <p:cNvSpPr txBox="1">
            <a:spLocks/>
          </p:cNvSpPr>
          <p:nvPr/>
        </p:nvSpPr>
        <p:spPr>
          <a:xfrm>
            <a:off x="5316926" y="3417271"/>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Data Science</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102" name="Text Placeholder 2">
            <a:extLst>
              <a:ext uri="{FF2B5EF4-FFF2-40B4-BE49-F238E27FC236}">
                <a16:creationId xmlns:a16="http://schemas.microsoft.com/office/drawing/2014/main" id="{1943E6EE-746A-FA4E-8FBF-39724E59C81F}"/>
              </a:ext>
            </a:extLst>
          </p:cNvPr>
          <p:cNvSpPr txBox="1">
            <a:spLocks/>
          </p:cNvSpPr>
          <p:nvPr/>
        </p:nvSpPr>
        <p:spPr>
          <a:xfrm>
            <a:off x="5316926" y="3836805"/>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Synapse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pic>
        <p:nvPicPr>
          <p:cNvPr id="104" name="Picture 103" descr="Data Explorer Logo">
            <a:extLst>
              <a:ext uri="{FF2B5EF4-FFF2-40B4-BE49-F238E27FC236}">
                <a16:creationId xmlns:a16="http://schemas.microsoft.com/office/drawing/2014/main" id="{230F015A-56C6-4F46-94BE-2DCD2041B25C}"/>
              </a:ext>
            </a:extLst>
          </p:cNvPr>
          <p:cNvPicPr>
            <a:picLocks noChangeAspect="1"/>
          </p:cNvPicPr>
          <p:nvPr/>
        </p:nvPicPr>
        <p:blipFill>
          <a:blip r:embed="rId9"/>
          <a:srcRect/>
          <a:stretch/>
        </p:blipFill>
        <p:spPr>
          <a:xfrm>
            <a:off x="7497823" y="2790330"/>
            <a:ext cx="456310" cy="457200"/>
          </a:xfrm>
          <a:prstGeom prst="rect">
            <a:avLst/>
          </a:prstGeom>
        </p:spPr>
      </p:pic>
      <p:sp>
        <p:nvSpPr>
          <p:cNvPr id="105" name="Text Placeholder 2">
            <a:extLst>
              <a:ext uri="{FF2B5EF4-FFF2-40B4-BE49-F238E27FC236}">
                <a16:creationId xmlns:a16="http://schemas.microsoft.com/office/drawing/2014/main" id="{75A8AB54-24DC-714B-9227-7EFBE21149DD}"/>
              </a:ext>
            </a:extLst>
          </p:cNvPr>
          <p:cNvSpPr txBox="1">
            <a:spLocks/>
          </p:cNvSpPr>
          <p:nvPr/>
        </p:nvSpPr>
        <p:spPr>
          <a:xfrm>
            <a:off x="6948738" y="3417271"/>
            <a:ext cx="1554480" cy="285795"/>
          </a:xfrm>
          <a:prstGeom prst="rect">
            <a:avLst/>
          </a:prstGeom>
        </p:spPr>
        <p:txBody>
          <a:bodyPr lIns="0" r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Real Time Analytics</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106" name="Text Placeholder 2">
            <a:extLst>
              <a:ext uri="{FF2B5EF4-FFF2-40B4-BE49-F238E27FC236}">
                <a16:creationId xmlns:a16="http://schemas.microsoft.com/office/drawing/2014/main" id="{E894666B-1B55-E34E-9C82-2E4F467A5AC9}"/>
              </a:ext>
            </a:extLst>
          </p:cNvPr>
          <p:cNvSpPr txBox="1">
            <a:spLocks/>
          </p:cNvSpPr>
          <p:nvPr/>
        </p:nvSpPr>
        <p:spPr>
          <a:xfrm>
            <a:off x="6948738" y="3836805"/>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Synapse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sp>
        <p:nvSpPr>
          <p:cNvPr id="109" name="Text Placeholder 2">
            <a:extLst>
              <a:ext uri="{FF2B5EF4-FFF2-40B4-BE49-F238E27FC236}">
                <a16:creationId xmlns:a16="http://schemas.microsoft.com/office/drawing/2014/main" id="{78F07DE3-BAAB-9640-84C2-373ED20A81AD}"/>
              </a:ext>
            </a:extLst>
          </p:cNvPr>
          <p:cNvSpPr txBox="1">
            <a:spLocks/>
          </p:cNvSpPr>
          <p:nvPr/>
        </p:nvSpPr>
        <p:spPr>
          <a:xfrm>
            <a:off x="8580550" y="3417271"/>
            <a:ext cx="1554480" cy="285795"/>
          </a:xfrm>
          <a:prstGeom prst="rect">
            <a:avLst/>
          </a:prstGeom>
        </p:spPr>
        <p:txBody>
          <a:bodyPr lIns="0" r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Business Intelligence</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110" name="Text Placeholder 2">
            <a:extLst>
              <a:ext uri="{FF2B5EF4-FFF2-40B4-BE49-F238E27FC236}">
                <a16:creationId xmlns:a16="http://schemas.microsoft.com/office/drawing/2014/main" id="{0655A24C-72D1-9647-BB6A-94ACBFB8968F}"/>
              </a:ext>
            </a:extLst>
          </p:cNvPr>
          <p:cNvSpPr txBox="1">
            <a:spLocks/>
          </p:cNvSpPr>
          <p:nvPr/>
        </p:nvSpPr>
        <p:spPr>
          <a:xfrm>
            <a:off x="8580550" y="3836805"/>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Power BI</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sp>
        <p:nvSpPr>
          <p:cNvPr id="113" name="Rounded Rectangle 112">
            <a:extLst>
              <a:ext uri="{FF2B5EF4-FFF2-40B4-BE49-F238E27FC236}">
                <a16:creationId xmlns:a16="http://schemas.microsoft.com/office/drawing/2014/main" id="{92D1BC01-5190-784B-A3BD-DD5C99BFDBF3}"/>
              </a:ext>
              <a:ext uri="{C183D7F6-B498-43B3-948B-1728B52AA6E4}">
                <adec:decorative xmlns:adec="http://schemas.microsoft.com/office/drawing/2017/decorative" val="1"/>
              </a:ext>
            </a:extLst>
          </p:cNvPr>
          <p:cNvSpPr/>
          <p:nvPr/>
        </p:nvSpPr>
        <p:spPr bwMode="auto">
          <a:xfrm>
            <a:off x="421490" y="5363354"/>
            <a:ext cx="11349250" cy="78638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15" name="Text Placeholder 2">
            <a:extLst>
              <a:ext uri="{FF2B5EF4-FFF2-40B4-BE49-F238E27FC236}">
                <a16:creationId xmlns:a16="http://schemas.microsoft.com/office/drawing/2014/main" id="{8ABD3955-0237-CE4F-AC46-E76BD277AB8A}"/>
              </a:ext>
            </a:extLst>
          </p:cNvPr>
          <p:cNvSpPr txBox="1">
            <a:spLocks/>
          </p:cNvSpPr>
          <p:nvPr/>
        </p:nvSpPr>
        <p:spPr>
          <a:xfrm>
            <a:off x="3743054" y="5444559"/>
            <a:ext cx="4706123" cy="273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UNIFIED</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116" name="Text Placeholder 2">
            <a:extLst>
              <a:ext uri="{FF2B5EF4-FFF2-40B4-BE49-F238E27FC236}">
                <a16:creationId xmlns:a16="http://schemas.microsoft.com/office/drawing/2014/main" id="{B4C4958E-AF08-2344-B21E-95B0629FEFA0}"/>
              </a:ext>
            </a:extLst>
          </p:cNvPr>
          <p:cNvSpPr txBox="1">
            <a:spLocks/>
          </p:cNvSpPr>
          <p:nvPr/>
        </p:nvSpPr>
        <p:spPr>
          <a:xfrm>
            <a:off x="1418377" y="5756925"/>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SaaS product experience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sp>
        <p:nvSpPr>
          <p:cNvPr id="111" name="Rounded Rectangle 110">
            <a:extLst>
              <a:ext uri="{FF2B5EF4-FFF2-40B4-BE49-F238E27FC236}">
                <a16:creationId xmlns:a16="http://schemas.microsoft.com/office/drawing/2014/main" id="{8D4AAF20-967C-6149-84FD-4BD772ACF9BB}"/>
              </a:ext>
              <a:ext uri="{C183D7F6-B498-43B3-948B-1728B52AA6E4}">
                <adec:decorative xmlns:adec="http://schemas.microsoft.com/office/drawing/2017/decorative" val="1"/>
              </a:ext>
            </a:extLst>
          </p:cNvPr>
          <p:cNvSpPr/>
          <p:nvPr/>
        </p:nvSpPr>
        <p:spPr bwMode="auto">
          <a:xfrm>
            <a:off x="421490" y="4482739"/>
            <a:ext cx="11349249" cy="789514"/>
          </a:xfrm>
          <a:prstGeom prst="roundRect">
            <a:avLst>
              <a:gd name="adj" fmla="val 3999"/>
            </a:avLst>
          </a:prstGeom>
          <a:solidFill>
            <a:schemeClr val="tx1">
              <a:lumMod val="95000"/>
            </a:schemeClr>
          </a:solidFill>
          <a:ln>
            <a:solidFill>
              <a:schemeClr val="tx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112" name="Picture 111" descr="OneLake Logo">
            <a:extLst>
              <a:ext uri="{FF2B5EF4-FFF2-40B4-BE49-F238E27FC236}">
                <a16:creationId xmlns:a16="http://schemas.microsoft.com/office/drawing/2014/main" id="{5FBEB6DC-ED3C-DD4D-BF28-87CF5E42E313}"/>
              </a:ext>
            </a:extLst>
          </p:cNvPr>
          <p:cNvPicPr>
            <a:picLocks noChangeAspect="1"/>
          </p:cNvPicPr>
          <p:nvPr/>
        </p:nvPicPr>
        <p:blipFill>
          <a:blip r:embed="rId10"/>
          <a:srcRect/>
          <a:stretch/>
        </p:blipFill>
        <p:spPr>
          <a:xfrm>
            <a:off x="708849" y="4728378"/>
            <a:ext cx="285237" cy="285795"/>
          </a:xfrm>
          <a:prstGeom prst="rect">
            <a:avLst/>
          </a:prstGeom>
        </p:spPr>
      </p:pic>
      <p:sp>
        <p:nvSpPr>
          <p:cNvPr id="117" name="Text Placeholder 2">
            <a:extLst>
              <a:ext uri="{FF2B5EF4-FFF2-40B4-BE49-F238E27FC236}">
                <a16:creationId xmlns:a16="http://schemas.microsoft.com/office/drawing/2014/main" id="{5E5F39D0-2A09-C446-9698-769F5117722E}"/>
              </a:ext>
            </a:extLst>
          </p:cNvPr>
          <p:cNvSpPr txBox="1">
            <a:spLocks/>
          </p:cNvSpPr>
          <p:nvPr/>
        </p:nvSpPr>
        <p:spPr>
          <a:xfrm>
            <a:off x="1165092" y="4636933"/>
            <a:ext cx="4706123" cy="273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Unified data foundation</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118" name="Text Placeholder 2">
            <a:extLst>
              <a:ext uri="{FF2B5EF4-FFF2-40B4-BE49-F238E27FC236}">
                <a16:creationId xmlns:a16="http://schemas.microsoft.com/office/drawing/2014/main" id="{FE344FAF-646B-6F4E-87A2-9A9CA23D19D5}"/>
              </a:ext>
            </a:extLst>
          </p:cNvPr>
          <p:cNvSpPr txBox="1">
            <a:spLocks/>
          </p:cNvSpPr>
          <p:nvPr/>
        </p:nvSpPr>
        <p:spPr>
          <a:xfrm>
            <a:off x="1165094" y="4826966"/>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OneLake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pic>
        <p:nvPicPr>
          <p:cNvPr id="13" name="Picture 12" descr="A picture containing graphics, colorfulness, graphic design, creativity&#10;&#10;Description automatically generated">
            <a:extLst>
              <a:ext uri="{FF2B5EF4-FFF2-40B4-BE49-F238E27FC236}">
                <a16:creationId xmlns:a16="http://schemas.microsoft.com/office/drawing/2014/main" id="{C50E9FF7-BCC0-40BF-B7B8-33393EB7B687}"/>
              </a:ext>
            </a:extLst>
          </p:cNvPr>
          <p:cNvPicPr>
            <a:picLocks noChangeAspect="1"/>
          </p:cNvPicPr>
          <p:nvPr/>
        </p:nvPicPr>
        <p:blipFill>
          <a:blip r:embed="rId11"/>
          <a:stretch>
            <a:fillRect/>
          </a:stretch>
        </p:blipFill>
        <p:spPr>
          <a:xfrm>
            <a:off x="10637950" y="2744610"/>
            <a:ext cx="557897" cy="557897"/>
          </a:xfrm>
          <a:prstGeom prst="rect">
            <a:avLst/>
          </a:prstGeom>
        </p:spPr>
      </p:pic>
      <p:sp>
        <p:nvSpPr>
          <p:cNvPr id="14" name="Text Placeholder 2">
            <a:extLst>
              <a:ext uri="{FF2B5EF4-FFF2-40B4-BE49-F238E27FC236}">
                <a16:creationId xmlns:a16="http://schemas.microsoft.com/office/drawing/2014/main" id="{75700E62-D845-6515-E904-DA316947D501}"/>
              </a:ext>
            </a:extLst>
          </p:cNvPr>
          <p:cNvSpPr txBox="1">
            <a:spLocks/>
          </p:cNvSpPr>
          <p:nvPr/>
        </p:nvSpPr>
        <p:spPr>
          <a:xfrm>
            <a:off x="10212362" y="3417271"/>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a:ln>
                  <a:noFill/>
                </a:ln>
                <a:solidFill>
                  <a:srgbClr val="117865"/>
                </a:solidFill>
                <a:effectLst/>
                <a:uLnTx/>
                <a:uFillTx/>
                <a:latin typeface="Segoe UI" panose="020B0502040204020203" pitchFamily="34" charset="0"/>
                <a:ea typeface="+mn-ea"/>
                <a:cs typeface="Segoe UI" panose="020B0502040204020203" pitchFamily="34" charset="0"/>
              </a:rPr>
              <a:t>Observability</a:t>
            </a:r>
            <a:endParaRPr kumimoji="0" lang="en-US" sz="1200" b="1" i="0" u="none" strike="noStrike" kern="1200" cap="none" spc="0" normalizeH="0" baseline="0" noProof="0">
              <a:ln>
                <a:noFill/>
              </a:ln>
              <a:solidFill>
                <a:srgbClr val="117865"/>
              </a:solidFill>
              <a:effectLst/>
              <a:uLnTx/>
              <a:uFillTx/>
              <a:latin typeface="Segoe UI"/>
              <a:ea typeface="+mn-ea"/>
              <a:cs typeface="Segoe UI" panose="020B0502040204020203" pitchFamily="34" charset="0"/>
            </a:endParaRPr>
          </a:p>
        </p:txBody>
      </p:sp>
      <p:sp>
        <p:nvSpPr>
          <p:cNvPr id="15" name="Text Placeholder 2">
            <a:extLst>
              <a:ext uri="{FF2B5EF4-FFF2-40B4-BE49-F238E27FC236}">
                <a16:creationId xmlns:a16="http://schemas.microsoft.com/office/drawing/2014/main" id="{FF07E2D9-A92A-BB61-E4BC-6182B9F87610}"/>
              </a:ext>
            </a:extLst>
          </p:cNvPr>
          <p:cNvSpPr txBox="1">
            <a:spLocks/>
          </p:cNvSpPr>
          <p:nvPr/>
        </p:nvSpPr>
        <p:spPr>
          <a:xfrm>
            <a:off x="10212362" y="3836805"/>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Data Activator</a:t>
            </a:r>
          </a:p>
        </p:txBody>
      </p:sp>
      <p:sp>
        <p:nvSpPr>
          <p:cNvPr id="20" name="Text Placeholder 2">
            <a:extLst>
              <a:ext uri="{FF2B5EF4-FFF2-40B4-BE49-F238E27FC236}">
                <a16:creationId xmlns:a16="http://schemas.microsoft.com/office/drawing/2014/main" id="{C7A19EC4-827D-0DC1-7342-BD310012B334}"/>
              </a:ext>
            </a:extLst>
          </p:cNvPr>
          <p:cNvSpPr txBox="1">
            <a:spLocks/>
          </p:cNvSpPr>
          <p:nvPr/>
        </p:nvSpPr>
        <p:spPr>
          <a:xfrm>
            <a:off x="3880853" y="5756925"/>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Security and governance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sp>
        <p:nvSpPr>
          <p:cNvPr id="21" name="Text Placeholder 2">
            <a:extLst>
              <a:ext uri="{FF2B5EF4-FFF2-40B4-BE49-F238E27FC236}">
                <a16:creationId xmlns:a16="http://schemas.microsoft.com/office/drawing/2014/main" id="{1CE510CD-E0BC-4756-B4C4-41BE14140584}"/>
              </a:ext>
            </a:extLst>
          </p:cNvPr>
          <p:cNvSpPr txBox="1">
            <a:spLocks/>
          </p:cNvSpPr>
          <p:nvPr/>
        </p:nvSpPr>
        <p:spPr>
          <a:xfrm>
            <a:off x="6343329" y="5756925"/>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Compute and storage</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sp>
        <p:nvSpPr>
          <p:cNvPr id="23" name="Text Placeholder 2">
            <a:extLst>
              <a:ext uri="{FF2B5EF4-FFF2-40B4-BE49-F238E27FC236}">
                <a16:creationId xmlns:a16="http://schemas.microsoft.com/office/drawing/2014/main" id="{DD1083D3-F145-2581-0CBE-2599A8800B8B}"/>
              </a:ext>
            </a:extLst>
          </p:cNvPr>
          <p:cNvSpPr txBox="1">
            <a:spLocks/>
          </p:cNvSpPr>
          <p:nvPr/>
        </p:nvSpPr>
        <p:spPr>
          <a:xfrm>
            <a:off x="8805805" y="5756925"/>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srgbClr val="2F2F2F"/>
                </a:solidFill>
                <a:effectLst/>
                <a:uLnTx/>
                <a:uFillTx/>
                <a:latin typeface="Segoe UI" panose="020B0502040204020203" pitchFamily="34" charset="0"/>
                <a:ea typeface="+mn-ea"/>
                <a:cs typeface="Segoe UI" panose="020B0502040204020203" pitchFamily="34" charset="0"/>
              </a:rPr>
              <a:t>Business model</a:t>
            </a:r>
            <a:endParaRPr kumimoji="0" lang="en-US" sz="1100" b="0" i="0" u="none" strike="noStrike" kern="1200" cap="none" spc="0" normalizeH="0" baseline="0" noProof="0">
              <a:ln>
                <a:noFill/>
              </a:ln>
              <a:solidFill>
                <a:srgbClr val="2F2F2F"/>
              </a:solidFill>
              <a:effectLst/>
              <a:uLnTx/>
              <a:uFillTx/>
              <a:latin typeface="Segoe UI"/>
              <a:ea typeface="+mn-ea"/>
              <a:cs typeface="Segoe UI" panose="020B0502040204020203" pitchFamily="34" charset="0"/>
            </a:endParaRPr>
          </a:p>
        </p:txBody>
      </p:sp>
      <p:cxnSp>
        <p:nvCxnSpPr>
          <p:cNvPr id="30" name="Straight Connector 29">
            <a:extLst>
              <a:ext uri="{FF2B5EF4-FFF2-40B4-BE49-F238E27FC236}">
                <a16:creationId xmlns:a16="http://schemas.microsoft.com/office/drawing/2014/main" id="{96048164-434A-9742-24F1-C3540C9D1211}"/>
              </a:ext>
              <a:ext uri="{C183D7F6-B498-43B3-948B-1728B52AA6E4}">
                <adec:decorative xmlns:adec="http://schemas.microsoft.com/office/drawing/2017/decorative" val="1"/>
              </a:ext>
            </a:extLst>
          </p:cNvPr>
          <p:cNvCxnSpPr>
            <a:cxnSpLocks/>
          </p:cNvCxnSpPr>
          <p:nvPr/>
        </p:nvCxnSpPr>
        <p:spPr>
          <a:xfrm>
            <a:off x="3631574" y="5806295"/>
            <a:ext cx="0" cy="187054"/>
          </a:xfrm>
          <a:prstGeom prst="line">
            <a:avLst/>
          </a:prstGeom>
          <a:ln w="28575">
            <a:solidFill>
              <a:srgbClr val="11786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BBE168-F257-C69B-598B-192207034499}"/>
              </a:ext>
              <a:ext uri="{C183D7F6-B498-43B3-948B-1728B52AA6E4}">
                <adec:decorative xmlns:adec="http://schemas.microsoft.com/office/drawing/2017/decorative" val="1"/>
              </a:ext>
            </a:extLst>
          </p:cNvPr>
          <p:cNvCxnSpPr>
            <a:cxnSpLocks/>
          </p:cNvCxnSpPr>
          <p:nvPr/>
        </p:nvCxnSpPr>
        <p:spPr>
          <a:xfrm>
            <a:off x="6094050" y="5806295"/>
            <a:ext cx="0" cy="187054"/>
          </a:xfrm>
          <a:prstGeom prst="line">
            <a:avLst/>
          </a:prstGeom>
          <a:ln w="28575">
            <a:solidFill>
              <a:srgbClr val="11786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952F86-8EEA-DEB7-9544-E6B2D49AF57B}"/>
              </a:ext>
              <a:ext uri="{C183D7F6-B498-43B3-948B-1728B52AA6E4}">
                <adec:decorative xmlns:adec="http://schemas.microsoft.com/office/drawing/2017/decorative" val="1"/>
              </a:ext>
            </a:extLst>
          </p:cNvPr>
          <p:cNvCxnSpPr>
            <a:cxnSpLocks/>
          </p:cNvCxnSpPr>
          <p:nvPr/>
        </p:nvCxnSpPr>
        <p:spPr>
          <a:xfrm>
            <a:off x="8556526" y="5806295"/>
            <a:ext cx="0" cy="187054"/>
          </a:xfrm>
          <a:prstGeom prst="line">
            <a:avLst/>
          </a:prstGeom>
          <a:ln w="28575">
            <a:solidFill>
              <a:srgbClr val="11786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27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oiseVTI">
  <a:themeElements>
    <a:clrScheme name="AnalogousFromRegularSeed_2SEEDS">
      <a:dk1>
        <a:srgbClr val="000000"/>
      </a:dk1>
      <a:lt1>
        <a:srgbClr val="FFFFFF"/>
      </a:lt1>
      <a:dk2>
        <a:srgbClr val="3B2441"/>
      </a:dk2>
      <a:lt2>
        <a:srgbClr val="E3E8E2"/>
      </a:lt2>
      <a:accent1>
        <a:srgbClr val="B217D5"/>
      </a:accent1>
      <a:accent2>
        <a:srgbClr val="7529E7"/>
      </a:accent2>
      <a:accent3>
        <a:srgbClr val="E729BB"/>
      </a:accent3>
      <a:accent4>
        <a:srgbClr val="5EB714"/>
      </a:accent4>
      <a:accent5>
        <a:srgbClr val="27BC21"/>
      </a:accent5>
      <a:accent6>
        <a:srgbClr val="14BC54"/>
      </a:accent6>
      <a:hlink>
        <a:srgbClr val="449531"/>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1714</Words>
  <Application>Microsoft Office PowerPoint</Application>
  <PresentationFormat>Widescreen</PresentationFormat>
  <Paragraphs>266</Paragraphs>
  <Slides>27</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Aptos</vt:lpstr>
      <vt:lpstr>Arial</vt:lpstr>
      <vt:lpstr>Calibri</vt:lpstr>
      <vt:lpstr>Goudy Old Style</vt:lpstr>
      <vt:lpstr>Inter</vt:lpstr>
      <vt:lpstr>Segoe UI</vt:lpstr>
      <vt:lpstr>Segoe UI Semibold</vt:lpstr>
      <vt:lpstr>Univers Light</vt:lpstr>
      <vt:lpstr>Wingdings</vt:lpstr>
      <vt:lpstr>PoiseVTI</vt:lpstr>
      <vt:lpstr>Azure 1</vt:lpstr>
      <vt:lpstr>Talking Fabric: Analytics in SMC</vt:lpstr>
      <vt:lpstr>What are we doing today?</vt:lpstr>
      <vt:lpstr>Key Takeaways</vt:lpstr>
      <vt:lpstr>Who is Jason</vt:lpstr>
      <vt:lpstr>A Brief Technical Briefing</vt:lpstr>
      <vt:lpstr>Why leverage Lakehouse?</vt:lpstr>
      <vt:lpstr>Medallion Architecture – multiple data layers</vt:lpstr>
      <vt:lpstr>Data Flow: Step by Step</vt:lpstr>
      <vt:lpstr>Microsoft Fabric does it all—in a unified solution</vt:lpstr>
      <vt:lpstr>Medallion in Fabric</vt:lpstr>
      <vt:lpstr>Landing Fabric</vt:lpstr>
      <vt:lpstr>How to land Fabric</vt:lpstr>
      <vt:lpstr>Mini-MTC</vt:lpstr>
      <vt:lpstr>Thoughts on pilots</vt:lpstr>
      <vt:lpstr>Fabric as an Expansion</vt:lpstr>
      <vt:lpstr>Oops! All Databricks</vt:lpstr>
      <vt:lpstr>Integration Databricks and Microsoft Fabric – Store Delta tables in an ADLS (shortcuts) https://learn.microsoft.com/en-us/fabric/onelake/create-adls-shortcut </vt:lpstr>
      <vt:lpstr>Integration Databricks and Microsoft Fabric – Gold layer only in OneLake https://learn.microsoft.com/en-us/fabric/onelake/create-adls-shortcut </vt:lpstr>
      <vt:lpstr>Integration Databricks and Microsoft Fabric – Store Delta tables in OneLake https://learn.microsoft.com/en-us/fabric/onelake/onelake-azure-databricks </vt:lpstr>
      <vt:lpstr>Databricks + Synapse</vt:lpstr>
      <vt:lpstr>Oops! All Synapse</vt:lpstr>
      <vt:lpstr>Pros and Cons</vt:lpstr>
      <vt:lpstr>Common blockers and Tactics</vt:lpstr>
      <vt:lpstr>Why fabric is great</vt:lpstr>
      <vt:lpstr> Demo DW in 20 minutes</vt:lpstr>
      <vt:lpstr>Q&amp;A</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Fabric: Analytics in SMC</dc:title>
  <dc:creator>Jason Eisenzimmer</dc:creator>
  <cp:lastModifiedBy>Jason Eisenzimmer</cp:lastModifiedBy>
  <cp:revision>1</cp:revision>
  <dcterms:created xsi:type="dcterms:W3CDTF">2024-02-08T17:35:18Z</dcterms:created>
  <dcterms:modified xsi:type="dcterms:W3CDTF">2024-02-09T14:54:13Z</dcterms:modified>
</cp:coreProperties>
</file>