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 id="2147483715" r:id="rId5"/>
    <p:sldMasterId id="2147483736" r:id="rId6"/>
  </p:sldMasterIdLst>
  <p:notesMasterIdLst>
    <p:notesMasterId r:id="rId18"/>
  </p:notesMasterIdLst>
  <p:handoutMasterIdLst>
    <p:handoutMasterId r:id="rId19"/>
  </p:handoutMasterIdLst>
  <p:sldIdLst>
    <p:sldId id="364" r:id="rId7"/>
    <p:sldId id="1569" r:id="rId8"/>
    <p:sldId id="1570" r:id="rId9"/>
    <p:sldId id="1571" r:id="rId10"/>
    <p:sldId id="1579" r:id="rId11"/>
    <p:sldId id="1580" r:id="rId12"/>
    <p:sldId id="1573" r:id="rId13"/>
    <p:sldId id="1574" r:id="rId14"/>
    <p:sldId id="1575" r:id="rId15"/>
    <p:sldId id="1578" r:id="rId16"/>
    <p:sldId id="157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E704724-BC0A-42B6-8268-67BC07F7E2DF}">
          <p14:sldIdLst>
            <p14:sldId id="364"/>
            <p14:sldId id="1569"/>
            <p14:sldId id="1570"/>
            <p14:sldId id="1571"/>
            <p14:sldId id="1579"/>
            <p14:sldId id="1580"/>
            <p14:sldId id="1573"/>
            <p14:sldId id="1574"/>
            <p14:sldId id="1575"/>
            <p14:sldId id="1578"/>
            <p14:sldId id="1577"/>
          </p14:sldIdLst>
        </p14:section>
        <p14:section name="Untitled Section" id="{946E8717-1A0E-437A-AD8A-371C18C7133A}">
          <p14:sldIdLst/>
        </p14:section>
      </p14:sectionLst>
    </p:ext>
    <p:ext uri="{EFAFB233-063F-42B5-8137-9DF3F51BA10A}">
      <p15:sldGuideLst xmlns:p15="http://schemas.microsoft.com/office/powerpoint/2012/main">
        <p15:guide id="1" orient="horz" pos="2795"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3374A06-E183-FFA2-4515-17E3E1D3EFE3}" name="Rahul Dodhia" initials="RD" userId="S::radodhia@microsoft.com::38835a4c-72eb-433e-82d5-5dfea868ec36"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1A1A"/>
    <a:srgbClr val="E19815"/>
    <a:srgbClr val="B8B23E"/>
    <a:srgbClr val="CA702C"/>
    <a:srgbClr val="DF8917"/>
    <a:srgbClr val="0078D7"/>
    <a:srgbClr val="515252"/>
    <a:srgbClr val="008272"/>
    <a:srgbClr val="C6D8E4"/>
    <a:srgbClr val="96969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739F19-DE35-4DF1-AEFD-7A860D7A659A}" v="5" dt="2020-12-02T00:02:30.0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503" autoAdjust="0"/>
  </p:normalViewPr>
  <p:slideViewPr>
    <p:cSldViewPr snapToGrid="0">
      <p:cViewPr varScale="1">
        <p:scale>
          <a:sx n="94" d="100"/>
          <a:sy n="94" d="100"/>
        </p:scale>
        <p:origin x="1194" y="90"/>
      </p:cViewPr>
      <p:guideLst>
        <p:guide orient="horz" pos="2795"/>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notesMaster" Target="notesMasters/notesMaster1.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ng Zhong" userId="a5f24ed1-dd0d-45f7-acde-d5dfa3796379" providerId="ADAL" clId="{E6D2DBC0-1658-473B-A0D9-CAE5484DDD28}"/>
    <pc:docChg chg="modSld">
      <pc:chgData name="Ming Zhong" userId="a5f24ed1-dd0d-45f7-acde-d5dfa3796379" providerId="ADAL" clId="{E6D2DBC0-1658-473B-A0D9-CAE5484DDD28}" dt="2020-03-10T17:04:58.132" v="6" actId="14100"/>
      <pc:docMkLst>
        <pc:docMk/>
      </pc:docMkLst>
      <pc:sldChg chg="modSp mod">
        <pc:chgData name="Ming Zhong" userId="a5f24ed1-dd0d-45f7-acde-d5dfa3796379" providerId="ADAL" clId="{E6D2DBC0-1658-473B-A0D9-CAE5484DDD28}" dt="2020-03-10T17:04:58.132" v="6" actId="14100"/>
        <pc:sldMkLst>
          <pc:docMk/>
          <pc:sldMk cId="3317527418" sldId="1568"/>
        </pc:sldMkLst>
        <pc:picChg chg="mod">
          <ac:chgData name="Ming Zhong" userId="a5f24ed1-dd0d-45f7-acde-d5dfa3796379" providerId="ADAL" clId="{E6D2DBC0-1658-473B-A0D9-CAE5484DDD28}" dt="2020-03-10T17:04:58.132" v="6" actId="14100"/>
          <ac:picMkLst>
            <pc:docMk/>
            <pc:sldMk cId="3317527418" sldId="1568"/>
            <ac:picMk id="4" creationId="{B860E5B1-1366-465D-8915-909B05DB99D5}"/>
          </ac:picMkLst>
        </pc:picChg>
      </pc:sldChg>
    </pc:docChg>
  </pc:docChgLst>
  <pc:docChgLst>
    <pc:chgData name="Rahul Dodhia" userId="38835a4c-72eb-433e-82d5-5dfea868ec36" providerId="ADAL" clId="{55865696-B4FB-4B0C-B47A-7E8362E254F1}"/>
    <pc:docChg chg="undo redo custSel modSld">
      <pc:chgData name="Rahul Dodhia" userId="38835a4c-72eb-433e-82d5-5dfea868ec36" providerId="ADAL" clId="{55865696-B4FB-4B0C-B47A-7E8362E254F1}" dt="2020-11-30T23:46:03.166" v="22"/>
      <pc:docMkLst>
        <pc:docMk/>
      </pc:docMkLst>
      <pc:sldChg chg="modSp mod addCm delCm modCm">
        <pc:chgData name="Rahul Dodhia" userId="38835a4c-72eb-433e-82d5-5dfea868ec36" providerId="ADAL" clId="{55865696-B4FB-4B0C-B47A-7E8362E254F1}" dt="2020-11-30T23:31:26.446" v="19"/>
        <pc:sldMkLst>
          <pc:docMk/>
          <pc:sldMk cId="3675298669" sldId="1570"/>
        </pc:sldMkLst>
        <pc:spChg chg="mod">
          <ac:chgData name="Rahul Dodhia" userId="38835a4c-72eb-433e-82d5-5dfea868ec36" providerId="ADAL" clId="{55865696-B4FB-4B0C-B47A-7E8362E254F1}" dt="2020-11-30T23:28:54.013" v="16" actId="20577"/>
          <ac:spMkLst>
            <pc:docMk/>
            <pc:sldMk cId="3675298669" sldId="1570"/>
            <ac:spMk id="3" creationId="{EBE77A40-D251-49BD-8928-40BF3624D4AE}"/>
          </ac:spMkLst>
        </pc:spChg>
      </pc:sldChg>
      <pc:sldChg chg="addCm">
        <pc:chgData name="Rahul Dodhia" userId="38835a4c-72eb-433e-82d5-5dfea868ec36" providerId="ADAL" clId="{55865696-B4FB-4B0C-B47A-7E8362E254F1}" dt="2020-11-30T23:45:13.363" v="21"/>
        <pc:sldMkLst>
          <pc:docMk/>
          <pc:sldMk cId="3185913191" sldId="1572"/>
        </pc:sldMkLst>
      </pc:sldChg>
      <pc:sldChg chg="addCm">
        <pc:chgData name="Rahul Dodhia" userId="38835a4c-72eb-433e-82d5-5dfea868ec36" providerId="ADAL" clId="{55865696-B4FB-4B0C-B47A-7E8362E254F1}" dt="2020-11-30T23:46:03.166" v="22"/>
        <pc:sldMkLst>
          <pc:docMk/>
          <pc:sldMk cId="948757733" sldId="1575"/>
        </pc:sldMkLst>
      </pc:sldChg>
    </pc:docChg>
  </pc:docChgLst>
  <pc:docChgLst>
    <pc:chgData name="Ming Zhong" userId="a5f24ed1-dd0d-45f7-acde-d5dfa3796379" providerId="ADAL" clId="{C4739F19-DE35-4DF1-AEFD-7A860D7A659A}"/>
    <pc:docChg chg="undo custSel addSld delSld modSld modSection">
      <pc:chgData name="Ming Zhong" userId="a5f24ed1-dd0d-45f7-acde-d5dfa3796379" providerId="ADAL" clId="{C4739F19-DE35-4DF1-AEFD-7A860D7A659A}" dt="2020-12-03T19:23:38.441" v="3001" actId="20577"/>
      <pc:docMkLst>
        <pc:docMk/>
      </pc:docMkLst>
      <pc:sldChg chg="modSp mod modNotesTx">
        <pc:chgData name="Ming Zhong" userId="a5f24ed1-dd0d-45f7-acde-d5dfa3796379" providerId="ADAL" clId="{C4739F19-DE35-4DF1-AEFD-7A860D7A659A}" dt="2020-12-03T19:23:38.441" v="3001" actId="20577"/>
        <pc:sldMkLst>
          <pc:docMk/>
          <pc:sldMk cId="1504660464" sldId="364"/>
        </pc:sldMkLst>
        <pc:spChg chg="mod">
          <ac:chgData name="Ming Zhong" userId="a5f24ed1-dd0d-45f7-acde-d5dfa3796379" providerId="ADAL" clId="{C4739F19-DE35-4DF1-AEFD-7A860D7A659A}" dt="2020-12-02T16:56:51.110" v="2685" actId="20577"/>
          <ac:spMkLst>
            <pc:docMk/>
            <pc:sldMk cId="1504660464" sldId="364"/>
            <ac:spMk id="3" creationId="{2C61BC4E-8DF8-EE45-8E16-97860659199B}"/>
          </ac:spMkLst>
        </pc:spChg>
      </pc:sldChg>
      <pc:sldChg chg="modSp mod modNotesTx">
        <pc:chgData name="Ming Zhong" userId="a5f24ed1-dd0d-45f7-acde-d5dfa3796379" providerId="ADAL" clId="{C4739F19-DE35-4DF1-AEFD-7A860D7A659A}" dt="2020-12-03T17:31:23.561" v="2935" actId="20577"/>
        <pc:sldMkLst>
          <pc:docMk/>
          <pc:sldMk cId="2138821090" sldId="1569"/>
        </pc:sldMkLst>
        <pc:spChg chg="mod">
          <ac:chgData name="Ming Zhong" userId="a5f24ed1-dd0d-45f7-acde-d5dfa3796379" providerId="ADAL" clId="{C4739F19-DE35-4DF1-AEFD-7A860D7A659A}" dt="2020-12-03T03:30:15.996" v="2743" actId="20577"/>
          <ac:spMkLst>
            <pc:docMk/>
            <pc:sldMk cId="2138821090" sldId="1569"/>
            <ac:spMk id="3" creationId="{35B45137-BB8A-4D43-8185-AFA40830AD32}"/>
          </ac:spMkLst>
        </pc:spChg>
      </pc:sldChg>
      <pc:sldChg chg="addSp delSp modSp mod delCm modNotesTx">
        <pc:chgData name="Ming Zhong" userId="a5f24ed1-dd0d-45f7-acde-d5dfa3796379" providerId="ADAL" clId="{C4739F19-DE35-4DF1-AEFD-7A860D7A659A}" dt="2020-12-03T18:56:35.442" v="2947" actId="20577"/>
        <pc:sldMkLst>
          <pc:docMk/>
          <pc:sldMk cId="3675298669" sldId="1570"/>
        </pc:sldMkLst>
        <pc:spChg chg="mod">
          <ac:chgData name="Ming Zhong" userId="a5f24ed1-dd0d-45f7-acde-d5dfa3796379" providerId="ADAL" clId="{C4739F19-DE35-4DF1-AEFD-7A860D7A659A}" dt="2020-12-03T18:56:35.442" v="2947" actId="20577"/>
          <ac:spMkLst>
            <pc:docMk/>
            <pc:sldMk cId="3675298669" sldId="1570"/>
            <ac:spMk id="3" creationId="{EBE77A40-D251-49BD-8928-40BF3624D4AE}"/>
          </ac:spMkLst>
        </pc:spChg>
        <pc:spChg chg="add del mod">
          <ac:chgData name="Ming Zhong" userId="a5f24ed1-dd0d-45f7-acde-d5dfa3796379" providerId="ADAL" clId="{C4739F19-DE35-4DF1-AEFD-7A860D7A659A}" dt="2020-12-02T04:42:07.772" v="2419" actId="478"/>
          <ac:spMkLst>
            <pc:docMk/>
            <pc:sldMk cId="3675298669" sldId="1570"/>
            <ac:spMk id="5" creationId="{DB7490D9-4478-4E7A-A426-794C3AFCA0B0}"/>
          </ac:spMkLst>
        </pc:spChg>
      </pc:sldChg>
      <pc:sldChg chg="modSp mod modNotesTx">
        <pc:chgData name="Ming Zhong" userId="a5f24ed1-dd0d-45f7-acde-d5dfa3796379" providerId="ADAL" clId="{C4739F19-DE35-4DF1-AEFD-7A860D7A659A}" dt="2020-12-03T18:29:51.102" v="2939" actId="115"/>
        <pc:sldMkLst>
          <pc:docMk/>
          <pc:sldMk cId="29181382" sldId="1571"/>
        </pc:sldMkLst>
        <pc:spChg chg="mod">
          <ac:chgData name="Ming Zhong" userId="a5f24ed1-dd0d-45f7-acde-d5dfa3796379" providerId="ADAL" clId="{C4739F19-DE35-4DF1-AEFD-7A860D7A659A}" dt="2020-12-03T18:29:51.102" v="2939" actId="115"/>
          <ac:spMkLst>
            <pc:docMk/>
            <pc:sldMk cId="29181382" sldId="1571"/>
            <ac:spMk id="3" creationId="{F8F15F9A-F3BD-49A1-A0E6-18703C4E3299}"/>
          </ac:spMkLst>
        </pc:spChg>
      </pc:sldChg>
      <pc:sldChg chg="del">
        <pc:chgData name="Ming Zhong" userId="a5f24ed1-dd0d-45f7-acde-d5dfa3796379" providerId="ADAL" clId="{C4739F19-DE35-4DF1-AEFD-7A860D7A659A}" dt="2020-12-02T00:01:22.113" v="1489" actId="2696"/>
        <pc:sldMkLst>
          <pc:docMk/>
          <pc:sldMk cId="3185913191" sldId="1572"/>
        </pc:sldMkLst>
      </pc:sldChg>
      <pc:sldChg chg="modSp mod modNotesTx">
        <pc:chgData name="Ming Zhong" userId="a5f24ed1-dd0d-45f7-acde-d5dfa3796379" providerId="ADAL" clId="{C4739F19-DE35-4DF1-AEFD-7A860D7A659A}" dt="2020-12-03T04:09:34.006" v="2848"/>
        <pc:sldMkLst>
          <pc:docMk/>
          <pc:sldMk cId="821140786" sldId="1573"/>
        </pc:sldMkLst>
        <pc:spChg chg="mod">
          <ac:chgData name="Ming Zhong" userId="a5f24ed1-dd0d-45f7-acde-d5dfa3796379" providerId="ADAL" clId="{C4739F19-DE35-4DF1-AEFD-7A860D7A659A}" dt="2020-12-03T04:09:34.006" v="2848"/>
          <ac:spMkLst>
            <pc:docMk/>
            <pc:sldMk cId="821140786" sldId="1573"/>
            <ac:spMk id="3" creationId="{45A3A232-CA47-4DE1-AD0F-7B1129DEE41B}"/>
          </ac:spMkLst>
        </pc:spChg>
      </pc:sldChg>
      <pc:sldChg chg="modSp mod">
        <pc:chgData name="Ming Zhong" userId="a5f24ed1-dd0d-45f7-acde-d5dfa3796379" providerId="ADAL" clId="{C4739F19-DE35-4DF1-AEFD-7A860D7A659A}" dt="2020-12-03T03:29:49.542" v="2721" actId="207"/>
        <pc:sldMkLst>
          <pc:docMk/>
          <pc:sldMk cId="1205829253" sldId="1574"/>
        </pc:sldMkLst>
        <pc:spChg chg="mod">
          <ac:chgData name="Ming Zhong" userId="a5f24ed1-dd0d-45f7-acde-d5dfa3796379" providerId="ADAL" clId="{C4739F19-DE35-4DF1-AEFD-7A860D7A659A}" dt="2020-12-03T03:29:49.542" v="2721" actId="207"/>
          <ac:spMkLst>
            <pc:docMk/>
            <pc:sldMk cId="1205829253" sldId="1574"/>
            <ac:spMk id="3" creationId="{435520E1-68B6-4EC7-A2C9-A664562EA4DD}"/>
          </ac:spMkLst>
        </pc:spChg>
      </pc:sldChg>
      <pc:sldChg chg="modSp mod delCm modNotesTx">
        <pc:chgData name="Ming Zhong" userId="a5f24ed1-dd0d-45f7-acde-d5dfa3796379" providerId="ADAL" clId="{C4739F19-DE35-4DF1-AEFD-7A860D7A659A}" dt="2020-12-03T04:12:50.463" v="2921" actId="20577"/>
        <pc:sldMkLst>
          <pc:docMk/>
          <pc:sldMk cId="948757733" sldId="1575"/>
        </pc:sldMkLst>
        <pc:spChg chg="mod">
          <ac:chgData name="Ming Zhong" userId="a5f24ed1-dd0d-45f7-acde-d5dfa3796379" providerId="ADAL" clId="{C4739F19-DE35-4DF1-AEFD-7A860D7A659A}" dt="2020-12-03T03:29:52.883" v="2722" actId="207"/>
          <ac:spMkLst>
            <pc:docMk/>
            <pc:sldMk cId="948757733" sldId="1575"/>
            <ac:spMk id="3" creationId="{08768BCA-C760-4DE5-BAB2-23A63B0C9FC2}"/>
          </ac:spMkLst>
        </pc:spChg>
      </pc:sldChg>
      <pc:sldChg chg="modSp add mod">
        <pc:chgData name="Ming Zhong" userId="a5f24ed1-dd0d-45f7-acde-d5dfa3796379" providerId="ADAL" clId="{C4739F19-DE35-4DF1-AEFD-7A860D7A659A}" dt="2020-12-03T03:29:37.929" v="2718" actId="207"/>
        <pc:sldMkLst>
          <pc:docMk/>
          <pc:sldMk cId="2468692362" sldId="1579"/>
        </pc:sldMkLst>
        <pc:spChg chg="mod">
          <ac:chgData name="Ming Zhong" userId="a5f24ed1-dd0d-45f7-acde-d5dfa3796379" providerId="ADAL" clId="{C4739F19-DE35-4DF1-AEFD-7A860D7A659A}" dt="2020-12-01T23:47:33.988" v="1204" actId="20577"/>
          <ac:spMkLst>
            <pc:docMk/>
            <pc:sldMk cId="2468692362" sldId="1579"/>
            <ac:spMk id="2" creationId="{1D1A15F1-7A59-4922-95F4-E5E7AFCCF16A}"/>
          </ac:spMkLst>
        </pc:spChg>
        <pc:spChg chg="mod">
          <ac:chgData name="Ming Zhong" userId="a5f24ed1-dd0d-45f7-acde-d5dfa3796379" providerId="ADAL" clId="{C4739F19-DE35-4DF1-AEFD-7A860D7A659A}" dt="2020-12-03T03:29:37.929" v="2718" actId="207"/>
          <ac:spMkLst>
            <pc:docMk/>
            <pc:sldMk cId="2468692362" sldId="1579"/>
            <ac:spMk id="3" creationId="{3699DE9B-50C4-445A-BEEA-DF4F8B0428D6}"/>
          </ac:spMkLst>
        </pc:spChg>
      </pc:sldChg>
      <pc:sldChg chg="modSp add mod modNotesTx">
        <pc:chgData name="Ming Zhong" userId="a5f24ed1-dd0d-45f7-acde-d5dfa3796379" providerId="ADAL" clId="{C4739F19-DE35-4DF1-AEFD-7A860D7A659A}" dt="2020-12-03T03:29:43.326" v="2719" actId="207"/>
        <pc:sldMkLst>
          <pc:docMk/>
          <pc:sldMk cId="2175352701" sldId="1580"/>
        </pc:sldMkLst>
        <pc:spChg chg="mod">
          <ac:chgData name="Ming Zhong" userId="a5f24ed1-dd0d-45f7-acde-d5dfa3796379" providerId="ADAL" clId="{C4739F19-DE35-4DF1-AEFD-7A860D7A659A}" dt="2020-12-01T23:48:55.495" v="1215" actId="20577"/>
          <ac:spMkLst>
            <pc:docMk/>
            <pc:sldMk cId="2175352701" sldId="1580"/>
            <ac:spMk id="2" creationId="{1D1A15F1-7A59-4922-95F4-E5E7AFCCF16A}"/>
          </ac:spMkLst>
        </pc:spChg>
        <pc:spChg chg="mod">
          <ac:chgData name="Ming Zhong" userId="a5f24ed1-dd0d-45f7-acde-d5dfa3796379" providerId="ADAL" clId="{C4739F19-DE35-4DF1-AEFD-7A860D7A659A}" dt="2020-12-03T03:29:43.326" v="2719" actId="207"/>
          <ac:spMkLst>
            <pc:docMk/>
            <pc:sldMk cId="2175352701" sldId="1580"/>
            <ac:spMk id="3" creationId="{3699DE9B-50C4-445A-BEEA-DF4F8B0428D6}"/>
          </ac:spMkLst>
        </pc:spChg>
      </pc:sldChg>
    </pc:docChg>
  </pc:docChgLst>
  <pc:docChgLst>
    <pc:chgData name="Ming Zhong" userId="a5f24ed1-dd0d-45f7-acde-d5dfa3796379" providerId="ADAL" clId="{DC276619-2768-48E7-8A71-9145F8FD3699}"/>
    <pc:docChg chg="undo custSel addSld delSld modSld sldOrd modSection">
      <pc:chgData name="Ming Zhong" userId="a5f24ed1-dd0d-45f7-acde-d5dfa3796379" providerId="ADAL" clId="{DC276619-2768-48E7-8A71-9145F8FD3699}" dt="2020-11-30T23:31:38.523" v="608" actId="2696"/>
      <pc:docMkLst>
        <pc:docMk/>
      </pc:docMkLst>
      <pc:sldChg chg="modSp mod">
        <pc:chgData name="Ming Zhong" userId="a5f24ed1-dd0d-45f7-acde-d5dfa3796379" providerId="ADAL" clId="{DC276619-2768-48E7-8A71-9145F8FD3699}" dt="2020-11-30T23:03:08.951" v="413" actId="14100"/>
        <pc:sldMkLst>
          <pc:docMk/>
          <pc:sldMk cId="1504660464" sldId="364"/>
        </pc:sldMkLst>
        <pc:spChg chg="mod">
          <ac:chgData name="Ming Zhong" userId="a5f24ed1-dd0d-45f7-acde-d5dfa3796379" providerId="ADAL" clId="{DC276619-2768-48E7-8A71-9145F8FD3699}" dt="2020-11-30T23:03:03.884" v="411" actId="14100"/>
          <ac:spMkLst>
            <pc:docMk/>
            <pc:sldMk cId="1504660464" sldId="364"/>
            <ac:spMk id="3" creationId="{2C61BC4E-8DF8-EE45-8E16-97860659199B}"/>
          </ac:spMkLst>
        </pc:spChg>
        <pc:picChg chg="mod">
          <ac:chgData name="Ming Zhong" userId="a5f24ed1-dd0d-45f7-acde-d5dfa3796379" providerId="ADAL" clId="{DC276619-2768-48E7-8A71-9145F8FD3699}" dt="2020-11-30T23:03:08.951" v="413" actId="14100"/>
          <ac:picMkLst>
            <pc:docMk/>
            <pc:sldMk cId="1504660464" sldId="364"/>
            <ac:picMk id="9" creationId="{9F9A7938-66BC-4013-8A41-E29A4918E458}"/>
          </ac:picMkLst>
        </pc:picChg>
      </pc:sldChg>
      <pc:sldChg chg="del">
        <pc:chgData name="Ming Zhong" userId="a5f24ed1-dd0d-45f7-acde-d5dfa3796379" providerId="ADAL" clId="{DC276619-2768-48E7-8A71-9145F8FD3699}" dt="2020-11-24T17:45:01.678" v="324" actId="47"/>
        <pc:sldMkLst>
          <pc:docMk/>
          <pc:sldMk cId="1966652740" sldId="1562"/>
        </pc:sldMkLst>
      </pc:sldChg>
      <pc:sldChg chg="modSp mod">
        <pc:chgData name="Ming Zhong" userId="a5f24ed1-dd0d-45f7-acde-d5dfa3796379" providerId="ADAL" clId="{DC276619-2768-48E7-8A71-9145F8FD3699}" dt="2020-11-24T17:05:44.089" v="36" actId="20577"/>
        <pc:sldMkLst>
          <pc:docMk/>
          <pc:sldMk cId="2138821090" sldId="1569"/>
        </pc:sldMkLst>
        <pc:spChg chg="mod">
          <ac:chgData name="Ming Zhong" userId="a5f24ed1-dd0d-45f7-acde-d5dfa3796379" providerId="ADAL" clId="{DC276619-2768-48E7-8A71-9145F8FD3699}" dt="2020-11-24T17:05:22.404" v="33" actId="20577"/>
          <ac:spMkLst>
            <pc:docMk/>
            <pc:sldMk cId="2138821090" sldId="1569"/>
            <ac:spMk id="2" creationId="{2E34E601-3E90-4027-9A49-FDD05B03BC7E}"/>
          </ac:spMkLst>
        </pc:spChg>
        <pc:spChg chg="mod">
          <ac:chgData name="Ming Zhong" userId="a5f24ed1-dd0d-45f7-acde-d5dfa3796379" providerId="ADAL" clId="{DC276619-2768-48E7-8A71-9145F8FD3699}" dt="2020-11-24T17:05:44.089" v="36" actId="20577"/>
          <ac:spMkLst>
            <pc:docMk/>
            <pc:sldMk cId="2138821090" sldId="1569"/>
            <ac:spMk id="3" creationId="{35B45137-BB8A-4D43-8185-AFA40830AD32}"/>
          </ac:spMkLst>
        </pc:spChg>
      </pc:sldChg>
      <pc:sldChg chg="modSp mod">
        <pc:chgData name="Ming Zhong" userId="a5f24ed1-dd0d-45f7-acde-d5dfa3796379" providerId="ADAL" clId="{DC276619-2768-48E7-8A71-9145F8FD3699}" dt="2020-11-24T17:05:56.275" v="41" actId="20577"/>
        <pc:sldMkLst>
          <pc:docMk/>
          <pc:sldMk cId="3675298669" sldId="1570"/>
        </pc:sldMkLst>
        <pc:spChg chg="mod">
          <ac:chgData name="Ming Zhong" userId="a5f24ed1-dd0d-45f7-acde-d5dfa3796379" providerId="ADAL" clId="{DC276619-2768-48E7-8A71-9145F8FD3699}" dt="2020-11-24T17:05:56.275" v="41" actId="20577"/>
          <ac:spMkLst>
            <pc:docMk/>
            <pc:sldMk cId="3675298669" sldId="1570"/>
            <ac:spMk id="2" creationId="{5EF26DF8-653A-4764-B540-6B5E32FE761A}"/>
          </ac:spMkLst>
        </pc:spChg>
      </pc:sldChg>
      <pc:sldChg chg="modSp mod">
        <pc:chgData name="Ming Zhong" userId="a5f24ed1-dd0d-45f7-acde-d5dfa3796379" providerId="ADAL" clId="{DC276619-2768-48E7-8A71-9145F8FD3699}" dt="2020-11-30T23:31:11.333" v="607" actId="20577"/>
        <pc:sldMkLst>
          <pc:docMk/>
          <pc:sldMk cId="3185913191" sldId="1572"/>
        </pc:sldMkLst>
        <pc:spChg chg="mod">
          <ac:chgData name="Ming Zhong" userId="a5f24ed1-dd0d-45f7-acde-d5dfa3796379" providerId="ADAL" clId="{DC276619-2768-48E7-8A71-9145F8FD3699}" dt="2020-11-30T23:31:11.333" v="607" actId="20577"/>
          <ac:spMkLst>
            <pc:docMk/>
            <pc:sldMk cId="3185913191" sldId="1572"/>
            <ac:spMk id="3" creationId="{3699DE9B-50C4-445A-BEEA-DF4F8B0428D6}"/>
          </ac:spMkLst>
        </pc:spChg>
      </pc:sldChg>
      <pc:sldChg chg="modSp mod">
        <pc:chgData name="Ming Zhong" userId="a5f24ed1-dd0d-45f7-acde-d5dfa3796379" providerId="ADAL" clId="{DC276619-2768-48E7-8A71-9145F8FD3699}" dt="2020-11-24T17:15:26.537" v="42" actId="20577"/>
        <pc:sldMkLst>
          <pc:docMk/>
          <pc:sldMk cId="821140786" sldId="1573"/>
        </pc:sldMkLst>
        <pc:spChg chg="mod">
          <ac:chgData name="Ming Zhong" userId="a5f24ed1-dd0d-45f7-acde-d5dfa3796379" providerId="ADAL" clId="{DC276619-2768-48E7-8A71-9145F8FD3699}" dt="2020-11-24T17:15:26.537" v="42" actId="20577"/>
          <ac:spMkLst>
            <pc:docMk/>
            <pc:sldMk cId="821140786" sldId="1573"/>
            <ac:spMk id="3" creationId="{45A3A232-CA47-4DE1-AD0F-7B1129DEE41B}"/>
          </ac:spMkLst>
        </pc:spChg>
      </pc:sldChg>
      <pc:sldChg chg="modSp mod">
        <pc:chgData name="Ming Zhong" userId="a5f24ed1-dd0d-45f7-acde-d5dfa3796379" providerId="ADAL" clId="{DC276619-2768-48E7-8A71-9145F8FD3699}" dt="2020-11-24T17:18:48.087" v="175" actId="20577"/>
        <pc:sldMkLst>
          <pc:docMk/>
          <pc:sldMk cId="1205829253" sldId="1574"/>
        </pc:sldMkLst>
        <pc:spChg chg="mod">
          <ac:chgData name="Ming Zhong" userId="a5f24ed1-dd0d-45f7-acde-d5dfa3796379" providerId="ADAL" clId="{DC276619-2768-48E7-8A71-9145F8FD3699}" dt="2020-11-24T17:18:48.087" v="175" actId="20577"/>
          <ac:spMkLst>
            <pc:docMk/>
            <pc:sldMk cId="1205829253" sldId="1574"/>
            <ac:spMk id="3" creationId="{435520E1-68B6-4EC7-A2C9-A664562EA4DD}"/>
          </ac:spMkLst>
        </pc:spChg>
      </pc:sldChg>
      <pc:sldChg chg="new del">
        <pc:chgData name="Ming Zhong" userId="a5f24ed1-dd0d-45f7-acde-d5dfa3796379" providerId="ADAL" clId="{DC276619-2768-48E7-8A71-9145F8FD3699}" dt="2020-11-24T17:45:02.657" v="325" actId="47"/>
        <pc:sldMkLst>
          <pc:docMk/>
          <pc:sldMk cId="3232038600" sldId="1576"/>
        </pc:sldMkLst>
      </pc:sldChg>
      <pc:sldChg chg="addSp delSp modSp new mod">
        <pc:chgData name="Ming Zhong" userId="a5f24ed1-dd0d-45f7-acde-d5dfa3796379" providerId="ADAL" clId="{DC276619-2768-48E7-8A71-9145F8FD3699}" dt="2020-11-30T23:27:41.512" v="481" actId="20577"/>
        <pc:sldMkLst>
          <pc:docMk/>
          <pc:sldMk cId="1125755113" sldId="1577"/>
        </pc:sldMkLst>
        <pc:spChg chg="mod">
          <ac:chgData name="Ming Zhong" userId="a5f24ed1-dd0d-45f7-acde-d5dfa3796379" providerId="ADAL" clId="{DC276619-2768-48E7-8A71-9145F8FD3699}" dt="2020-11-30T23:27:41.512" v="481" actId="20577"/>
          <ac:spMkLst>
            <pc:docMk/>
            <pc:sldMk cId="1125755113" sldId="1577"/>
            <ac:spMk id="2" creationId="{393FB4A6-0AAF-4F86-BF4E-1F36F291FC5E}"/>
          </ac:spMkLst>
        </pc:spChg>
        <pc:spChg chg="del">
          <ac:chgData name="Ming Zhong" userId="a5f24ed1-dd0d-45f7-acde-d5dfa3796379" providerId="ADAL" clId="{DC276619-2768-48E7-8A71-9145F8FD3699}" dt="2020-11-24T17:46:30.429" v="337" actId="478"/>
          <ac:spMkLst>
            <pc:docMk/>
            <pc:sldMk cId="1125755113" sldId="1577"/>
            <ac:spMk id="3" creationId="{2F20BF55-96EE-49C8-806C-3785F82B82D2}"/>
          </ac:spMkLst>
        </pc:spChg>
        <pc:picChg chg="add del mod">
          <ac:chgData name="Ming Zhong" userId="a5f24ed1-dd0d-45f7-acde-d5dfa3796379" providerId="ADAL" clId="{DC276619-2768-48E7-8A71-9145F8FD3699}" dt="2020-11-24T18:00:40.602" v="364" actId="21"/>
          <ac:picMkLst>
            <pc:docMk/>
            <pc:sldMk cId="1125755113" sldId="1577"/>
            <ac:picMk id="5" creationId="{30D0A09C-D138-4A2E-9361-E720C5557EE4}"/>
          </ac:picMkLst>
        </pc:picChg>
        <pc:picChg chg="add mod">
          <ac:chgData name="Ming Zhong" userId="a5f24ed1-dd0d-45f7-acde-d5dfa3796379" providerId="ADAL" clId="{DC276619-2768-48E7-8A71-9145F8FD3699}" dt="2020-11-24T18:01:57.303" v="398" actId="1036"/>
          <ac:picMkLst>
            <pc:docMk/>
            <pc:sldMk cId="1125755113" sldId="1577"/>
            <ac:picMk id="7" creationId="{537386C7-A542-4568-B06D-428657210FE2}"/>
          </ac:picMkLst>
        </pc:picChg>
        <pc:picChg chg="add mod">
          <ac:chgData name="Ming Zhong" userId="a5f24ed1-dd0d-45f7-acde-d5dfa3796379" providerId="ADAL" clId="{DC276619-2768-48E7-8A71-9145F8FD3699}" dt="2020-11-24T18:01:57.303" v="398" actId="1036"/>
          <ac:picMkLst>
            <pc:docMk/>
            <pc:sldMk cId="1125755113" sldId="1577"/>
            <ac:picMk id="8" creationId="{A8A613E8-DE78-46B4-949F-EF779282368E}"/>
          </ac:picMkLst>
        </pc:picChg>
      </pc:sldChg>
      <pc:sldChg chg="addSp delSp modSp new mod ord">
        <pc:chgData name="Ming Zhong" userId="a5f24ed1-dd0d-45f7-acde-d5dfa3796379" providerId="ADAL" clId="{DC276619-2768-48E7-8A71-9145F8FD3699}" dt="2020-11-30T23:29:42.004" v="521" actId="1076"/>
        <pc:sldMkLst>
          <pc:docMk/>
          <pc:sldMk cId="75552925" sldId="1578"/>
        </pc:sldMkLst>
        <pc:spChg chg="mod">
          <ac:chgData name="Ming Zhong" userId="a5f24ed1-dd0d-45f7-acde-d5dfa3796379" providerId="ADAL" clId="{DC276619-2768-48E7-8A71-9145F8FD3699}" dt="2020-11-30T23:28:07.061" v="515" actId="20577"/>
          <ac:spMkLst>
            <pc:docMk/>
            <pc:sldMk cId="75552925" sldId="1578"/>
            <ac:spMk id="2" creationId="{2091263F-9A83-4C1E-82BD-49F6BE37F8F9}"/>
          </ac:spMkLst>
        </pc:spChg>
        <pc:spChg chg="del">
          <ac:chgData name="Ming Zhong" userId="a5f24ed1-dd0d-45f7-acde-d5dfa3796379" providerId="ADAL" clId="{DC276619-2768-48E7-8A71-9145F8FD3699}" dt="2020-11-30T23:28:10.376" v="516" actId="478"/>
          <ac:spMkLst>
            <pc:docMk/>
            <pc:sldMk cId="75552925" sldId="1578"/>
            <ac:spMk id="3" creationId="{1F2DF53A-6BA2-4D30-866E-CDBF1527023E}"/>
          </ac:spMkLst>
        </pc:spChg>
        <pc:picChg chg="add mod">
          <ac:chgData name="Ming Zhong" userId="a5f24ed1-dd0d-45f7-acde-d5dfa3796379" providerId="ADAL" clId="{DC276619-2768-48E7-8A71-9145F8FD3699}" dt="2020-11-30T23:29:42.004" v="521" actId="1076"/>
          <ac:picMkLst>
            <pc:docMk/>
            <pc:sldMk cId="75552925" sldId="1578"/>
            <ac:picMk id="5" creationId="{6C13B5CA-0BF0-470C-A71B-67DDFDF1C31A}"/>
          </ac:picMkLst>
        </pc:picChg>
      </pc:sldChg>
      <pc:sldChg chg="add del">
        <pc:chgData name="Ming Zhong" userId="a5f24ed1-dd0d-45f7-acde-d5dfa3796379" providerId="ADAL" clId="{DC276619-2768-48E7-8A71-9145F8FD3699}" dt="2020-11-30T23:31:38.523" v="608" actId="2696"/>
        <pc:sldMkLst>
          <pc:docMk/>
          <pc:sldMk cId="2946252512" sldId="1579"/>
        </pc:sldMkLst>
      </pc:sldChg>
      <pc:sldMasterChg chg="delSldLayout">
        <pc:chgData name="Ming Zhong" userId="a5f24ed1-dd0d-45f7-acde-d5dfa3796379" providerId="ADAL" clId="{DC276619-2768-48E7-8A71-9145F8FD3699}" dt="2020-11-24T17:45:02.657" v="325" actId="47"/>
        <pc:sldMasterMkLst>
          <pc:docMk/>
          <pc:sldMasterMk cId="1163488526" sldId="2147483715"/>
        </pc:sldMasterMkLst>
        <pc:sldLayoutChg chg="del">
          <pc:chgData name="Ming Zhong" userId="a5f24ed1-dd0d-45f7-acde-d5dfa3796379" providerId="ADAL" clId="{DC276619-2768-48E7-8A71-9145F8FD3699}" dt="2020-11-24T17:45:02.657" v="325" actId="47"/>
          <pc:sldLayoutMkLst>
            <pc:docMk/>
            <pc:sldMasterMk cId="1163488526" sldId="2147483715"/>
            <pc:sldLayoutMk cId="2189218227" sldId="2147483750"/>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3542C57-CFFF-594A-917E-316CC180E9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17D9269-D56A-5445-96EF-82F16FC0239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BC7A86C-7815-7046-93E0-033ECACF0874}" type="datetimeFigureOut">
              <a:rPr lang="en-US" smtClean="0"/>
              <a:t>12/1/2020</a:t>
            </a:fld>
            <a:endParaRPr lang="en-US"/>
          </a:p>
        </p:txBody>
      </p:sp>
      <p:sp>
        <p:nvSpPr>
          <p:cNvPr id="4" name="Footer Placeholder 3">
            <a:extLst>
              <a:ext uri="{FF2B5EF4-FFF2-40B4-BE49-F238E27FC236}">
                <a16:creationId xmlns:a16="http://schemas.microsoft.com/office/drawing/2014/main" id="{F1BD7FCC-6646-1345-A7E1-F7E631CA425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7B044ED-2678-0C41-9CA5-9CF82693E0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E0BEB2-8B84-6649-8CF9-E813EF75B6A4}" type="slidenum">
              <a:rPr lang="en-US" smtClean="0"/>
              <a:t>‹#›</a:t>
            </a:fld>
            <a:endParaRPr lang="en-US"/>
          </a:p>
        </p:txBody>
      </p:sp>
    </p:spTree>
    <p:extLst>
      <p:ext uri="{BB962C8B-B14F-4D97-AF65-F5344CB8AC3E}">
        <p14:creationId xmlns:p14="http://schemas.microsoft.com/office/powerpoint/2010/main" val="34221447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845290-A7FF-484C-AFBE-2619B36DA782}" type="datetimeFigureOut">
              <a:rPr lang="en-US" smtClean="0"/>
              <a:t>12/1/2020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A27D67-2F44-D44C-B8BE-75BA860FCC3F}" type="slidenum">
              <a:rPr lang="en-US" smtClean="0"/>
              <a:t>‹#›</a:t>
            </a:fld>
            <a:endParaRPr lang="en-US"/>
          </a:p>
        </p:txBody>
      </p:sp>
    </p:spTree>
    <p:extLst>
      <p:ext uri="{BB962C8B-B14F-4D97-AF65-F5344CB8AC3E}">
        <p14:creationId xmlns:p14="http://schemas.microsoft.com/office/powerpoint/2010/main" val="314222847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Common problems in bioacoustics community</a:t>
            </a:r>
          </a:p>
        </p:txBody>
      </p:sp>
      <p:sp>
        <p:nvSpPr>
          <p:cNvPr id="4" name="Slide Number Placeholder 3"/>
          <p:cNvSpPr>
            <a:spLocks noGrp="1"/>
          </p:cNvSpPr>
          <p:nvPr>
            <p:ph type="sldNum" sz="quarter" idx="5"/>
          </p:nvPr>
        </p:nvSpPr>
        <p:spPr/>
        <p:txBody>
          <a:bodyPr/>
          <a:lstStyle/>
          <a:p>
            <a:fld id="{A6A27D67-2F44-D44C-B8BE-75BA860FCC3F}" type="slidenum">
              <a:rPr lang="en-US" smtClean="0"/>
              <a:t>1</a:t>
            </a:fld>
            <a:endParaRPr lang="en-US"/>
          </a:p>
        </p:txBody>
      </p:sp>
    </p:spTree>
    <p:extLst>
      <p:ext uri="{BB962C8B-B14F-4D97-AF65-F5344CB8AC3E}">
        <p14:creationId xmlns:p14="http://schemas.microsoft.com/office/powerpoint/2010/main" val="1348263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 recap</a:t>
            </a:r>
          </a:p>
          <a:p>
            <a:endParaRPr lang="en-US" dirty="0"/>
          </a:p>
          <a:p>
            <a:r>
              <a:rPr lang="en-US" dirty="0"/>
              <a:t>Email surveys to collaborators</a:t>
            </a:r>
          </a:p>
        </p:txBody>
      </p:sp>
      <p:sp>
        <p:nvSpPr>
          <p:cNvPr id="4" name="Slide Number Placeholder 3"/>
          <p:cNvSpPr>
            <a:spLocks noGrp="1"/>
          </p:cNvSpPr>
          <p:nvPr>
            <p:ph type="sldNum" sz="quarter" idx="5"/>
          </p:nvPr>
        </p:nvSpPr>
        <p:spPr/>
        <p:txBody>
          <a:bodyPr/>
          <a:lstStyle/>
          <a:p>
            <a:fld id="{A6A27D67-2F44-D44C-B8BE-75BA860FCC3F}" type="slidenum">
              <a:rPr lang="en-US" smtClean="0"/>
              <a:t>2</a:t>
            </a:fld>
            <a:endParaRPr lang="en-US"/>
          </a:p>
        </p:txBody>
      </p:sp>
    </p:spTree>
    <p:extLst>
      <p:ext uri="{BB962C8B-B14F-4D97-AF65-F5344CB8AC3E}">
        <p14:creationId xmlns:p14="http://schemas.microsoft.com/office/powerpoint/2010/main" val="3048181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Species: marine mammals, land species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format standardization</a:t>
            </a:r>
            <a:r>
              <a:rPr lang="en-US" sz="1200" dirty="0">
                <a:latin typeface="Segoe UI" panose="020B0502040204020203" pitchFamily="34" charset="0"/>
                <a:cs typeface="Segoe UI" panose="020B0502040204020203" pitchFamily="34" charset="0"/>
              </a:rPr>
              <a:t>: alignment and joint efforts needed among multiple collaborators </a:t>
            </a:r>
            <a:endParaRPr lang="en-US" sz="1200" dirty="0"/>
          </a:p>
          <a:p>
            <a:endParaRPr lang="en-US" dirty="0"/>
          </a:p>
        </p:txBody>
      </p:sp>
      <p:sp>
        <p:nvSpPr>
          <p:cNvPr id="4" name="Slide Number Placeholder 3"/>
          <p:cNvSpPr>
            <a:spLocks noGrp="1"/>
          </p:cNvSpPr>
          <p:nvPr>
            <p:ph type="sldNum" sz="quarter" idx="5"/>
          </p:nvPr>
        </p:nvSpPr>
        <p:spPr/>
        <p:txBody>
          <a:bodyPr/>
          <a:lstStyle/>
          <a:p>
            <a:fld id="{A6A27D67-2F44-D44C-B8BE-75BA860FCC3F}" type="slidenum">
              <a:rPr lang="en-US" smtClean="0"/>
              <a:t>3</a:t>
            </a:fld>
            <a:endParaRPr lang="en-US"/>
          </a:p>
        </p:txBody>
      </p:sp>
    </p:spTree>
    <p:extLst>
      <p:ext uri="{BB962C8B-B14F-4D97-AF65-F5344CB8AC3E}">
        <p14:creationId xmlns:p14="http://schemas.microsoft.com/office/powerpoint/2010/main" val="1108889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None of these existing platforms are widely used, either they are built for specific species, or with high false positive rate</a:t>
            </a:r>
          </a:p>
        </p:txBody>
      </p:sp>
      <p:sp>
        <p:nvSpPr>
          <p:cNvPr id="4" name="Slide Number Placeholder 3"/>
          <p:cNvSpPr>
            <a:spLocks noGrp="1"/>
          </p:cNvSpPr>
          <p:nvPr>
            <p:ph type="sldNum" sz="quarter" idx="5"/>
          </p:nvPr>
        </p:nvSpPr>
        <p:spPr/>
        <p:txBody>
          <a:bodyPr/>
          <a:lstStyle/>
          <a:p>
            <a:fld id="{A6A27D67-2F44-D44C-B8BE-75BA860FCC3F}" type="slidenum">
              <a:rPr lang="en-US" smtClean="0"/>
              <a:t>4</a:t>
            </a:fld>
            <a:endParaRPr lang="en-US"/>
          </a:p>
        </p:txBody>
      </p:sp>
    </p:spTree>
    <p:extLst>
      <p:ext uri="{BB962C8B-B14F-4D97-AF65-F5344CB8AC3E}">
        <p14:creationId xmlns:p14="http://schemas.microsoft.com/office/powerpoint/2010/main" val="16474202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Segoe UI" panose="020B0502040204020203" pitchFamily="34" charset="0"/>
                <a:cs typeface="Segoe UI" panose="020B0502040204020203" pitchFamily="34" charset="0"/>
              </a:rPr>
              <a:t>similar to Camera Trap</a:t>
            </a:r>
            <a:endParaRPr lang="en-US" dirty="0"/>
          </a:p>
        </p:txBody>
      </p:sp>
      <p:sp>
        <p:nvSpPr>
          <p:cNvPr id="4" name="Slide Number Placeholder 3"/>
          <p:cNvSpPr>
            <a:spLocks noGrp="1"/>
          </p:cNvSpPr>
          <p:nvPr>
            <p:ph type="sldNum" sz="quarter" idx="5"/>
          </p:nvPr>
        </p:nvSpPr>
        <p:spPr/>
        <p:txBody>
          <a:bodyPr/>
          <a:lstStyle/>
          <a:p>
            <a:fld id="{A6A27D67-2F44-D44C-B8BE-75BA860FCC3F}" type="slidenum">
              <a:rPr lang="en-US" smtClean="0"/>
              <a:t>6</a:t>
            </a:fld>
            <a:endParaRPr lang="en-US"/>
          </a:p>
        </p:txBody>
      </p:sp>
    </p:spTree>
    <p:extLst>
      <p:ext uri="{BB962C8B-B14F-4D97-AF65-F5344CB8AC3E}">
        <p14:creationId xmlns:p14="http://schemas.microsoft.com/office/powerpoint/2010/main" val="17626586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functions to ketos</a:t>
            </a:r>
          </a:p>
        </p:txBody>
      </p:sp>
      <p:sp>
        <p:nvSpPr>
          <p:cNvPr id="4" name="Slide Number Placeholder 3"/>
          <p:cNvSpPr>
            <a:spLocks noGrp="1"/>
          </p:cNvSpPr>
          <p:nvPr>
            <p:ph type="sldNum" sz="quarter" idx="5"/>
          </p:nvPr>
        </p:nvSpPr>
        <p:spPr/>
        <p:txBody>
          <a:bodyPr/>
          <a:lstStyle/>
          <a:p>
            <a:fld id="{A6A27D67-2F44-D44C-B8BE-75BA860FCC3F}" type="slidenum">
              <a:rPr lang="en-US" smtClean="0"/>
              <a:t>7</a:t>
            </a:fld>
            <a:endParaRPr lang="en-US"/>
          </a:p>
        </p:txBody>
      </p:sp>
    </p:spTree>
    <p:extLst>
      <p:ext uri="{BB962C8B-B14F-4D97-AF65-F5344CB8AC3E}">
        <p14:creationId xmlns:p14="http://schemas.microsoft.com/office/powerpoint/2010/main" val="180225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sharing resistance: some people in the community of ecology and acoustics are very resistant to share, or even upload their data to a platform</a:t>
            </a:r>
          </a:p>
          <a:p>
            <a:endParaRPr lang="en-US" dirty="0"/>
          </a:p>
          <a:p>
            <a:pPr marL="0" indent="0">
              <a:buFont typeface="Arial" panose="020B0604020202020204" pitchFamily="34" charset="0"/>
              <a:buNone/>
            </a:pPr>
            <a:r>
              <a:rPr lang="en-US" sz="1200" dirty="0">
                <a:latin typeface="Segoe UI" panose="020B0502040204020203" pitchFamily="34" charset="0"/>
                <a:cs typeface="Segoe UI" panose="020B0502040204020203" pitchFamily="34" charset="0"/>
              </a:rPr>
              <a:t>Limited data from single organization or user: for the near-term plan, this platform will not include a pre-trained model for every species. The users need to upload their own data for model training,</a:t>
            </a:r>
            <a:r>
              <a:rPr lang="zh-CN" altLang="en-US" sz="1200" dirty="0">
                <a:latin typeface="Segoe UI" panose="020B0502040204020203" pitchFamily="34" charset="0"/>
                <a:cs typeface="Segoe UI" panose="020B0502040204020203" pitchFamily="34" charset="0"/>
              </a:rPr>
              <a:t> </a:t>
            </a:r>
            <a:r>
              <a:rPr lang="en-US" altLang="zh-CN" sz="1200" dirty="0">
                <a:latin typeface="Segoe UI" panose="020B0502040204020203" pitchFamily="34" charset="0"/>
                <a:cs typeface="Segoe UI" panose="020B0502040204020203" pitchFamily="34" charset="0"/>
              </a:rPr>
              <a:t>while</a:t>
            </a:r>
            <a:r>
              <a:rPr lang="zh-CN" altLang="en-US" sz="1200" dirty="0">
                <a:latin typeface="Segoe UI" panose="020B0502040204020203" pitchFamily="34" charset="0"/>
                <a:cs typeface="Segoe UI" panose="020B0502040204020203" pitchFamily="34" charset="0"/>
              </a:rPr>
              <a:t> </a:t>
            </a:r>
            <a:r>
              <a:rPr lang="en-US" altLang="zh-CN" sz="1200" dirty="0">
                <a:latin typeface="Segoe UI" panose="020B0502040204020203" pitchFamily="34" charset="0"/>
                <a:cs typeface="Segoe UI" panose="020B0502040204020203" pitchFamily="34" charset="0"/>
              </a:rPr>
              <a:t>we</a:t>
            </a:r>
            <a:r>
              <a:rPr lang="zh-CN" altLang="en-US" sz="1200" dirty="0">
                <a:latin typeface="Segoe UI" panose="020B0502040204020203" pitchFamily="34" charset="0"/>
                <a:cs typeface="Segoe UI" panose="020B0502040204020203" pitchFamily="34" charset="0"/>
              </a:rPr>
              <a:t> </a:t>
            </a:r>
            <a:r>
              <a:rPr lang="en-US" altLang="zh-CN" sz="1200" dirty="0">
                <a:latin typeface="Segoe UI" panose="020B0502040204020203" pitchFamily="34" charset="0"/>
                <a:cs typeface="Segoe UI" panose="020B0502040204020203" pitchFamily="34" charset="0"/>
              </a:rPr>
              <a:t>need</a:t>
            </a:r>
            <a:r>
              <a:rPr lang="zh-CN" altLang="en-US" sz="1200" dirty="0">
                <a:latin typeface="Segoe UI" panose="020B0502040204020203" pitchFamily="34" charset="0"/>
                <a:cs typeface="Segoe UI" panose="020B0502040204020203" pitchFamily="34" charset="0"/>
              </a:rPr>
              <a:t> </a:t>
            </a:r>
            <a:r>
              <a:rPr lang="en-US" altLang="zh-CN" sz="1200" dirty="0">
                <a:latin typeface="Segoe UI" panose="020B0502040204020203" pitchFamily="34" charset="0"/>
                <a:cs typeface="Segoe UI" panose="020B0502040204020203" pitchFamily="34" charset="0"/>
              </a:rPr>
              <a:t>to</a:t>
            </a:r>
            <a:r>
              <a:rPr lang="zh-CN" altLang="en-US" sz="1200" dirty="0">
                <a:latin typeface="Segoe UI" panose="020B0502040204020203" pitchFamily="34" charset="0"/>
                <a:cs typeface="Segoe UI" panose="020B0502040204020203" pitchFamily="34" charset="0"/>
              </a:rPr>
              <a:t> </a:t>
            </a:r>
            <a:r>
              <a:rPr lang="en-US" altLang="zh-CN" sz="1200" dirty="0">
                <a:latin typeface="Segoe UI" panose="020B0502040204020203" pitchFamily="34" charset="0"/>
                <a:cs typeface="Segoe UI" panose="020B0502040204020203" pitchFamily="34" charset="0"/>
              </a:rPr>
              <a:t>advice</a:t>
            </a:r>
            <a:r>
              <a:rPr lang="zh-CN" altLang="en-US" sz="1200" dirty="0">
                <a:latin typeface="Segoe UI" panose="020B0502040204020203" pitchFamily="34" charset="0"/>
                <a:cs typeface="Segoe UI" panose="020B0502040204020203" pitchFamily="34" charset="0"/>
              </a:rPr>
              <a:t> </a:t>
            </a:r>
            <a:r>
              <a:rPr lang="en-US" altLang="zh-CN" sz="1200" dirty="0">
                <a:latin typeface="Segoe UI" panose="020B0502040204020203" pitchFamily="34" charset="0"/>
                <a:cs typeface="Segoe UI" panose="020B0502040204020203" pitchFamily="34" charset="0"/>
              </a:rPr>
              <a:t>them</a:t>
            </a:r>
            <a:r>
              <a:rPr lang="zh-CN" altLang="en-US" sz="1200" dirty="0">
                <a:latin typeface="Segoe UI" panose="020B0502040204020203" pitchFamily="34" charset="0"/>
                <a:cs typeface="Segoe UI" panose="020B0502040204020203" pitchFamily="34" charset="0"/>
              </a:rPr>
              <a:t> </a:t>
            </a:r>
            <a:r>
              <a:rPr lang="en-US" altLang="zh-CN" sz="1200" dirty="0">
                <a:latin typeface="Segoe UI" panose="020B0502040204020203" pitchFamily="34" charset="0"/>
                <a:cs typeface="Segoe UI" panose="020B0502040204020203" pitchFamily="34" charset="0"/>
              </a:rPr>
              <a:t>that</a:t>
            </a:r>
            <a:r>
              <a:rPr lang="zh-CN" altLang="en-US" sz="1200" dirty="0">
                <a:latin typeface="Segoe UI" panose="020B0502040204020203" pitchFamily="34" charset="0"/>
                <a:cs typeface="Segoe UI" panose="020B0502040204020203" pitchFamily="34" charset="0"/>
              </a:rPr>
              <a:t> </a:t>
            </a:r>
            <a:r>
              <a:rPr lang="en-US" altLang="zh-CN" sz="1200" dirty="0">
                <a:latin typeface="Segoe UI" panose="020B0502040204020203" pitchFamily="34" charset="0"/>
                <a:cs typeface="Segoe UI" panose="020B0502040204020203" pitchFamily="34" charset="0"/>
              </a:rPr>
              <a:t>they</a:t>
            </a:r>
            <a:r>
              <a:rPr lang="zh-CN" altLang="en-US" sz="1200" dirty="0">
                <a:latin typeface="Segoe UI" panose="020B0502040204020203" pitchFamily="34" charset="0"/>
                <a:cs typeface="Segoe UI" panose="020B0502040204020203" pitchFamily="34" charset="0"/>
              </a:rPr>
              <a:t> </a:t>
            </a:r>
            <a:r>
              <a:rPr lang="en-US" altLang="zh-CN" sz="1200" dirty="0">
                <a:latin typeface="Segoe UI" panose="020B0502040204020203" pitchFamily="34" charset="0"/>
                <a:cs typeface="Segoe UI" panose="020B0502040204020203" pitchFamily="34" charset="0"/>
              </a:rPr>
              <a:t>should</a:t>
            </a:r>
            <a:r>
              <a:rPr lang="zh-CN" altLang="en-US" sz="1200" dirty="0">
                <a:latin typeface="Segoe UI" panose="020B0502040204020203" pitchFamily="34" charset="0"/>
                <a:cs typeface="Segoe UI" panose="020B0502040204020203" pitchFamily="34" charset="0"/>
              </a:rPr>
              <a:t> </a:t>
            </a:r>
            <a:r>
              <a:rPr lang="en-US" altLang="zh-CN" sz="1200" dirty="0">
                <a:latin typeface="Segoe UI" panose="020B0502040204020203" pitchFamily="34" charset="0"/>
                <a:cs typeface="Segoe UI" panose="020B0502040204020203" pitchFamily="34" charset="0"/>
              </a:rPr>
              <a:t>have</a:t>
            </a:r>
            <a:r>
              <a:rPr lang="zh-CN" altLang="en-US" sz="1200" dirty="0">
                <a:latin typeface="Segoe UI" panose="020B0502040204020203" pitchFamily="34" charset="0"/>
                <a:cs typeface="Segoe UI" panose="020B0502040204020203" pitchFamily="34" charset="0"/>
              </a:rPr>
              <a:t> </a:t>
            </a:r>
            <a:r>
              <a:rPr lang="en-US" altLang="zh-CN" sz="1200" dirty="0">
                <a:latin typeface="Segoe UI" panose="020B0502040204020203" pitchFamily="34" charset="0"/>
                <a:cs typeface="Segoe UI" panose="020B0502040204020203" pitchFamily="34" charset="0"/>
              </a:rPr>
              <a:t>at least certain size of labeled data or use specialized classification models in order to train get reasonably good results.</a:t>
            </a:r>
            <a:endParaRPr lang="en-US" sz="1200" dirty="0">
              <a:latin typeface="Segoe UI" panose="020B0502040204020203" pitchFamily="34" charset="0"/>
              <a:cs typeface="Segoe UI" panose="020B0502040204020203" pitchFamily="34" charset="0"/>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Segoe UI" panose="020B0502040204020203" pitchFamily="34" charset="0"/>
                <a:cs typeface="Segoe UI" panose="020B0502040204020203" pitchFamily="34" charset="0"/>
              </a:rPr>
              <a:t>Model building may not be completely automated: </a:t>
            </a:r>
            <a:r>
              <a:rPr lang="en-US" dirty="0"/>
              <a:t>Depending on datasets, different methodology may be needed (for example, data augmentation, models) and the users may need to tune parameters (batch size, learning rate, optimizer, etc.). </a:t>
            </a:r>
          </a:p>
          <a:p>
            <a:endParaRPr lang="en-US" dirty="0"/>
          </a:p>
          <a:p>
            <a:r>
              <a:rPr lang="en-US" dirty="0"/>
              <a:t>Scalability: how many organizations are going to use this platform and what is our capacity to support these users to answer their questions, to show them how to use the platform step by step, etc.</a:t>
            </a:r>
          </a:p>
        </p:txBody>
      </p:sp>
      <p:sp>
        <p:nvSpPr>
          <p:cNvPr id="4" name="Slide Number Placeholder 3"/>
          <p:cNvSpPr>
            <a:spLocks noGrp="1"/>
          </p:cNvSpPr>
          <p:nvPr>
            <p:ph type="sldNum" sz="quarter" idx="5"/>
          </p:nvPr>
        </p:nvSpPr>
        <p:spPr/>
        <p:txBody>
          <a:bodyPr/>
          <a:lstStyle/>
          <a:p>
            <a:fld id="{A6A27D67-2F44-D44C-B8BE-75BA860FCC3F}" type="slidenum">
              <a:rPr lang="en-US" smtClean="0"/>
              <a:t>9</a:t>
            </a:fld>
            <a:endParaRPr lang="en-US"/>
          </a:p>
        </p:txBody>
      </p:sp>
    </p:spTree>
    <p:extLst>
      <p:ext uri="{BB962C8B-B14F-4D97-AF65-F5344CB8AC3E}">
        <p14:creationId xmlns:p14="http://schemas.microsoft.com/office/powerpoint/2010/main" val="35714334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blank">
    <p:bg>
      <p:bgRef idx="1001">
        <a:schemeClr val="bg1"/>
      </p:bgRef>
    </p:bg>
    <p:spTree>
      <p:nvGrpSpPr>
        <p:cNvPr id="1" name=""/>
        <p:cNvGrpSpPr/>
        <p:nvPr/>
      </p:nvGrpSpPr>
      <p:grpSpPr>
        <a:xfrm>
          <a:off x="0" y="0"/>
          <a:ext cx="0" cy="0"/>
          <a:chOff x="0" y="0"/>
          <a:chExt cx="0" cy="0"/>
        </a:xfrm>
      </p:grpSpPr>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6" name="Text Placeholder 5">
            <a:extLst>
              <a:ext uri="{FF2B5EF4-FFF2-40B4-BE49-F238E27FC236}">
                <a16:creationId xmlns:a16="http://schemas.microsoft.com/office/drawing/2014/main" id="{F2EBB103-30D2-CB49-A27B-AA1097F073BF}"/>
              </a:ext>
            </a:extLst>
          </p:cNvPr>
          <p:cNvSpPr>
            <a:spLocks noGrp="1"/>
          </p:cNvSpPr>
          <p:nvPr>
            <p:ph type="body" sz="quarter" idx="10" hasCustomPrompt="1"/>
          </p:nvPr>
        </p:nvSpPr>
        <p:spPr>
          <a:xfrm>
            <a:off x="584200" y="2477311"/>
            <a:ext cx="3279775" cy="1048257"/>
          </a:xfrm>
          <a:prstGeom prst="rect">
            <a:avLst/>
          </a:prstGeom>
        </p:spPr>
        <p:txBody>
          <a:bodyPr lIns="0" tIns="0" rIns="0" bIns="0" anchor="b"/>
          <a:lstStyle>
            <a:lvl1pPr marL="0" indent="0">
              <a:buNone/>
              <a:defRPr lang="en-US" sz="3200" b="1" i="0" kern="1200" dirty="0">
                <a:solidFill>
                  <a:schemeClr val="bg2">
                    <a:lumMod val="10000"/>
                  </a:schemeClr>
                </a:solidFill>
                <a:latin typeface="Segoe UI Semibold" panose="020B0502040204020203" pitchFamily="34" charset="0"/>
                <a:ea typeface="+mn-ea"/>
                <a:cs typeface="Segoe UI Semibold" panose="020B0502040204020203" pitchFamily="34" charset="0"/>
              </a:defRPr>
            </a:lvl1pPr>
          </a:lstStyle>
          <a:p>
            <a:pPr lvl="0"/>
            <a:r>
              <a:rPr lang="en-US"/>
              <a:t>Title</a:t>
            </a:r>
          </a:p>
        </p:txBody>
      </p:sp>
      <p:sp>
        <p:nvSpPr>
          <p:cNvPr id="11" name="Text Placeholder 10">
            <a:extLst>
              <a:ext uri="{FF2B5EF4-FFF2-40B4-BE49-F238E27FC236}">
                <a16:creationId xmlns:a16="http://schemas.microsoft.com/office/drawing/2014/main" id="{F42E281B-FBC6-3447-9580-8D1CBA0F7B86}"/>
              </a:ext>
            </a:extLst>
          </p:cNvPr>
          <p:cNvSpPr>
            <a:spLocks noGrp="1"/>
          </p:cNvSpPr>
          <p:nvPr>
            <p:ph type="body" sz="quarter" idx="11" hasCustomPrompt="1"/>
          </p:nvPr>
        </p:nvSpPr>
        <p:spPr>
          <a:xfrm>
            <a:off x="584199" y="3962399"/>
            <a:ext cx="3279775" cy="1627763"/>
          </a:xfrm>
          <a:prstGeom prst="rect">
            <a:avLst/>
          </a:prstGeom>
        </p:spPr>
        <p:txBody>
          <a:bodyPr lIns="0" tIns="0" rIns="0" bIns="0"/>
          <a:lstStyle>
            <a:lvl1pPr marL="0" indent="0">
              <a:buNone/>
              <a:defRPr lang="en-US" sz="2000" kern="1200" dirty="0">
                <a:solidFill>
                  <a:schemeClr val="bg2">
                    <a:lumMod val="10000"/>
                  </a:schemeClr>
                </a:solidFill>
                <a:latin typeface="Segoe UI" panose="020B0502040204020203" pitchFamily="34" charset="0"/>
                <a:ea typeface="+mn-ea"/>
                <a:cs typeface="Segoe UI" panose="020B0502040204020203" pitchFamily="34" charset="0"/>
              </a:defRPr>
            </a:lvl1pPr>
          </a:lstStyle>
          <a:p>
            <a:pPr lvl="0"/>
            <a:r>
              <a:rPr lang="en-US"/>
              <a:t>Subtitle</a:t>
            </a:r>
          </a:p>
        </p:txBody>
      </p:sp>
    </p:spTree>
    <p:extLst>
      <p:ext uri="{BB962C8B-B14F-4D97-AF65-F5344CB8AC3E}">
        <p14:creationId xmlns:p14="http://schemas.microsoft.com/office/powerpoint/2010/main" val="298587692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guide id="8" pos="2434">
          <p15:clr>
            <a:srgbClr val="FBAE40"/>
          </p15:clr>
        </p15:guide>
        <p15:guide id="9" pos="2797">
          <p15:clr>
            <a:srgbClr val="FBAE40"/>
          </p15:clr>
        </p15:guide>
        <p15:guide id="10" pos="4861">
          <p15:clr>
            <a:srgbClr val="FBAE40"/>
          </p15:clr>
        </p15:guide>
        <p15:guide id="11" pos="524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quare photo left 2">
    <p:bg>
      <p:bgRef idx="1001">
        <a:schemeClr val="bg1"/>
      </p:bgRef>
    </p:bg>
    <p:spTree>
      <p:nvGrpSpPr>
        <p:cNvPr id="1" name=""/>
        <p:cNvGrpSpPr/>
        <p:nvPr/>
      </p:nvGrpSpPr>
      <p:grpSpPr>
        <a:xfrm>
          <a:off x="0" y="0"/>
          <a:ext cx="0" cy="0"/>
          <a:chOff x="0" y="0"/>
          <a:chExt cx="0" cy="0"/>
        </a:xfrm>
      </p:grpSpPr>
      <p:sp>
        <p:nvSpPr>
          <p:cNvPr id="7" name="Picture Placeholder 14">
            <a:extLst>
              <a:ext uri="{FF2B5EF4-FFF2-40B4-BE49-F238E27FC236}">
                <a16:creationId xmlns:a16="http://schemas.microsoft.com/office/drawing/2014/main" id="{085F5B85-CCB3-C448-95DC-07820363BFB4}"/>
              </a:ext>
            </a:extLst>
          </p:cNvPr>
          <p:cNvSpPr>
            <a:spLocks noGrp="1"/>
          </p:cNvSpPr>
          <p:nvPr>
            <p:ph type="pic" sz="quarter" idx="10" hasCustomPrompt="1"/>
          </p:nvPr>
        </p:nvSpPr>
        <p:spPr>
          <a:xfrm>
            <a:off x="0" y="0"/>
            <a:ext cx="6851649" cy="6858000"/>
          </a:xfrm>
          <a:prstGeom prst="rect">
            <a:avLst/>
          </a:prstGeom>
          <a:solidFill>
            <a:schemeClr val="bg1">
              <a:lumMod val="95000"/>
            </a:schemeClr>
          </a:solidFill>
        </p:spPr>
        <p:txBody>
          <a:bodyPr anchor="ctr"/>
          <a:lstStyle>
            <a:lvl1pPr marL="0" indent="0" algn="ctr">
              <a:buNone/>
              <a:defRPr/>
            </a:lvl1pPr>
          </a:lstStyle>
          <a:p>
            <a:r>
              <a:rPr lang="en-US"/>
              <a:t> </a:t>
            </a:r>
          </a:p>
        </p:txBody>
      </p:sp>
      <p:sp>
        <p:nvSpPr>
          <p:cNvPr id="11" name="Title 8">
            <a:extLst>
              <a:ext uri="{FF2B5EF4-FFF2-40B4-BE49-F238E27FC236}">
                <a16:creationId xmlns:a16="http://schemas.microsoft.com/office/drawing/2014/main" id="{3D4C6163-A261-B24C-9BC6-B3AFF0DD932D}"/>
              </a:ext>
            </a:extLst>
          </p:cNvPr>
          <p:cNvSpPr>
            <a:spLocks noGrp="1"/>
          </p:cNvSpPr>
          <p:nvPr>
            <p:ph type="title"/>
          </p:nvPr>
        </p:nvSpPr>
        <p:spPr>
          <a:xfrm>
            <a:off x="6240463" y="1779555"/>
            <a:ext cx="4421619" cy="1171521"/>
          </a:xfrm>
          <a:prstGeom prst="rect">
            <a:avLst/>
          </a:prstGeom>
        </p:spPr>
        <p:txBody>
          <a:bodyPr lIns="0" tIns="0" rIns="0" bIns="0" anchor="b"/>
          <a:lstStyle>
            <a:lvl1pPr>
              <a:defRPr sz="2600" b="1" i="0">
                <a:solidFill>
                  <a:srgbClr val="1A1A1A"/>
                </a:solidFill>
                <a:latin typeface="Segoe UI Semibold" panose="020B0502040204020203" pitchFamily="34" charset="0"/>
                <a:cs typeface="Segoe UI Semibold" panose="020B0502040204020203" pitchFamily="34" charset="0"/>
              </a:defRPr>
            </a:lvl1pPr>
          </a:lstStyle>
          <a:p>
            <a:r>
              <a:rPr lang="en-US"/>
              <a:t>Click to edit Master title</a:t>
            </a:r>
          </a:p>
        </p:txBody>
      </p:sp>
      <p:sp>
        <p:nvSpPr>
          <p:cNvPr id="12" name="Text Placeholder 10">
            <a:extLst>
              <a:ext uri="{FF2B5EF4-FFF2-40B4-BE49-F238E27FC236}">
                <a16:creationId xmlns:a16="http://schemas.microsoft.com/office/drawing/2014/main" id="{BF25AB4B-49DE-C44F-B8FC-0442E9F0F29F}"/>
              </a:ext>
            </a:extLst>
          </p:cNvPr>
          <p:cNvSpPr>
            <a:spLocks noGrp="1"/>
          </p:cNvSpPr>
          <p:nvPr>
            <p:ph type="body" sz="quarter" idx="11"/>
          </p:nvPr>
        </p:nvSpPr>
        <p:spPr>
          <a:xfrm>
            <a:off x="6240463" y="3223758"/>
            <a:ext cx="4421619" cy="2851135"/>
          </a:xfrm>
          <a:prstGeom prst="rect">
            <a:avLst/>
          </a:prstGeom>
        </p:spPr>
        <p:txBody>
          <a:bodyPr lIns="0" tIns="0" rIns="0" bIns="0" anchor="t"/>
          <a:lstStyle>
            <a:lvl1pPr marL="0" indent="0">
              <a:buNone/>
              <a:defRPr sz="1600">
                <a:solidFill>
                  <a:srgbClr val="525351"/>
                </a:solidFill>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2494905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4316" userDrawn="1">
          <p15:clr>
            <a:srgbClr val="FBAE40"/>
          </p15:clr>
        </p15:guide>
        <p15:guide id="4" pos="3931"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 + Copy Column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212C6AB-7232-CB41-85B0-7995021D90E3}"/>
              </a:ext>
            </a:extLst>
          </p:cNvPr>
          <p:cNvSpPr/>
          <p:nvPr userDrawn="1"/>
        </p:nvSpPr>
        <p:spPr>
          <a:xfrm>
            <a:off x="0" y="0"/>
            <a:ext cx="127322" cy="1342663"/>
          </a:xfrm>
          <a:prstGeom prst="rect">
            <a:avLst/>
          </a:prstGeom>
          <a:solidFill>
            <a:srgbClr val="06B2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8">
            <a:extLst>
              <a:ext uri="{FF2B5EF4-FFF2-40B4-BE49-F238E27FC236}">
                <a16:creationId xmlns:a16="http://schemas.microsoft.com/office/drawing/2014/main" id="{11A7768B-0B95-F54B-A18F-2BBF28192E54}"/>
              </a:ext>
            </a:extLst>
          </p:cNvPr>
          <p:cNvSpPr>
            <a:spLocks noGrp="1"/>
          </p:cNvSpPr>
          <p:nvPr>
            <p:ph type="title"/>
          </p:nvPr>
        </p:nvSpPr>
        <p:spPr>
          <a:xfrm>
            <a:off x="584201" y="225572"/>
            <a:ext cx="3890962" cy="1171521"/>
          </a:xfrm>
          <a:prstGeom prst="rect">
            <a:avLst/>
          </a:prstGeom>
        </p:spPr>
        <p:txBody>
          <a:bodyPr lIns="0" tIns="0" rIns="0" bIns="0" anchor="b"/>
          <a:lstStyle>
            <a:lvl1pPr>
              <a:defRPr sz="2600" b="1" i="0">
                <a:solidFill>
                  <a:srgbClr val="1A1A1A"/>
                </a:solidFill>
                <a:latin typeface="Segoe UI Semibold" panose="020B0502040204020203" pitchFamily="34" charset="0"/>
                <a:cs typeface="Segoe UI Semibold" panose="020B0502040204020203" pitchFamily="34" charset="0"/>
              </a:defRPr>
            </a:lvl1pPr>
          </a:lstStyle>
          <a:p>
            <a:r>
              <a:rPr lang="en-US"/>
              <a:t>Click to edit Master title</a:t>
            </a:r>
          </a:p>
        </p:txBody>
      </p:sp>
      <p:sp>
        <p:nvSpPr>
          <p:cNvPr id="14" name="Text Placeholder 10">
            <a:extLst>
              <a:ext uri="{FF2B5EF4-FFF2-40B4-BE49-F238E27FC236}">
                <a16:creationId xmlns:a16="http://schemas.microsoft.com/office/drawing/2014/main" id="{81585AEA-D135-C04C-90A0-6585AF457869}"/>
              </a:ext>
            </a:extLst>
          </p:cNvPr>
          <p:cNvSpPr>
            <a:spLocks noGrp="1"/>
          </p:cNvSpPr>
          <p:nvPr>
            <p:ph type="body" sz="quarter" idx="10"/>
          </p:nvPr>
        </p:nvSpPr>
        <p:spPr>
          <a:xfrm>
            <a:off x="6440600" y="292100"/>
            <a:ext cx="5167199" cy="1050563"/>
          </a:xfrm>
          <a:prstGeom prst="rect">
            <a:avLst/>
          </a:prstGeom>
        </p:spPr>
        <p:txBody>
          <a:bodyPr lIns="0" tIns="0" rIns="0" bIns="0" anchor="b"/>
          <a:lstStyle>
            <a:lvl1pPr marL="0" indent="0">
              <a:buNone/>
              <a:defRPr sz="1600">
                <a:solidFill>
                  <a:srgbClr val="515252"/>
                </a:solidFill>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3" name="Rectangle 2">
            <a:extLst>
              <a:ext uri="{FF2B5EF4-FFF2-40B4-BE49-F238E27FC236}">
                <a16:creationId xmlns:a16="http://schemas.microsoft.com/office/drawing/2014/main" id="{A80692F8-69E0-6F41-BD1D-18CB203BA441}"/>
              </a:ext>
            </a:extLst>
          </p:cNvPr>
          <p:cNvSpPr/>
          <p:nvPr userDrawn="1"/>
        </p:nvSpPr>
        <p:spPr bwMode="auto">
          <a:xfrm>
            <a:off x="0" y="2024063"/>
            <a:ext cx="12192000" cy="483393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373480"/>
      </p:ext>
    </p:extLst>
  </p:cSld>
  <p:clrMapOvr>
    <a:masterClrMapping/>
  </p:clrMapOvr>
  <p:transition>
    <p:fade/>
  </p:transition>
  <p:extLst>
    <p:ext uri="{DCECCB84-F9BA-43D5-87BE-67443E8EF086}">
      <p15:sldGuideLst xmlns:p15="http://schemas.microsoft.com/office/powerpoint/2012/main">
        <p15:guide id="1" pos="2434">
          <p15:clr>
            <a:srgbClr val="FBAE40"/>
          </p15:clr>
        </p15:guide>
        <p15:guide id="2" pos="2819">
          <p15:clr>
            <a:srgbClr val="FBAE40"/>
          </p15:clr>
        </p15:guide>
        <p15:guide id="3" pos="5269">
          <p15:clr>
            <a:srgbClr val="FBAE40"/>
          </p15:clr>
        </p15:guide>
        <p15:guide id="4" pos="4883">
          <p15:clr>
            <a:srgbClr val="FBAE40"/>
          </p15:clr>
        </p15:guide>
        <p15:guide id="5" orient="horz" pos="1275" userDrawn="1">
          <p15:clr>
            <a:srgbClr val="FBAE40"/>
          </p15:clr>
        </p15:guide>
        <p15:guide id="6" orient="horz" pos="913"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clusion">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3E3955-9F22-084D-A143-94C3DD5C278D}"/>
              </a:ext>
            </a:extLst>
          </p:cNvPr>
          <p:cNvSpPr txBox="1"/>
          <p:nvPr userDrawn="1"/>
        </p:nvSpPr>
        <p:spPr>
          <a:xfrm>
            <a:off x="1135535" y="2761418"/>
            <a:ext cx="4353338" cy="646331"/>
          </a:xfrm>
          <a:prstGeom prst="rect">
            <a:avLst/>
          </a:prstGeom>
          <a:noFill/>
        </p:spPr>
        <p:txBody>
          <a:bodyPr wrap="square" lIns="0" tIns="0" rIns="0" bIns="0" rtlCol="0" anchor="b">
            <a:spAutoFit/>
          </a:bodyPr>
          <a:lstStyle/>
          <a:p>
            <a:r>
              <a:rPr lang="en-US" sz="4200">
                <a:solidFill>
                  <a:schemeClr val="bg2">
                    <a:lumMod val="10000"/>
                  </a:schemeClr>
                </a:solidFill>
                <a:latin typeface="Segoe UI Semibold" panose="020B0502040204020203" pitchFamily="34" charset="0"/>
                <a:cs typeface="Segoe UI Semibold" panose="020B0502040204020203" pitchFamily="34" charset="0"/>
              </a:rPr>
              <a:t>Conclusion</a:t>
            </a:r>
          </a:p>
        </p:txBody>
      </p:sp>
      <p:sp>
        <p:nvSpPr>
          <p:cNvPr id="4" name="TextBox 3">
            <a:extLst>
              <a:ext uri="{FF2B5EF4-FFF2-40B4-BE49-F238E27FC236}">
                <a16:creationId xmlns:a16="http://schemas.microsoft.com/office/drawing/2014/main" id="{960FB37F-EC5F-7B40-BB26-C8F07965778C}"/>
              </a:ext>
            </a:extLst>
          </p:cNvPr>
          <p:cNvSpPr txBox="1"/>
          <p:nvPr userDrawn="1"/>
        </p:nvSpPr>
        <p:spPr>
          <a:xfrm rot="16200000">
            <a:off x="-2531589" y="3121222"/>
            <a:ext cx="5843907" cy="615553"/>
          </a:xfrm>
          <a:prstGeom prst="rect">
            <a:avLst/>
          </a:prstGeom>
          <a:noFill/>
        </p:spPr>
        <p:txBody>
          <a:bodyPr wrap="none" lIns="0" tIns="0" rIns="0" bIns="0" rtlCol="0">
            <a:spAutoFit/>
          </a:bodyPr>
          <a:lstStyle/>
          <a:p>
            <a:pPr algn="ctr"/>
            <a:r>
              <a:rPr lang="en-US" sz="4000" b="1">
                <a:solidFill>
                  <a:schemeClr val="bg2">
                    <a:lumMod val="10000"/>
                  </a:schemeClr>
                </a:solidFill>
                <a:latin typeface="Segoe UI Semibold" panose="020B0502040204020203" pitchFamily="34" charset="0"/>
                <a:cs typeface="Segoe UI Semibold" panose="020B0502040204020203" pitchFamily="34" charset="0"/>
              </a:rPr>
              <a:t>AI for Good  </a:t>
            </a:r>
            <a:r>
              <a:rPr lang="en-US" sz="4000">
                <a:solidFill>
                  <a:schemeClr val="bg2">
                    <a:lumMod val="10000"/>
                  </a:schemeClr>
                </a:solidFill>
                <a:latin typeface="Segoe UI Light" panose="020B0502040204020203" pitchFamily="34" charset="0"/>
                <a:cs typeface="Segoe UI Light" panose="020B0502040204020203" pitchFamily="34" charset="0"/>
              </a:rPr>
              <a:t>Research Lab</a:t>
            </a:r>
          </a:p>
        </p:txBody>
      </p:sp>
      <p:sp>
        <p:nvSpPr>
          <p:cNvPr id="13" name="Text Placeholder 10">
            <a:extLst>
              <a:ext uri="{FF2B5EF4-FFF2-40B4-BE49-F238E27FC236}">
                <a16:creationId xmlns:a16="http://schemas.microsoft.com/office/drawing/2014/main" id="{8C289F67-C1FD-C649-A879-9A225FD0DE0C}"/>
              </a:ext>
            </a:extLst>
          </p:cNvPr>
          <p:cNvSpPr>
            <a:spLocks noGrp="1"/>
          </p:cNvSpPr>
          <p:nvPr>
            <p:ph type="body" sz="quarter" idx="10"/>
          </p:nvPr>
        </p:nvSpPr>
        <p:spPr>
          <a:xfrm>
            <a:off x="1163637" y="3644900"/>
            <a:ext cx="4930776" cy="2624138"/>
          </a:xfrm>
          <a:prstGeom prst="rect">
            <a:avLst/>
          </a:prstGeom>
        </p:spPr>
        <p:txBody>
          <a:bodyPr lIns="0" tIns="0" rIns="0" bIns="0"/>
          <a:lstStyle>
            <a:lvl1pPr marL="0" indent="0">
              <a:buNone/>
              <a:defRPr sz="1600">
                <a:solidFill>
                  <a:srgbClr val="515252"/>
                </a:solidFill>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14" name="Text Placeholder 10">
            <a:extLst>
              <a:ext uri="{FF2B5EF4-FFF2-40B4-BE49-F238E27FC236}">
                <a16:creationId xmlns:a16="http://schemas.microsoft.com/office/drawing/2014/main" id="{59D56408-D131-7545-88F9-ACD60B74F2C1}"/>
              </a:ext>
            </a:extLst>
          </p:cNvPr>
          <p:cNvSpPr>
            <a:spLocks noGrp="1"/>
          </p:cNvSpPr>
          <p:nvPr>
            <p:ph type="body" sz="quarter" idx="11"/>
          </p:nvPr>
        </p:nvSpPr>
        <p:spPr>
          <a:xfrm>
            <a:off x="6672263" y="3649593"/>
            <a:ext cx="4930776" cy="2624138"/>
          </a:xfrm>
          <a:prstGeom prst="rect">
            <a:avLst/>
          </a:prstGeom>
        </p:spPr>
        <p:txBody>
          <a:bodyPr lIns="0" tIns="0" rIns="0" bIns="0"/>
          <a:lstStyle>
            <a:lvl1pPr marL="0" indent="0">
              <a:buNone/>
              <a:defRPr sz="1600">
                <a:solidFill>
                  <a:srgbClr val="515252"/>
                </a:solidFill>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3124437501"/>
      </p:ext>
    </p:extLst>
  </p:cSld>
  <p:clrMapOvr>
    <a:masterClrMapping/>
  </p:clrMapOvr>
  <p:transition>
    <p:fade/>
  </p:transition>
  <p:extLst>
    <p:ext uri="{DCECCB84-F9BA-43D5-87BE-67443E8EF086}">
      <p15:sldGuideLst xmlns:p15="http://schemas.microsoft.com/office/powerpoint/2012/main">
        <p15:guide id="1" pos="733">
          <p15:clr>
            <a:srgbClr val="FBAE40"/>
          </p15:clr>
        </p15:guide>
        <p15:guide id="2" orient="horz" pos="2296">
          <p15:clr>
            <a:srgbClr val="FBAE40"/>
          </p15:clr>
        </p15:guide>
        <p15:guide id="3" orient="horz" pos="2069">
          <p15:clr>
            <a:srgbClr val="FBAE40"/>
          </p15:clr>
        </p15:guide>
        <p15:guide id="4" pos="3840" userDrawn="1">
          <p15:clr>
            <a:srgbClr val="FBAE40"/>
          </p15:clr>
        </p15:guide>
        <p15:guide id="5" pos="4203"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ppendix">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3E3955-9F22-084D-A143-94C3DD5C278D}"/>
              </a:ext>
            </a:extLst>
          </p:cNvPr>
          <p:cNvSpPr txBox="1"/>
          <p:nvPr userDrawn="1"/>
        </p:nvSpPr>
        <p:spPr>
          <a:xfrm>
            <a:off x="1135535" y="2761418"/>
            <a:ext cx="4353338" cy="646331"/>
          </a:xfrm>
          <a:prstGeom prst="rect">
            <a:avLst/>
          </a:prstGeom>
          <a:noFill/>
        </p:spPr>
        <p:txBody>
          <a:bodyPr wrap="square" lIns="0" tIns="0" rIns="0" bIns="0" rtlCol="0" anchor="b">
            <a:spAutoFit/>
          </a:bodyPr>
          <a:lstStyle/>
          <a:p>
            <a:r>
              <a:rPr lang="en-US" sz="4200">
                <a:solidFill>
                  <a:schemeClr val="bg2">
                    <a:lumMod val="10000"/>
                  </a:schemeClr>
                </a:solidFill>
                <a:latin typeface="Segoe UI Semibold" panose="020B0502040204020203" pitchFamily="34" charset="0"/>
                <a:cs typeface="Segoe UI Semibold" panose="020B0502040204020203" pitchFamily="34" charset="0"/>
              </a:rPr>
              <a:t>Appendix</a:t>
            </a:r>
          </a:p>
        </p:txBody>
      </p:sp>
      <p:sp>
        <p:nvSpPr>
          <p:cNvPr id="4" name="TextBox 3">
            <a:extLst>
              <a:ext uri="{FF2B5EF4-FFF2-40B4-BE49-F238E27FC236}">
                <a16:creationId xmlns:a16="http://schemas.microsoft.com/office/drawing/2014/main" id="{960FB37F-EC5F-7B40-BB26-C8F07965778C}"/>
              </a:ext>
            </a:extLst>
          </p:cNvPr>
          <p:cNvSpPr txBox="1"/>
          <p:nvPr userDrawn="1"/>
        </p:nvSpPr>
        <p:spPr>
          <a:xfrm rot="16200000">
            <a:off x="-2531589" y="3121222"/>
            <a:ext cx="5843907" cy="615553"/>
          </a:xfrm>
          <a:prstGeom prst="rect">
            <a:avLst/>
          </a:prstGeom>
          <a:noFill/>
        </p:spPr>
        <p:txBody>
          <a:bodyPr wrap="none" lIns="0" tIns="0" rIns="0" bIns="0" rtlCol="0">
            <a:spAutoFit/>
          </a:bodyPr>
          <a:lstStyle/>
          <a:p>
            <a:pPr algn="ctr"/>
            <a:r>
              <a:rPr lang="en-US" sz="4000" b="1">
                <a:solidFill>
                  <a:schemeClr val="bg2">
                    <a:lumMod val="10000"/>
                  </a:schemeClr>
                </a:solidFill>
                <a:latin typeface="Segoe UI Semibold" panose="020B0502040204020203" pitchFamily="34" charset="0"/>
                <a:cs typeface="Segoe UI Semibold" panose="020B0502040204020203" pitchFamily="34" charset="0"/>
              </a:rPr>
              <a:t>AI for Good  </a:t>
            </a:r>
            <a:r>
              <a:rPr lang="en-US" sz="4000">
                <a:solidFill>
                  <a:schemeClr val="bg2">
                    <a:lumMod val="10000"/>
                  </a:schemeClr>
                </a:solidFill>
                <a:latin typeface="Segoe UI Light" panose="020B0502040204020203" pitchFamily="34" charset="0"/>
                <a:cs typeface="Segoe UI Light" panose="020B0502040204020203" pitchFamily="34" charset="0"/>
              </a:rPr>
              <a:t>Research Lab</a:t>
            </a:r>
          </a:p>
        </p:txBody>
      </p:sp>
      <p:sp>
        <p:nvSpPr>
          <p:cNvPr id="13" name="Text Placeholder 10">
            <a:extLst>
              <a:ext uri="{FF2B5EF4-FFF2-40B4-BE49-F238E27FC236}">
                <a16:creationId xmlns:a16="http://schemas.microsoft.com/office/drawing/2014/main" id="{8C289F67-C1FD-C649-A879-9A225FD0DE0C}"/>
              </a:ext>
            </a:extLst>
          </p:cNvPr>
          <p:cNvSpPr>
            <a:spLocks noGrp="1"/>
          </p:cNvSpPr>
          <p:nvPr>
            <p:ph type="body" sz="quarter" idx="10"/>
          </p:nvPr>
        </p:nvSpPr>
        <p:spPr>
          <a:xfrm>
            <a:off x="1163637" y="3644900"/>
            <a:ext cx="4930776" cy="2624138"/>
          </a:xfrm>
          <a:prstGeom prst="rect">
            <a:avLst/>
          </a:prstGeom>
        </p:spPr>
        <p:txBody>
          <a:bodyPr lIns="0" tIns="0" rIns="0" bIns="0"/>
          <a:lstStyle>
            <a:lvl1pPr marL="0" indent="0">
              <a:buNone/>
              <a:defRPr sz="1600">
                <a:solidFill>
                  <a:srgbClr val="515252"/>
                </a:solidFill>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14" name="Text Placeholder 10">
            <a:extLst>
              <a:ext uri="{FF2B5EF4-FFF2-40B4-BE49-F238E27FC236}">
                <a16:creationId xmlns:a16="http://schemas.microsoft.com/office/drawing/2014/main" id="{59D56408-D131-7545-88F9-ACD60B74F2C1}"/>
              </a:ext>
            </a:extLst>
          </p:cNvPr>
          <p:cNvSpPr>
            <a:spLocks noGrp="1"/>
          </p:cNvSpPr>
          <p:nvPr>
            <p:ph type="body" sz="quarter" idx="11"/>
          </p:nvPr>
        </p:nvSpPr>
        <p:spPr>
          <a:xfrm>
            <a:off x="6672263" y="3649593"/>
            <a:ext cx="4930776" cy="2624138"/>
          </a:xfrm>
          <a:prstGeom prst="rect">
            <a:avLst/>
          </a:prstGeom>
        </p:spPr>
        <p:txBody>
          <a:bodyPr lIns="0" tIns="0" rIns="0" bIns="0"/>
          <a:lstStyle>
            <a:lvl1pPr marL="0" indent="0">
              <a:buNone/>
              <a:defRPr sz="1600">
                <a:solidFill>
                  <a:srgbClr val="515252"/>
                </a:solidFill>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357882444"/>
      </p:ext>
    </p:extLst>
  </p:cSld>
  <p:clrMapOvr>
    <a:masterClrMapping/>
  </p:clrMapOvr>
  <p:transition>
    <p:fade/>
  </p:transition>
  <p:extLst>
    <p:ext uri="{DCECCB84-F9BA-43D5-87BE-67443E8EF086}">
      <p15:sldGuideLst xmlns:p15="http://schemas.microsoft.com/office/powerpoint/2012/main">
        <p15:guide id="1" pos="733">
          <p15:clr>
            <a:srgbClr val="FBAE40"/>
          </p15:clr>
        </p15:guide>
        <p15:guide id="2" orient="horz" pos="2296">
          <p15:clr>
            <a:srgbClr val="FBAE40"/>
          </p15:clr>
        </p15:guide>
        <p15:guide id="3" orient="horz" pos="2069">
          <p15:clr>
            <a:srgbClr val="FBAE40"/>
          </p15:clr>
        </p15:guide>
        <p15:guide id="4" pos="3840">
          <p15:clr>
            <a:srgbClr val="FBAE40"/>
          </p15:clr>
        </p15:guide>
        <p15:guide id="5" pos="4203">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12E068-6DE2-1A48-8F5A-A6785D59ECC7}"/>
              </a:ext>
            </a:extLst>
          </p:cNvPr>
          <p:cNvSpPr>
            <a:spLocks noGrp="1"/>
          </p:cNvSpPr>
          <p:nvPr>
            <p:ph type="dt" sz="half" idx="10"/>
          </p:nvPr>
        </p:nvSpPr>
        <p:spPr>
          <a:xfrm>
            <a:off x="838200" y="6356350"/>
            <a:ext cx="2743200" cy="365125"/>
          </a:xfrm>
          <a:prstGeom prst="rect">
            <a:avLst/>
          </a:prstGeom>
        </p:spPr>
        <p:txBody>
          <a:bodyPr/>
          <a:lstStyle/>
          <a:p>
            <a:fld id="{263B10E8-5D96-8344-B06C-BDEC9AE4008C}" type="datetimeFigureOut">
              <a:rPr lang="en-US" smtClean="0"/>
              <a:t>12/1/2020</a:t>
            </a:fld>
            <a:endParaRPr lang="en-US"/>
          </a:p>
        </p:txBody>
      </p:sp>
      <p:sp>
        <p:nvSpPr>
          <p:cNvPr id="3" name="Footer Placeholder 2">
            <a:extLst>
              <a:ext uri="{FF2B5EF4-FFF2-40B4-BE49-F238E27FC236}">
                <a16:creationId xmlns:a16="http://schemas.microsoft.com/office/drawing/2014/main" id="{D889EC97-1B26-A445-8D7A-4E7A59201E3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A7A7507C-5689-AE4A-9A12-56D86A734282}"/>
              </a:ext>
            </a:extLst>
          </p:cNvPr>
          <p:cNvSpPr>
            <a:spLocks noGrp="1"/>
          </p:cNvSpPr>
          <p:nvPr>
            <p:ph type="sldNum" sz="quarter" idx="12"/>
          </p:nvPr>
        </p:nvSpPr>
        <p:spPr>
          <a:xfrm>
            <a:off x="8610600" y="6356350"/>
            <a:ext cx="2743200" cy="365125"/>
          </a:xfrm>
          <a:prstGeom prst="rect">
            <a:avLst/>
          </a:prstGeom>
        </p:spPr>
        <p:txBody>
          <a:bodyPr/>
          <a:lstStyle/>
          <a:p>
            <a:fld id="{EEA4A907-6979-B94A-A049-37AEA0A2F7A7}" type="slidenum">
              <a:rPr lang="en-US" smtClean="0"/>
              <a:t>‹#›</a:t>
            </a:fld>
            <a:endParaRPr lang="en-US"/>
          </a:p>
        </p:txBody>
      </p:sp>
    </p:spTree>
    <p:extLst>
      <p:ext uri="{BB962C8B-B14F-4D97-AF65-F5344CB8AC3E}">
        <p14:creationId xmlns:p14="http://schemas.microsoft.com/office/powerpoint/2010/main" val="33559436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 Subtitl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212C6AB-7232-CB41-85B0-7995021D90E3}"/>
              </a:ext>
            </a:extLst>
          </p:cNvPr>
          <p:cNvSpPr/>
          <p:nvPr userDrawn="1"/>
        </p:nvSpPr>
        <p:spPr>
          <a:xfrm>
            <a:off x="0" y="0"/>
            <a:ext cx="127322" cy="1342663"/>
          </a:xfrm>
          <a:prstGeom prst="rect">
            <a:avLst/>
          </a:prstGeom>
          <a:solidFill>
            <a:srgbClr val="06B2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8">
            <a:extLst>
              <a:ext uri="{FF2B5EF4-FFF2-40B4-BE49-F238E27FC236}">
                <a16:creationId xmlns:a16="http://schemas.microsoft.com/office/drawing/2014/main" id="{03302792-C52D-124E-8319-9B4B8FEB555F}"/>
              </a:ext>
            </a:extLst>
          </p:cNvPr>
          <p:cNvSpPr>
            <a:spLocks noGrp="1"/>
          </p:cNvSpPr>
          <p:nvPr>
            <p:ph type="title"/>
          </p:nvPr>
        </p:nvSpPr>
        <p:spPr>
          <a:xfrm>
            <a:off x="584201" y="320300"/>
            <a:ext cx="8956962" cy="703066"/>
          </a:xfrm>
          <a:prstGeom prst="rect">
            <a:avLst/>
          </a:prstGeom>
        </p:spPr>
        <p:txBody>
          <a:bodyPr lIns="0" tIns="0" rIns="0" bIns="0" anchor="b"/>
          <a:lstStyle>
            <a:lvl1pPr>
              <a:defRPr sz="2600" b="1" i="0">
                <a:solidFill>
                  <a:schemeClr val="bg2">
                    <a:lumMod val="10000"/>
                  </a:schemeClr>
                </a:solidFill>
                <a:latin typeface="Segoe UI Semibold" panose="020B0502040204020203" pitchFamily="34" charset="0"/>
                <a:cs typeface="Segoe UI Semibold" panose="020B0502040204020203" pitchFamily="34" charset="0"/>
              </a:defRPr>
            </a:lvl1pPr>
          </a:lstStyle>
          <a:p>
            <a:r>
              <a:rPr lang="en-US"/>
              <a:t>Click to edit Master title</a:t>
            </a:r>
          </a:p>
        </p:txBody>
      </p:sp>
      <p:sp>
        <p:nvSpPr>
          <p:cNvPr id="7" name="Text Placeholder 10">
            <a:extLst>
              <a:ext uri="{FF2B5EF4-FFF2-40B4-BE49-F238E27FC236}">
                <a16:creationId xmlns:a16="http://schemas.microsoft.com/office/drawing/2014/main" id="{13189AF6-CBCC-684B-AD48-E7FDECC4C985}"/>
              </a:ext>
            </a:extLst>
          </p:cNvPr>
          <p:cNvSpPr>
            <a:spLocks noGrp="1"/>
          </p:cNvSpPr>
          <p:nvPr>
            <p:ph type="body" sz="quarter" idx="10"/>
          </p:nvPr>
        </p:nvSpPr>
        <p:spPr>
          <a:xfrm>
            <a:off x="587372" y="2028033"/>
            <a:ext cx="7140783" cy="2160509"/>
          </a:xfrm>
          <a:prstGeom prst="rect">
            <a:avLst/>
          </a:prstGeom>
        </p:spPr>
        <p:txBody>
          <a:bodyPr lIns="0" tIns="0" rIns="0" bIns="0"/>
          <a:lstStyle>
            <a:lvl1pPr marL="0" indent="0">
              <a:buNone/>
              <a:defRPr sz="1600">
                <a:solidFill>
                  <a:srgbClr val="515252"/>
                </a:solidFill>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9" name="Text Placeholder 8">
            <a:extLst>
              <a:ext uri="{FF2B5EF4-FFF2-40B4-BE49-F238E27FC236}">
                <a16:creationId xmlns:a16="http://schemas.microsoft.com/office/drawing/2014/main" id="{A3535091-6304-2046-BDD3-F76CAE20B405}"/>
              </a:ext>
            </a:extLst>
          </p:cNvPr>
          <p:cNvSpPr>
            <a:spLocks noGrp="1"/>
          </p:cNvSpPr>
          <p:nvPr>
            <p:ph type="body" sz="quarter" idx="12" hasCustomPrompt="1"/>
          </p:nvPr>
        </p:nvSpPr>
        <p:spPr>
          <a:xfrm>
            <a:off x="584201" y="1126387"/>
            <a:ext cx="8956962" cy="550627"/>
          </a:xfrm>
          <a:prstGeom prst="rect">
            <a:avLst/>
          </a:prstGeom>
        </p:spPr>
        <p:txBody>
          <a:bodyPr lIns="0" tIns="0" rIns="0" bIns="0"/>
          <a:lstStyle>
            <a:lvl1pPr marL="0" indent="0">
              <a:buNone/>
              <a:defRPr sz="1800">
                <a:solidFill>
                  <a:srgbClr val="008272"/>
                </a:solidFill>
              </a:defRPr>
            </a:lvl1pPr>
          </a:lstStyle>
          <a:p>
            <a:pPr lvl="0"/>
            <a:r>
              <a:rPr lang="en-US"/>
              <a:t>Click to edit subtitle</a:t>
            </a:r>
          </a:p>
        </p:txBody>
      </p:sp>
    </p:spTree>
    <p:extLst>
      <p:ext uri="{BB962C8B-B14F-4D97-AF65-F5344CB8AC3E}">
        <p14:creationId xmlns:p14="http://schemas.microsoft.com/office/powerpoint/2010/main" val="314832365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ack cover">
    <p:bg>
      <p:bgRef idx="1001">
        <a:schemeClr val="bg1"/>
      </p:bgRef>
    </p:bg>
    <p:spTree>
      <p:nvGrpSpPr>
        <p:cNvPr id="1" name=""/>
        <p:cNvGrpSpPr/>
        <p:nvPr/>
      </p:nvGrpSpPr>
      <p:grpSpPr>
        <a:xfrm>
          <a:off x="0" y="0"/>
          <a:ext cx="0" cy="0"/>
          <a:chOff x="0" y="0"/>
          <a:chExt cx="0" cy="0"/>
        </a:xfrm>
      </p:grpSpPr>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15" name="TextBox 14">
            <a:extLst>
              <a:ext uri="{FF2B5EF4-FFF2-40B4-BE49-F238E27FC236}">
                <a16:creationId xmlns:a16="http://schemas.microsoft.com/office/drawing/2014/main" id="{5086210E-668E-D944-8117-6B7DEC0FB328}"/>
              </a:ext>
            </a:extLst>
          </p:cNvPr>
          <p:cNvSpPr txBox="1"/>
          <p:nvPr userDrawn="1"/>
        </p:nvSpPr>
        <p:spPr>
          <a:xfrm>
            <a:off x="481748" y="4563386"/>
            <a:ext cx="4274402" cy="738664"/>
          </a:xfrm>
          <a:prstGeom prst="rect">
            <a:avLst/>
          </a:prstGeom>
          <a:noFill/>
        </p:spPr>
        <p:txBody>
          <a:bodyPr wrap="square" rtlCol="0" anchor="b">
            <a:spAutoFit/>
          </a:bodyPr>
          <a:lstStyle/>
          <a:p>
            <a:r>
              <a:rPr lang="en-US" sz="4200" b="1" i="0">
                <a:latin typeface="Segoe UI Semibold" panose="020B0502040204020203" pitchFamily="34" charset="0"/>
                <a:cs typeface="Segoe UI Semibold" panose="020B0502040204020203" pitchFamily="34" charset="0"/>
              </a:rPr>
              <a:t>Thank you.</a:t>
            </a:r>
          </a:p>
        </p:txBody>
      </p:sp>
      <p:sp>
        <p:nvSpPr>
          <p:cNvPr id="7" name="Text Box 3">
            <a:extLst>
              <a:ext uri="{FF2B5EF4-FFF2-40B4-BE49-F238E27FC236}">
                <a16:creationId xmlns:a16="http://schemas.microsoft.com/office/drawing/2014/main" id="{B481410F-4EF8-8643-8E60-95953A067E79}"/>
              </a:ext>
            </a:extLst>
          </p:cNvPr>
          <p:cNvSpPr txBox="1">
            <a:spLocks noChangeArrowheads="1"/>
          </p:cNvSpPr>
          <p:nvPr userDrawn="1"/>
        </p:nvSpPr>
        <p:spPr bwMode="blackWhite">
          <a:xfrm>
            <a:off x="6974863" y="6132905"/>
            <a:ext cx="4482124" cy="169277"/>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algn="l" defTabSz="932290" eaLnBrk="0" hangingPunct="0"/>
            <a:r>
              <a:rPr lang="en-US" sz="1100">
                <a:gradFill>
                  <a:gsLst>
                    <a:gs pos="0">
                      <a:schemeClr val="tx1"/>
                    </a:gs>
                    <a:gs pos="100000">
                      <a:schemeClr val="tx1"/>
                    </a:gs>
                  </a:gsLst>
                  <a:lin ang="5400000" scaled="0"/>
                </a:gradFill>
                <a:cs typeface="Segoe UI" pitchFamily="34" charset="0"/>
              </a:rPr>
              <a:t>© Copyright Microsoft Corporation. All rights reserved. </a:t>
            </a:r>
          </a:p>
        </p:txBody>
      </p:sp>
      <p:sp>
        <p:nvSpPr>
          <p:cNvPr id="11" name="TextBox 10">
            <a:extLst>
              <a:ext uri="{FF2B5EF4-FFF2-40B4-BE49-F238E27FC236}">
                <a16:creationId xmlns:a16="http://schemas.microsoft.com/office/drawing/2014/main" id="{5DA0EF4A-16E4-A146-BEE1-C69ED294BBD6}"/>
              </a:ext>
            </a:extLst>
          </p:cNvPr>
          <p:cNvSpPr txBox="1"/>
          <p:nvPr userDrawn="1"/>
        </p:nvSpPr>
        <p:spPr>
          <a:xfrm>
            <a:off x="5237864" y="6086739"/>
            <a:ext cx="1515283" cy="261610"/>
          </a:xfrm>
          <a:prstGeom prst="rect">
            <a:avLst/>
          </a:prstGeom>
          <a:noFill/>
        </p:spPr>
        <p:txBody>
          <a:bodyPr wrap="none" lIns="36000" rtlCol="0">
            <a:spAutoFit/>
          </a:bodyPr>
          <a:lstStyle/>
          <a:p>
            <a:pPr algn="l"/>
            <a:r>
              <a:rPr lang="en-US" sz="1100">
                <a:latin typeface="Segoe UI" panose="020B0502040204020203" pitchFamily="34" charset="0"/>
                <a:cs typeface="Segoe UI" panose="020B0502040204020203" pitchFamily="34" charset="0"/>
              </a:rPr>
              <a:t>Microsoft Confidential</a:t>
            </a:r>
            <a:endParaRPr lang="en-US" sz="1100" b="1" i="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6556606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3001" userDrawn="1">
          <p15:clr>
            <a:srgbClr val="5ACBF0"/>
          </p15:clr>
        </p15:guide>
        <p15:guide id="8" pos="2434">
          <p15:clr>
            <a:srgbClr val="FBAE40"/>
          </p15:clr>
        </p15:guide>
        <p15:guide id="9" pos="2797">
          <p15:clr>
            <a:srgbClr val="FBAE40"/>
          </p15:clr>
        </p15:guide>
        <p15:guide id="10" pos="4861">
          <p15:clr>
            <a:srgbClr val="FBAE40"/>
          </p15:clr>
        </p15:guide>
        <p15:guide id="11" pos="5246">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413941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0FB37F-EC5F-7B40-BB26-C8F07965778C}"/>
              </a:ext>
            </a:extLst>
          </p:cNvPr>
          <p:cNvSpPr txBox="1"/>
          <p:nvPr userDrawn="1"/>
        </p:nvSpPr>
        <p:spPr>
          <a:xfrm rot="16200000">
            <a:off x="-2531589" y="3121222"/>
            <a:ext cx="5843907" cy="615553"/>
          </a:xfrm>
          <a:prstGeom prst="rect">
            <a:avLst/>
          </a:prstGeom>
          <a:noFill/>
        </p:spPr>
        <p:txBody>
          <a:bodyPr wrap="none" lIns="0" tIns="0" rIns="0" bIns="0" rtlCol="0">
            <a:spAutoFit/>
          </a:bodyPr>
          <a:lstStyle/>
          <a:p>
            <a:pPr algn="ctr"/>
            <a:r>
              <a:rPr lang="en-US" sz="4000" b="1">
                <a:solidFill>
                  <a:schemeClr val="bg2">
                    <a:lumMod val="10000"/>
                  </a:schemeClr>
                </a:solidFill>
                <a:latin typeface="Segoe UI Semibold" panose="020B0502040204020203" pitchFamily="34" charset="0"/>
                <a:cs typeface="Segoe UI Semibold" panose="020B0502040204020203" pitchFamily="34" charset="0"/>
              </a:rPr>
              <a:t>AI for Good  </a:t>
            </a:r>
            <a:r>
              <a:rPr lang="en-US" sz="4000">
                <a:solidFill>
                  <a:schemeClr val="bg2">
                    <a:lumMod val="10000"/>
                  </a:schemeClr>
                </a:solidFill>
                <a:latin typeface="Segoe UI Light" panose="020B0502040204020203" pitchFamily="34" charset="0"/>
                <a:cs typeface="Segoe UI Light" panose="020B0502040204020203" pitchFamily="34" charset="0"/>
              </a:rPr>
              <a:t>Research Lab</a:t>
            </a:r>
          </a:p>
        </p:txBody>
      </p:sp>
      <p:sp>
        <p:nvSpPr>
          <p:cNvPr id="15" name="Picture Placeholder 14">
            <a:extLst>
              <a:ext uri="{FF2B5EF4-FFF2-40B4-BE49-F238E27FC236}">
                <a16:creationId xmlns:a16="http://schemas.microsoft.com/office/drawing/2014/main" id="{22AF7AB5-3B8D-B14C-9C1F-5D3D9A85E5F3}"/>
              </a:ext>
            </a:extLst>
          </p:cNvPr>
          <p:cNvSpPr>
            <a:spLocks noGrp="1"/>
          </p:cNvSpPr>
          <p:nvPr>
            <p:ph type="pic" sz="quarter" idx="10" hasCustomPrompt="1"/>
          </p:nvPr>
        </p:nvSpPr>
        <p:spPr>
          <a:xfrm>
            <a:off x="5880100" y="585788"/>
            <a:ext cx="5729288" cy="5683250"/>
          </a:xfrm>
          <a:prstGeom prst="rect">
            <a:avLst/>
          </a:prstGeom>
          <a:solidFill>
            <a:schemeClr val="bg1">
              <a:lumMod val="95000"/>
            </a:schemeClr>
          </a:solidFill>
        </p:spPr>
        <p:txBody>
          <a:bodyPr anchor="ctr"/>
          <a:lstStyle>
            <a:lvl1pPr marL="0" indent="0" algn="ctr">
              <a:buNone/>
              <a:defRPr/>
            </a:lvl1pPr>
          </a:lstStyle>
          <a:p>
            <a:r>
              <a:rPr lang="en-US"/>
              <a:t> </a:t>
            </a:r>
          </a:p>
        </p:txBody>
      </p:sp>
    </p:spTree>
    <p:extLst>
      <p:ext uri="{BB962C8B-B14F-4D97-AF65-F5344CB8AC3E}">
        <p14:creationId xmlns:p14="http://schemas.microsoft.com/office/powerpoint/2010/main" val="1508983163"/>
      </p:ext>
    </p:extLst>
  </p:cSld>
  <p:clrMapOvr>
    <a:masterClrMapping/>
  </p:clrMapOvr>
  <p:transition>
    <p:fade/>
  </p:transition>
  <p:extLst>
    <p:ext uri="{DCECCB84-F9BA-43D5-87BE-67443E8EF086}">
      <p15:sldGuideLst xmlns:p15="http://schemas.microsoft.com/office/powerpoint/2012/main">
        <p15:guide id="1" pos="733">
          <p15:clr>
            <a:srgbClr val="FBAE40"/>
          </p15:clr>
        </p15:guide>
        <p15:guide id="2" orient="horz" pos="2296">
          <p15:clr>
            <a:srgbClr val="FBAE40"/>
          </p15:clr>
        </p15:guide>
        <p15:guide id="3" orient="horz" pos="2069">
          <p15:clr>
            <a:srgbClr val="FBAE40"/>
          </p15:clr>
        </p15:guide>
        <p15:guide id="4" pos="3341">
          <p15:clr>
            <a:srgbClr val="FBAE40"/>
          </p15:clr>
        </p15:guide>
        <p15:guide id="5" pos="370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Cop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212C6AB-7232-CB41-85B0-7995021D90E3}"/>
              </a:ext>
            </a:extLst>
          </p:cNvPr>
          <p:cNvSpPr/>
          <p:nvPr userDrawn="1"/>
        </p:nvSpPr>
        <p:spPr>
          <a:xfrm>
            <a:off x="0" y="0"/>
            <a:ext cx="127322" cy="1342663"/>
          </a:xfrm>
          <a:prstGeom prst="rect">
            <a:avLst/>
          </a:prstGeom>
          <a:solidFill>
            <a:srgbClr val="06B2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8">
            <a:extLst>
              <a:ext uri="{FF2B5EF4-FFF2-40B4-BE49-F238E27FC236}">
                <a16:creationId xmlns:a16="http://schemas.microsoft.com/office/drawing/2014/main" id="{03302792-C52D-124E-8319-9B4B8FEB555F}"/>
              </a:ext>
            </a:extLst>
          </p:cNvPr>
          <p:cNvSpPr>
            <a:spLocks noGrp="1"/>
          </p:cNvSpPr>
          <p:nvPr>
            <p:ph type="title"/>
          </p:nvPr>
        </p:nvSpPr>
        <p:spPr>
          <a:xfrm>
            <a:off x="584201" y="225572"/>
            <a:ext cx="8374742" cy="1171521"/>
          </a:xfrm>
          <a:prstGeom prst="rect">
            <a:avLst/>
          </a:prstGeom>
        </p:spPr>
        <p:txBody>
          <a:bodyPr lIns="0" tIns="0" rIns="0" bIns="0" anchor="b"/>
          <a:lstStyle>
            <a:lvl1pPr>
              <a:defRPr sz="2600" b="1" i="0">
                <a:solidFill>
                  <a:schemeClr val="bg2">
                    <a:lumMod val="10000"/>
                  </a:schemeClr>
                </a:solidFill>
                <a:latin typeface="Segoe UI Semibold" panose="020B0502040204020203" pitchFamily="34" charset="0"/>
                <a:cs typeface="Segoe UI Semibold" panose="020B0502040204020203" pitchFamily="34" charset="0"/>
              </a:defRPr>
            </a:lvl1pPr>
          </a:lstStyle>
          <a:p>
            <a:r>
              <a:rPr lang="en-US"/>
              <a:t>Click to edit Master title</a:t>
            </a:r>
          </a:p>
        </p:txBody>
      </p:sp>
      <p:sp>
        <p:nvSpPr>
          <p:cNvPr id="7" name="Text Placeholder 10">
            <a:extLst>
              <a:ext uri="{FF2B5EF4-FFF2-40B4-BE49-F238E27FC236}">
                <a16:creationId xmlns:a16="http://schemas.microsoft.com/office/drawing/2014/main" id="{13189AF6-CBCC-684B-AD48-E7FDECC4C985}"/>
              </a:ext>
            </a:extLst>
          </p:cNvPr>
          <p:cNvSpPr>
            <a:spLocks noGrp="1"/>
          </p:cNvSpPr>
          <p:nvPr>
            <p:ph type="body" sz="quarter" idx="10"/>
          </p:nvPr>
        </p:nvSpPr>
        <p:spPr>
          <a:xfrm>
            <a:off x="587372" y="2028033"/>
            <a:ext cx="7140783" cy="2160509"/>
          </a:xfrm>
          <a:prstGeom prst="rect">
            <a:avLst/>
          </a:prstGeom>
        </p:spPr>
        <p:txBody>
          <a:bodyPr lIns="0" tIns="0" rIns="0" bIns="0"/>
          <a:lstStyle>
            <a:lvl1pPr marL="0" indent="0">
              <a:buNone/>
              <a:defRPr sz="1600">
                <a:solidFill>
                  <a:srgbClr val="515252"/>
                </a:solidFill>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361182980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212C6AB-7232-CB41-85B0-7995021D90E3}"/>
              </a:ext>
            </a:extLst>
          </p:cNvPr>
          <p:cNvSpPr/>
          <p:nvPr userDrawn="1"/>
        </p:nvSpPr>
        <p:spPr>
          <a:xfrm>
            <a:off x="0" y="0"/>
            <a:ext cx="127322" cy="1342663"/>
          </a:xfrm>
          <a:prstGeom prst="rect">
            <a:avLst/>
          </a:prstGeom>
          <a:solidFill>
            <a:srgbClr val="06B2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8">
            <a:extLst>
              <a:ext uri="{FF2B5EF4-FFF2-40B4-BE49-F238E27FC236}">
                <a16:creationId xmlns:a16="http://schemas.microsoft.com/office/drawing/2014/main" id="{03302792-C52D-124E-8319-9B4B8FEB555F}"/>
              </a:ext>
            </a:extLst>
          </p:cNvPr>
          <p:cNvSpPr>
            <a:spLocks noGrp="1"/>
          </p:cNvSpPr>
          <p:nvPr>
            <p:ph type="title"/>
          </p:nvPr>
        </p:nvSpPr>
        <p:spPr>
          <a:xfrm>
            <a:off x="584201" y="320300"/>
            <a:ext cx="8956962" cy="703066"/>
          </a:xfrm>
          <a:prstGeom prst="rect">
            <a:avLst/>
          </a:prstGeom>
        </p:spPr>
        <p:txBody>
          <a:bodyPr lIns="0" tIns="0" rIns="0" bIns="0" anchor="b"/>
          <a:lstStyle>
            <a:lvl1pPr>
              <a:defRPr sz="2600" b="1" i="0">
                <a:solidFill>
                  <a:schemeClr val="bg2">
                    <a:lumMod val="10000"/>
                  </a:schemeClr>
                </a:solidFill>
                <a:latin typeface="Segoe UI Semibold" panose="020B0502040204020203" pitchFamily="34" charset="0"/>
                <a:cs typeface="Segoe UI Semibold" panose="020B0502040204020203" pitchFamily="34" charset="0"/>
              </a:defRPr>
            </a:lvl1pPr>
          </a:lstStyle>
          <a:p>
            <a:r>
              <a:rPr lang="en-US"/>
              <a:t>Click to edit Master title</a:t>
            </a:r>
          </a:p>
        </p:txBody>
      </p:sp>
      <p:sp>
        <p:nvSpPr>
          <p:cNvPr id="7" name="Text Placeholder 10">
            <a:extLst>
              <a:ext uri="{FF2B5EF4-FFF2-40B4-BE49-F238E27FC236}">
                <a16:creationId xmlns:a16="http://schemas.microsoft.com/office/drawing/2014/main" id="{13189AF6-CBCC-684B-AD48-E7FDECC4C985}"/>
              </a:ext>
            </a:extLst>
          </p:cNvPr>
          <p:cNvSpPr>
            <a:spLocks noGrp="1"/>
          </p:cNvSpPr>
          <p:nvPr>
            <p:ph type="body" sz="quarter" idx="10"/>
          </p:nvPr>
        </p:nvSpPr>
        <p:spPr>
          <a:xfrm>
            <a:off x="587372" y="2028033"/>
            <a:ext cx="7140783" cy="2160509"/>
          </a:xfrm>
          <a:prstGeom prst="rect">
            <a:avLst/>
          </a:prstGeom>
        </p:spPr>
        <p:txBody>
          <a:bodyPr lIns="0" tIns="0" rIns="0" bIns="0"/>
          <a:lstStyle>
            <a:lvl1pPr marL="0" indent="0">
              <a:buNone/>
              <a:defRPr sz="1600">
                <a:solidFill>
                  <a:srgbClr val="515252"/>
                </a:solidFill>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9" name="Text Placeholder 8">
            <a:extLst>
              <a:ext uri="{FF2B5EF4-FFF2-40B4-BE49-F238E27FC236}">
                <a16:creationId xmlns:a16="http://schemas.microsoft.com/office/drawing/2014/main" id="{A3535091-6304-2046-BDD3-F76CAE20B405}"/>
              </a:ext>
            </a:extLst>
          </p:cNvPr>
          <p:cNvSpPr>
            <a:spLocks noGrp="1"/>
          </p:cNvSpPr>
          <p:nvPr>
            <p:ph type="body" sz="quarter" idx="12" hasCustomPrompt="1"/>
          </p:nvPr>
        </p:nvSpPr>
        <p:spPr>
          <a:xfrm>
            <a:off x="584201" y="1126387"/>
            <a:ext cx="8956962" cy="550627"/>
          </a:xfrm>
          <a:prstGeom prst="rect">
            <a:avLst/>
          </a:prstGeom>
        </p:spPr>
        <p:txBody>
          <a:bodyPr lIns="0" tIns="0" rIns="0" bIns="0"/>
          <a:lstStyle>
            <a:lvl1pPr marL="0" indent="0">
              <a:buNone/>
              <a:defRPr sz="1800">
                <a:solidFill>
                  <a:srgbClr val="008272"/>
                </a:solidFill>
              </a:defRPr>
            </a:lvl1pPr>
          </a:lstStyle>
          <a:p>
            <a:pPr lvl="0"/>
            <a:r>
              <a:rPr lang="en-US"/>
              <a:t>Click to edit subtitle</a:t>
            </a:r>
          </a:p>
        </p:txBody>
      </p:sp>
    </p:spTree>
    <p:extLst>
      <p:ext uri="{BB962C8B-B14F-4D97-AF65-F5344CB8AC3E}">
        <p14:creationId xmlns:p14="http://schemas.microsoft.com/office/powerpoint/2010/main" val="138424934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 Copy Column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212C6AB-7232-CB41-85B0-7995021D90E3}"/>
              </a:ext>
            </a:extLst>
          </p:cNvPr>
          <p:cNvSpPr/>
          <p:nvPr userDrawn="1"/>
        </p:nvSpPr>
        <p:spPr>
          <a:xfrm>
            <a:off x="0" y="0"/>
            <a:ext cx="127322" cy="1342663"/>
          </a:xfrm>
          <a:prstGeom prst="rect">
            <a:avLst/>
          </a:prstGeom>
          <a:solidFill>
            <a:srgbClr val="06B2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10">
            <a:extLst>
              <a:ext uri="{FF2B5EF4-FFF2-40B4-BE49-F238E27FC236}">
                <a16:creationId xmlns:a16="http://schemas.microsoft.com/office/drawing/2014/main" id="{F90F550F-BA2E-ED49-9187-4F62C3B275D7}"/>
              </a:ext>
            </a:extLst>
          </p:cNvPr>
          <p:cNvSpPr>
            <a:spLocks noGrp="1"/>
          </p:cNvSpPr>
          <p:nvPr>
            <p:ph type="body" sz="quarter" idx="10"/>
          </p:nvPr>
        </p:nvSpPr>
        <p:spPr>
          <a:xfrm>
            <a:off x="587372" y="2028033"/>
            <a:ext cx="3276603" cy="4241005"/>
          </a:xfrm>
          <a:prstGeom prst="rect">
            <a:avLst/>
          </a:prstGeom>
        </p:spPr>
        <p:txBody>
          <a:bodyPr lIns="0" tIns="0" rIns="0" bIns="0"/>
          <a:lstStyle>
            <a:lvl1pPr marL="0" indent="0">
              <a:buNone/>
              <a:defRPr sz="1600">
                <a:solidFill>
                  <a:srgbClr val="515252"/>
                </a:solidFill>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10" name="Text Placeholder 10">
            <a:extLst>
              <a:ext uri="{FF2B5EF4-FFF2-40B4-BE49-F238E27FC236}">
                <a16:creationId xmlns:a16="http://schemas.microsoft.com/office/drawing/2014/main" id="{581A9F2A-8CBA-0C48-9129-124E6C959FFF}"/>
              </a:ext>
            </a:extLst>
          </p:cNvPr>
          <p:cNvSpPr>
            <a:spLocks noGrp="1"/>
          </p:cNvSpPr>
          <p:nvPr>
            <p:ph type="body" sz="quarter" idx="18"/>
          </p:nvPr>
        </p:nvSpPr>
        <p:spPr>
          <a:xfrm>
            <a:off x="4475164" y="2020888"/>
            <a:ext cx="3276599" cy="4241005"/>
          </a:xfrm>
          <a:prstGeom prst="rect">
            <a:avLst/>
          </a:prstGeom>
        </p:spPr>
        <p:txBody>
          <a:bodyPr lIns="0" tIns="0" rIns="0" bIns="0"/>
          <a:lstStyle>
            <a:lvl1pPr marL="0" indent="0">
              <a:buNone/>
              <a:defRPr sz="1600">
                <a:solidFill>
                  <a:srgbClr val="515252"/>
                </a:solidFill>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12" name="Text Placeholder 10">
            <a:extLst>
              <a:ext uri="{FF2B5EF4-FFF2-40B4-BE49-F238E27FC236}">
                <a16:creationId xmlns:a16="http://schemas.microsoft.com/office/drawing/2014/main" id="{2CF8183B-F36D-4549-9B8B-944A02E19750}"/>
              </a:ext>
            </a:extLst>
          </p:cNvPr>
          <p:cNvSpPr>
            <a:spLocks noGrp="1"/>
          </p:cNvSpPr>
          <p:nvPr>
            <p:ph type="body" sz="quarter" idx="19"/>
          </p:nvPr>
        </p:nvSpPr>
        <p:spPr>
          <a:xfrm>
            <a:off x="8362951" y="2028033"/>
            <a:ext cx="3276599" cy="4241005"/>
          </a:xfrm>
          <a:prstGeom prst="rect">
            <a:avLst/>
          </a:prstGeom>
        </p:spPr>
        <p:txBody>
          <a:bodyPr lIns="0" tIns="0" rIns="0" bIns="0"/>
          <a:lstStyle>
            <a:lvl1pPr marL="0" indent="0">
              <a:buNone/>
              <a:defRPr sz="1600">
                <a:solidFill>
                  <a:srgbClr val="515252"/>
                </a:solidFill>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Title 8">
            <a:extLst>
              <a:ext uri="{FF2B5EF4-FFF2-40B4-BE49-F238E27FC236}">
                <a16:creationId xmlns:a16="http://schemas.microsoft.com/office/drawing/2014/main" id="{11A7768B-0B95-F54B-A18F-2BBF28192E54}"/>
              </a:ext>
            </a:extLst>
          </p:cNvPr>
          <p:cNvSpPr>
            <a:spLocks noGrp="1"/>
          </p:cNvSpPr>
          <p:nvPr>
            <p:ph type="title"/>
          </p:nvPr>
        </p:nvSpPr>
        <p:spPr>
          <a:xfrm>
            <a:off x="584201" y="225572"/>
            <a:ext cx="8374742" cy="1171521"/>
          </a:xfrm>
          <a:prstGeom prst="rect">
            <a:avLst/>
          </a:prstGeom>
        </p:spPr>
        <p:txBody>
          <a:bodyPr lIns="0" tIns="0" rIns="0" bIns="0" anchor="b"/>
          <a:lstStyle>
            <a:lvl1pPr>
              <a:defRPr sz="2600" b="1" i="0">
                <a:solidFill>
                  <a:srgbClr val="1A1A1A"/>
                </a:solidFill>
                <a:latin typeface="Segoe UI Semibold" panose="020B0502040204020203" pitchFamily="34" charset="0"/>
                <a:cs typeface="Segoe UI Semibold" panose="020B0502040204020203" pitchFamily="34" charset="0"/>
              </a:defRPr>
            </a:lvl1pPr>
          </a:lstStyle>
          <a:p>
            <a:r>
              <a:rPr lang="en-US"/>
              <a:t>Click to edit Master title</a:t>
            </a:r>
          </a:p>
        </p:txBody>
      </p:sp>
    </p:spTree>
    <p:extLst>
      <p:ext uri="{BB962C8B-B14F-4D97-AF65-F5344CB8AC3E}">
        <p14:creationId xmlns:p14="http://schemas.microsoft.com/office/powerpoint/2010/main" val="169301758"/>
      </p:ext>
    </p:extLst>
  </p:cSld>
  <p:clrMapOvr>
    <a:masterClrMapping/>
  </p:clrMapOvr>
  <p:transition>
    <p:fade/>
  </p:transition>
  <p:extLst>
    <p:ext uri="{DCECCB84-F9BA-43D5-87BE-67443E8EF086}">
      <p15:sldGuideLst xmlns:p15="http://schemas.microsoft.com/office/powerpoint/2012/main">
        <p15:guide id="1" pos="2434" userDrawn="1">
          <p15:clr>
            <a:srgbClr val="FBAE40"/>
          </p15:clr>
        </p15:guide>
        <p15:guide id="2" pos="2819" userDrawn="1">
          <p15:clr>
            <a:srgbClr val="FBAE40"/>
          </p15:clr>
        </p15:guide>
        <p15:guide id="3" pos="5269" userDrawn="1">
          <p15:clr>
            <a:srgbClr val="FBAE40"/>
          </p15:clr>
        </p15:guide>
        <p15:guide id="4" pos="488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7" name="Picture Placeholder 14">
            <a:extLst>
              <a:ext uri="{FF2B5EF4-FFF2-40B4-BE49-F238E27FC236}">
                <a16:creationId xmlns:a16="http://schemas.microsoft.com/office/drawing/2014/main" id="{085F5B85-CCB3-C448-95DC-07820363BFB4}"/>
              </a:ext>
            </a:extLst>
          </p:cNvPr>
          <p:cNvSpPr>
            <a:spLocks noGrp="1"/>
          </p:cNvSpPr>
          <p:nvPr>
            <p:ph type="pic" sz="quarter" idx="10" hasCustomPrompt="1"/>
          </p:nvPr>
        </p:nvSpPr>
        <p:spPr>
          <a:xfrm>
            <a:off x="5326063" y="0"/>
            <a:ext cx="6865937" cy="6858000"/>
          </a:xfrm>
          <a:prstGeom prst="rect">
            <a:avLst/>
          </a:prstGeom>
          <a:solidFill>
            <a:schemeClr val="bg1">
              <a:lumMod val="95000"/>
            </a:schemeClr>
          </a:solidFill>
        </p:spPr>
        <p:txBody>
          <a:bodyPr anchor="ctr"/>
          <a:lstStyle>
            <a:lvl1pPr marL="0" indent="0" algn="ctr">
              <a:buNone/>
              <a:defRPr/>
            </a:lvl1pPr>
          </a:lstStyle>
          <a:p>
            <a:r>
              <a:rPr lang="en-US"/>
              <a:t> </a:t>
            </a:r>
          </a:p>
        </p:txBody>
      </p:sp>
      <p:sp>
        <p:nvSpPr>
          <p:cNvPr id="10" name="Rectangle 9">
            <a:extLst>
              <a:ext uri="{FF2B5EF4-FFF2-40B4-BE49-F238E27FC236}">
                <a16:creationId xmlns:a16="http://schemas.microsoft.com/office/drawing/2014/main" id="{A2328505-89C1-D04E-8920-150A4CCFE518}"/>
              </a:ext>
            </a:extLst>
          </p:cNvPr>
          <p:cNvSpPr/>
          <p:nvPr userDrawn="1"/>
        </p:nvSpPr>
        <p:spPr>
          <a:xfrm>
            <a:off x="0" y="0"/>
            <a:ext cx="127322" cy="1342663"/>
          </a:xfrm>
          <a:prstGeom prst="rect">
            <a:avLst/>
          </a:prstGeom>
          <a:solidFill>
            <a:srgbClr val="06B2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8">
            <a:extLst>
              <a:ext uri="{FF2B5EF4-FFF2-40B4-BE49-F238E27FC236}">
                <a16:creationId xmlns:a16="http://schemas.microsoft.com/office/drawing/2014/main" id="{3D4C6163-A261-B24C-9BC6-B3AFF0DD932D}"/>
              </a:ext>
            </a:extLst>
          </p:cNvPr>
          <p:cNvSpPr>
            <a:spLocks noGrp="1"/>
          </p:cNvSpPr>
          <p:nvPr>
            <p:ph type="title"/>
          </p:nvPr>
        </p:nvSpPr>
        <p:spPr>
          <a:xfrm>
            <a:off x="584201" y="225572"/>
            <a:ext cx="4171950" cy="1171521"/>
          </a:xfrm>
          <a:prstGeom prst="rect">
            <a:avLst/>
          </a:prstGeom>
        </p:spPr>
        <p:txBody>
          <a:bodyPr lIns="0" tIns="0" rIns="0" bIns="0" anchor="b"/>
          <a:lstStyle>
            <a:lvl1pPr>
              <a:defRPr sz="2600" b="1" i="0">
                <a:solidFill>
                  <a:srgbClr val="1A1A1A"/>
                </a:solidFill>
                <a:latin typeface="Segoe UI Semibold" panose="020B0502040204020203" pitchFamily="34" charset="0"/>
                <a:cs typeface="Segoe UI Semibold" panose="020B0502040204020203" pitchFamily="34" charset="0"/>
              </a:defRPr>
            </a:lvl1pPr>
          </a:lstStyle>
          <a:p>
            <a:r>
              <a:rPr lang="en-US"/>
              <a:t>Click to edit Master title</a:t>
            </a:r>
          </a:p>
        </p:txBody>
      </p:sp>
      <p:sp>
        <p:nvSpPr>
          <p:cNvPr id="12" name="Text Placeholder 10">
            <a:extLst>
              <a:ext uri="{FF2B5EF4-FFF2-40B4-BE49-F238E27FC236}">
                <a16:creationId xmlns:a16="http://schemas.microsoft.com/office/drawing/2014/main" id="{BF25AB4B-49DE-C44F-B8FC-0442E9F0F29F}"/>
              </a:ext>
            </a:extLst>
          </p:cNvPr>
          <p:cNvSpPr>
            <a:spLocks noGrp="1"/>
          </p:cNvSpPr>
          <p:nvPr>
            <p:ph type="body" sz="quarter" idx="11"/>
          </p:nvPr>
        </p:nvSpPr>
        <p:spPr>
          <a:xfrm>
            <a:off x="593075" y="2606855"/>
            <a:ext cx="4268011" cy="3705726"/>
          </a:xfrm>
          <a:prstGeom prst="rect">
            <a:avLst/>
          </a:prstGeom>
        </p:spPr>
        <p:txBody>
          <a:bodyPr lIns="0" tIns="0" rIns="0" bIns="0" anchor="b">
            <a:noAutofit/>
          </a:bodyPr>
          <a:lstStyle>
            <a:lvl1pPr marL="0" indent="0">
              <a:buNone/>
              <a:defRPr sz="1600">
                <a:solidFill>
                  <a:srgbClr val="515252"/>
                </a:solidFill>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14" name="Text Placeholder 13">
            <a:extLst>
              <a:ext uri="{FF2B5EF4-FFF2-40B4-BE49-F238E27FC236}">
                <a16:creationId xmlns:a16="http://schemas.microsoft.com/office/drawing/2014/main" id="{3D54E80E-83DE-F84D-A685-9B666F76B4F9}"/>
              </a:ext>
            </a:extLst>
          </p:cNvPr>
          <p:cNvSpPr>
            <a:spLocks noGrp="1"/>
          </p:cNvSpPr>
          <p:nvPr>
            <p:ph type="body" sz="quarter" idx="12" hasCustomPrompt="1"/>
          </p:nvPr>
        </p:nvSpPr>
        <p:spPr>
          <a:xfrm>
            <a:off x="592299" y="1753580"/>
            <a:ext cx="4268787" cy="453244"/>
          </a:xfrm>
          <a:prstGeom prst="rect">
            <a:avLst/>
          </a:prstGeom>
        </p:spPr>
        <p:txBody>
          <a:bodyPr lIns="0" tIns="0" rIns="0" bIns="0"/>
          <a:lstStyle>
            <a:lvl1pPr marL="0" indent="0">
              <a:buNone/>
              <a:defRPr lang="en-US" sz="1400" b="0" i="0" kern="1200" dirty="0">
                <a:solidFill>
                  <a:srgbClr val="FF8C02"/>
                </a:solidFill>
                <a:latin typeface="Segoe UI" panose="020B0502040204020203" pitchFamily="34" charset="0"/>
                <a:ea typeface="+mn-ea"/>
                <a:cs typeface="Segoe UI" panose="020B0502040204020203" pitchFamily="34" charset="0"/>
              </a:defRPr>
            </a:lvl1pPr>
            <a:lvl2pPr marL="228600" indent="0">
              <a:buNone/>
              <a:defRPr/>
            </a:lvl2pPr>
            <a:lvl3pPr marL="457200" indent="0">
              <a:buNone/>
              <a:defRPr/>
            </a:lvl3pPr>
            <a:lvl4pPr marL="661988" indent="0">
              <a:buNone/>
              <a:defRPr/>
            </a:lvl4pPr>
            <a:lvl5pPr marL="855663" indent="0">
              <a:buNone/>
              <a:defRPr/>
            </a:lvl5pPr>
          </a:lstStyle>
          <a:p>
            <a:pPr lvl="0"/>
            <a:r>
              <a:rPr lang="en-US"/>
              <a:t>Name, date or other</a:t>
            </a:r>
          </a:p>
        </p:txBody>
      </p:sp>
    </p:spTree>
    <p:extLst>
      <p:ext uri="{BB962C8B-B14F-4D97-AF65-F5344CB8AC3E}">
        <p14:creationId xmlns:p14="http://schemas.microsoft.com/office/powerpoint/2010/main" val="201165140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3355">
          <p15:clr>
            <a:srgbClr val="FBAE40"/>
          </p15:clr>
        </p15:guide>
        <p15:guide id="7" pos="3001"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quare photo left">
    <p:bg>
      <p:bgRef idx="1001">
        <a:schemeClr val="bg1"/>
      </p:bgRef>
    </p:bg>
    <p:spTree>
      <p:nvGrpSpPr>
        <p:cNvPr id="1" name=""/>
        <p:cNvGrpSpPr/>
        <p:nvPr/>
      </p:nvGrpSpPr>
      <p:grpSpPr>
        <a:xfrm>
          <a:off x="0" y="0"/>
          <a:ext cx="0" cy="0"/>
          <a:chOff x="0" y="0"/>
          <a:chExt cx="0" cy="0"/>
        </a:xfrm>
      </p:grpSpPr>
      <p:sp>
        <p:nvSpPr>
          <p:cNvPr id="7" name="Picture Placeholder 14">
            <a:extLst>
              <a:ext uri="{FF2B5EF4-FFF2-40B4-BE49-F238E27FC236}">
                <a16:creationId xmlns:a16="http://schemas.microsoft.com/office/drawing/2014/main" id="{085F5B85-CCB3-C448-95DC-07820363BFB4}"/>
              </a:ext>
            </a:extLst>
          </p:cNvPr>
          <p:cNvSpPr>
            <a:spLocks noGrp="1"/>
          </p:cNvSpPr>
          <p:nvPr>
            <p:ph type="pic" sz="quarter" idx="10" hasCustomPrompt="1"/>
          </p:nvPr>
        </p:nvSpPr>
        <p:spPr>
          <a:xfrm>
            <a:off x="0" y="0"/>
            <a:ext cx="6851649" cy="6858000"/>
          </a:xfrm>
          <a:prstGeom prst="rect">
            <a:avLst/>
          </a:prstGeom>
          <a:solidFill>
            <a:schemeClr val="bg1">
              <a:lumMod val="95000"/>
            </a:schemeClr>
          </a:solidFill>
        </p:spPr>
        <p:txBody>
          <a:bodyPr anchor="ctr"/>
          <a:lstStyle>
            <a:lvl1pPr marL="0" indent="0" algn="ctr">
              <a:buNone/>
              <a:defRPr/>
            </a:lvl1pPr>
          </a:lstStyle>
          <a:p>
            <a:r>
              <a:rPr lang="en-US"/>
              <a:t> </a:t>
            </a:r>
          </a:p>
        </p:txBody>
      </p:sp>
      <p:sp>
        <p:nvSpPr>
          <p:cNvPr id="10" name="Rectangle 9">
            <a:extLst>
              <a:ext uri="{FF2B5EF4-FFF2-40B4-BE49-F238E27FC236}">
                <a16:creationId xmlns:a16="http://schemas.microsoft.com/office/drawing/2014/main" id="{A2328505-89C1-D04E-8920-150A4CCFE518}"/>
              </a:ext>
            </a:extLst>
          </p:cNvPr>
          <p:cNvSpPr/>
          <p:nvPr userDrawn="1"/>
        </p:nvSpPr>
        <p:spPr>
          <a:xfrm>
            <a:off x="6851650" y="0"/>
            <a:ext cx="127322" cy="1342663"/>
          </a:xfrm>
          <a:prstGeom prst="rect">
            <a:avLst/>
          </a:prstGeom>
          <a:solidFill>
            <a:srgbClr val="06B2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8">
            <a:extLst>
              <a:ext uri="{FF2B5EF4-FFF2-40B4-BE49-F238E27FC236}">
                <a16:creationId xmlns:a16="http://schemas.microsoft.com/office/drawing/2014/main" id="{3D4C6163-A261-B24C-9BC6-B3AFF0DD932D}"/>
              </a:ext>
            </a:extLst>
          </p:cNvPr>
          <p:cNvSpPr>
            <a:spLocks noGrp="1"/>
          </p:cNvSpPr>
          <p:nvPr>
            <p:ph type="title"/>
          </p:nvPr>
        </p:nvSpPr>
        <p:spPr>
          <a:xfrm>
            <a:off x="7435851" y="225572"/>
            <a:ext cx="4171950" cy="1171521"/>
          </a:xfrm>
          <a:prstGeom prst="rect">
            <a:avLst/>
          </a:prstGeom>
        </p:spPr>
        <p:txBody>
          <a:bodyPr lIns="0" tIns="0" rIns="0" bIns="0" anchor="b"/>
          <a:lstStyle>
            <a:lvl1pPr>
              <a:defRPr sz="2600" b="1" i="0">
                <a:solidFill>
                  <a:srgbClr val="1A1A1A"/>
                </a:solidFill>
                <a:latin typeface="Segoe UI Semibold" panose="020B0502040204020203" pitchFamily="34" charset="0"/>
                <a:cs typeface="Segoe UI Semibold" panose="020B0502040204020203" pitchFamily="34" charset="0"/>
              </a:defRPr>
            </a:lvl1pPr>
          </a:lstStyle>
          <a:p>
            <a:r>
              <a:rPr lang="en-US"/>
              <a:t>Click to edit Master title</a:t>
            </a:r>
          </a:p>
        </p:txBody>
      </p:sp>
      <p:sp>
        <p:nvSpPr>
          <p:cNvPr id="12" name="Text Placeholder 10">
            <a:extLst>
              <a:ext uri="{FF2B5EF4-FFF2-40B4-BE49-F238E27FC236}">
                <a16:creationId xmlns:a16="http://schemas.microsoft.com/office/drawing/2014/main" id="{BF25AB4B-49DE-C44F-B8FC-0442E9F0F29F}"/>
              </a:ext>
            </a:extLst>
          </p:cNvPr>
          <p:cNvSpPr>
            <a:spLocks noGrp="1"/>
          </p:cNvSpPr>
          <p:nvPr>
            <p:ph type="body" sz="quarter" idx="11"/>
          </p:nvPr>
        </p:nvSpPr>
        <p:spPr>
          <a:xfrm>
            <a:off x="7444725" y="2606855"/>
            <a:ext cx="4171175" cy="3705726"/>
          </a:xfrm>
          <a:prstGeom prst="rect">
            <a:avLst/>
          </a:prstGeom>
        </p:spPr>
        <p:txBody>
          <a:bodyPr lIns="0" tIns="0" rIns="0" bIns="0" anchor="b">
            <a:noAutofit/>
          </a:bodyPr>
          <a:lstStyle>
            <a:lvl1pPr marL="0" indent="0">
              <a:buNone/>
              <a:defRPr sz="1600">
                <a:solidFill>
                  <a:srgbClr val="515252"/>
                </a:solidFill>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14" name="Text Placeholder 13">
            <a:extLst>
              <a:ext uri="{FF2B5EF4-FFF2-40B4-BE49-F238E27FC236}">
                <a16:creationId xmlns:a16="http://schemas.microsoft.com/office/drawing/2014/main" id="{3D54E80E-83DE-F84D-A685-9B666F76B4F9}"/>
              </a:ext>
            </a:extLst>
          </p:cNvPr>
          <p:cNvSpPr>
            <a:spLocks noGrp="1"/>
          </p:cNvSpPr>
          <p:nvPr>
            <p:ph type="body" sz="quarter" idx="12" hasCustomPrompt="1"/>
          </p:nvPr>
        </p:nvSpPr>
        <p:spPr>
          <a:xfrm>
            <a:off x="7443950" y="1753580"/>
            <a:ext cx="4171950" cy="453244"/>
          </a:xfrm>
          <a:prstGeom prst="rect">
            <a:avLst/>
          </a:prstGeom>
        </p:spPr>
        <p:txBody>
          <a:bodyPr lIns="0" tIns="0" rIns="0" bIns="0"/>
          <a:lstStyle>
            <a:lvl1pPr marL="0" indent="0">
              <a:buNone/>
              <a:defRPr lang="en-US" sz="1400" b="0" i="0" kern="1200" dirty="0">
                <a:solidFill>
                  <a:srgbClr val="FF8C02"/>
                </a:solidFill>
                <a:latin typeface="Segoe UI" panose="020B0502040204020203" pitchFamily="34" charset="0"/>
                <a:ea typeface="+mn-ea"/>
                <a:cs typeface="Segoe UI" panose="020B0502040204020203" pitchFamily="34" charset="0"/>
              </a:defRPr>
            </a:lvl1pPr>
            <a:lvl2pPr marL="228600" indent="0">
              <a:buNone/>
              <a:defRPr/>
            </a:lvl2pPr>
            <a:lvl3pPr marL="457200" indent="0">
              <a:buNone/>
              <a:defRPr/>
            </a:lvl3pPr>
            <a:lvl4pPr marL="661988" indent="0">
              <a:buNone/>
              <a:defRPr/>
            </a:lvl4pPr>
            <a:lvl5pPr marL="855663" indent="0">
              <a:buNone/>
              <a:defRPr/>
            </a:lvl5pPr>
          </a:lstStyle>
          <a:p>
            <a:pPr lvl="0"/>
            <a:r>
              <a:rPr lang="en-US"/>
              <a:t>Name, date or other</a:t>
            </a:r>
          </a:p>
        </p:txBody>
      </p:sp>
    </p:spTree>
    <p:extLst>
      <p:ext uri="{BB962C8B-B14F-4D97-AF65-F5344CB8AC3E}">
        <p14:creationId xmlns:p14="http://schemas.microsoft.com/office/powerpoint/2010/main" val="349353346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4316" userDrawn="1">
          <p15:clr>
            <a:srgbClr val="FBAE40"/>
          </p15:clr>
        </p15:guide>
        <p15:guide id="7" pos="3953" userDrawn="1">
          <p15:clr>
            <a:srgbClr val="5ACBF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emf"/><Relationship Id="rId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image" Target="../media/image1.emf"/><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4"/>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logo gray - EMF" descr="Microsoft logo, gray text version">
            <a:extLst>
              <a:ext uri="{FF2B5EF4-FFF2-40B4-BE49-F238E27FC236}">
                <a16:creationId xmlns:a16="http://schemas.microsoft.com/office/drawing/2014/main" id="{67897BDD-CF7E-E24A-897D-D0B7D0EE4805}"/>
              </a:ext>
            </a:extLst>
          </p:cNvPr>
          <p:cNvPicPr>
            <a:picLocks noChangeAspect="1"/>
          </p:cNvPicPr>
          <p:nvPr userDrawn="1"/>
        </p:nvPicPr>
        <p:blipFill>
          <a:blip r:embed="rId5"/>
          <a:stretch>
            <a:fillRect/>
          </a:stretch>
        </p:blipFill>
        <p:spPr bwMode="black">
          <a:xfrm>
            <a:off x="584200" y="585788"/>
            <a:ext cx="1366440" cy="292608"/>
          </a:xfrm>
          <a:prstGeom prst="rect">
            <a:avLst/>
          </a:prstGeom>
        </p:spPr>
      </p:pic>
      <p:sp>
        <p:nvSpPr>
          <p:cNvPr id="50" name="TextBox 49">
            <a:extLst>
              <a:ext uri="{FF2B5EF4-FFF2-40B4-BE49-F238E27FC236}">
                <a16:creationId xmlns:a16="http://schemas.microsoft.com/office/drawing/2014/main" id="{F29645F7-2F5F-C74C-A360-57FEF8E8948D}"/>
              </a:ext>
            </a:extLst>
          </p:cNvPr>
          <p:cNvSpPr txBox="1"/>
          <p:nvPr userDrawn="1"/>
        </p:nvSpPr>
        <p:spPr>
          <a:xfrm>
            <a:off x="584200" y="6107602"/>
            <a:ext cx="2876493" cy="224292"/>
          </a:xfrm>
          <a:prstGeom prst="rect">
            <a:avLst/>
          </a:prstGeom>
          <a:noFill/>
        </p:spPr>
        <p:txBody>
          <a:bodyPr wrap="none" lIns="0" tIns="0" rIns="0" bIns="0" rtlCol="0">
            <a:spAutoFit/>
          </a:bodyPr>
          <a:lstStyle/>
          <a:p>
            <a:pPr>
              <a:lnSpc>
                <a:spcPct val="72000"/>
              </a:lnSpc>
            </a:pPr>
            <a:r>
              <a:rPr lang="en-US" sz="2000" b="1">
                <a:solidFill>
                  <a:schemeClr val="bg2">
                    <a:lumMod val="10000"/>
                  </a:schemeClr>
                </a:solidFill>
                <a:latin typeface="Segoe UI Semibold" panose="020B0502040204020203" pitchFamily="34" charset="0"/>
                <a:cs typeface="Segoe UI Semibold" panose="020B0502040204020203" pitchFamily="34" charset="0"/>
              </a:rPr>
              <a:t>AI for Good </a:t>
            </a:r>
            <a:r>
              <a:rPr lang="en-US" sz="2000">
                <a:solidFill>
                  <a:schemeClr val="bg2">
                    <a:lumMod val="10000"/>
                  </a:schemeClr>
                </a:solidFill>
                <a:latin typeface="Segoe UI Semilight" panose="020B0402040204020203" pitchFamily="34" charset="0"/>
                <a:cs typeface="Segoe UI Semilight" panose="020B0402040204020203" pitchFamily="34" charset="0"/>
              </a:rPr>
              <a:t>Research Lab</a:t>
            </a:r>
          </a:p>
        </p:txBody>
      </p:sp>
    </p:spTree>
    <p:extLst>
      <p:ext uri="{BB962C8B-B14F-4D97-AF65-F5344CB8AC3E}">
        <p14:creationId xmlns:p14="http://schemas.microsoft.com/office/powerpoint/2010/main" val="1707368323"/>
      </p:ext>
    </p:extLst>
  </p:cSld>
  <p:clrMap bg1="lt1" tx1="dk1" bg2="lt2" tx2="dk2" accent1="accent1" accent2="accent2" accent3="accent3" accent4="accent4" accent5="accent5" accent6="accent6" hlink="hlink" folHlink="folHlink"/>
  <p:sldLayoutIdLst>
    <p:sldLayoutId id="2147483735" r:id="rId1"/>
    <p:sldLayoutId id="2147483728" r:id="rId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3"/>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1" name="Rectangle 50">
            <a:extLst>
              <a:ext uri="{FF2B5EF4-FFF2-40B4-BE49-F238E27FC236}">
                <a16:creationId xmlns:a16="http://schemas.microsoft.com/office/drawing/2014/main" id="{795D4B92-8F12-EF42-AB7B-4CA1D404A3EB}"/>
              </a:ext>
            </a:extLst>
          </p:cNvPr>
          <p:cNvSpPr/>
          <p:nvPr userDrawn="1"/>
        </p:nvSpPr>
        <p:spPr>
          <a:xfrm>
            <a:off x="12064678" y="6514364"/>
            <a:ext cx="127322" cy="343636"/>
          </a:xfrm>
          <a:prstGeom prst="rect">
            <a:avLst/>
          </a:prstGeom>
          <a:solidFill>
            <a:srgbClr val="06B2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76CAA72F-0633-E94D-A0C3-C3FCC3EDB43D}"/>
              </a:ext>
            </a:extLst>
          </p:cNvPr>
          <p:cNvSpPr txBox="1"/>
          <p:nvPr userDrawn="1"/>
        </p:nvSpPr>
        <p:spPr>
          <a:xfrm>
            <a:off x="10107313" y="6514364"/>
            <a:ext cx="1866217" cy="261610"/>
          </a:xfrm>
          <a:prstGeom prst="rect">
            <a:avLst/>
          </a:prstGeom>
          <a:noFill/>
        </p:spPr>
        <p:txBody>
          <a:bodyPr wrap="none" rtlCol="0">
            <a:spAutoFit/>
          </a:bodyPr>
          <a:lstStyle/>
          <a:p>
            <a:pPr algn="r"/>
            <a:r>
              <a:rPr lang="en-US" sz="1100">
                <a:latin typeface="Segoe UI" panose="020B0502040204020203" pitchFamily="34" charset="0"/>
                <a:cs typeface="Segoe UI" panose="020B0502040204020203" pitchFamily="34" charset="0"/>
              </a:rPr>
              <a:t>Microsoft Confidential   </a:t>
            </a:r>
            <a:fld id="{F83BE3E4-E9B1-8A48-A321-AF8D3E855AA9}" type="slidenum">
              <a:rPr lang="en-US" sz="1100" b="1" i="0" smtClean="0">
                <a:latin typeface="Segoe UI" panose="020B0502040204020203" pitchFamily="34" charset="0"/>
                <a:cs typeface="Segoe UI" panose="020B0502040204020203" pitchFamily="34" charset="0"/>
              </a:rPr>
              <a:pPr algn="r"/>
              <a:t>‹#›</a:t>
            </a:fld>
            <a:endParaRPr lang="en-US" sz="1100" b="1" i="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63488526"/>
      </p:ext>
    </p:extLst>
  </p:cSld>
  <p:clrMap bg1="lt1" tx1="dk1" bg2="lt2" tx2="dk2" accent1="accent1" accent2="accent2" accent3="accent3" accent4="accent4" accent5="accent5" accent6="accent6" hlink="hlink" folHlink="folHlink"/>
  <p:sldLayoutIdLst>
    <p:sldLayoutId id="2147483716" r:id="rId1"/>
    <p:sldLayoutId id="2147483719" r:id="rId2"/>
    <p:sldLayoutId id="2147483717" r:id="rId3"/>
    <p:sldLayoutId id="2147483748" r:id="rId4"/>
    <p:sldLayoutId id="2147483718" r:id="rId5"/>
    <p:sldLayoutId id="2147483720" r:id="rId6"/>
    <p:sldLayoutId id="2147483731" r:id="rId7"/>
    <p:sldLayoutId id="2147483727" r:id="rId8"/>
    <p:sldLayoutId id="2147483732" r:id="rId9"/>
    <p:sldLayoutId id="2147483733" r:id="rId10"/>
    <p:sldLayoutId id="2147483734" r:id="rId1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5073772"/>
      </p:ext>
    </p:extLst>
  </p:cSld>
  <p:clrMap bg1="lt1" tx1="dk1" bg2="lt2" tx2="dk2" accent1="accent1" accent2="accent2" accent3="accent3" accent4="accent4" accent5="accent5" accent6="accent6" hlink="hlink" folHlink="folHlink"/>
  <p:sldLayoutIdLst>
    <p:sldLayoutId id="2147483743" r:id="rId1"/>
    <p:sldLayoutId id="2147483749"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14.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s://docs.meridian.cs.dal.ca/ketos/index.html"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hyperlink" Target="https://birdnet.cornell.edu/"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MS logo gray - EMF" descr="Microsoft logo, gray text version">
            <a:extLst>
              <a:ext uri="{FF2B5EF4-FFF2-40B4-BE49-F238E27FC236}">
                <a16:creationId xmlns:a16="http://schemas.microsoft.com/office/drawing/2014/main" id="{3545C9C0-A9DE-1448-86FB-49BAFECEE84C}"/>
              </a:ext>
            </a:extLst>
          </p:cNvPr>
          <p:cNvPicPr>
            <a:picLocks noChangeAspect="1"/>
          </p:cNvPicPr>
          <p:nvPr/>
        </p:nvPicPr>
        <p:blipFill>
          <a:blip r:embed="rId3"/>
          <a:stretch>
            <a:fillRect/>
          </a:stretch>
        </p:blipFill>
        <p:spPr bwMode="black">
          <a:xfrm>
            <a:off x="584200" y="585788"/>
            <a:ext cx="1366440" cy="292608"/>
          </a:xfrm>
          <a:prstGeom prst="rect">
            <a:avLst/>
          </a:prstGeom>
        </p:spPr>
      </p:pic>
      <p:sp>
        <p:nvSpPr>
          <p:cNvPr id="3" name="TextBox 2">
            <a:extLst>
              <a:ext uri="{FF2B5EF4-FFF2-40B4-BE49-F238E27FC236}">
                <a16:creationId xmlns:a16="http://schemas.microsoft.com/office/drawing/2014/main" id="{2C61BC4E-8DF8-EE45-8E16-97860659199B}"/>
              </a:ext>
            </a:extLst>
          </p:cNvPr>
          <p:cNvSpPr txBox="1"/>
          <p:nvPr/>
        </p:nvSpPr>
        <p:spPr>
          <a:xfrm>
            <a:off x="402335" y="1582340"/>
            <a:ext cx="4731803" cy="4678204"/>
          </a:xfrm>
          <a:prstGeom prst="rect">
            <a:avLst/>
          </a:prstGeom>
          <a:noFill/>
        </p:spPr>
        <p:txBody>
          <a:bodyPr wrap="square" lIns="0" tIns="0" rIns="0" bIns="0" rtlCol="0">
            <a:spAutoFit/>
          </a:bodyPr>
          <a:lstStyle/>
          <a:p>
            <a:r>
              <a:rPr lang="en-US" altLang="zh-CN" sz="3600" dirty="0"/>
              <a:t>Proposal:</a:t>
            </a:r>
          </a:p>
          <a:p>
            <a:r>
              <a:rPr lang="en-US" altLang="zh-CN" sz="3600" dirty="0"/>
              <a:t>Automated Bioacoustics Analysis Platform</a:t>
            </a:r>
            <a:endParaRPr lang="en-US" altLang="zh-CN" sz="2000" dirty="0">
              <a:latin typeface="Segoe UI Semibold" panose="020B0702040204020203" pitchFamily="34" charset="0"/>
              <a:cs typeface="Segoe UI Semibold" panose="020B0702040204020203" pitchFamily="34" charset="0"/>
            </a:endParaRPr>
          </a:p>
          <a:p>
            <a:endParaRPr lang="en-US" altLang="zh-CN" sz="2000" dirty="0">
              <a:latin typeface="Segoe UI Semibold" panose="020B0702040204020203" pitchFamily="34" charset="0"/>
              <a:cs typeface="Segoe UI Semibold" panose="020B0702040204020203" pitchFamily="34" charset="0"/>
            </a:endParaRPr>
          </a:p>
          <a:p>
            <a:endParaRPr lang="en-US" altLang="zh-CN" sz="2000" dirty="0">
              <a:latin typeface="Segoe UI Semibold" panose="020B0702040204020203" pitchFamily="34" charset="0"/>
              <a:cs typeface="Segoe UI Semibold" panose="020B0702040204020203" pitchFamily="34" charset="0"/>
            </a:endParaRPr>
          </a:p>
          <a:p>
            <a:r>
              <a:rPr lang="en-US" altLang="zh-CN" sz="2000" dirty="0">
                <a:solidFill>
                  <a:schemeClr val="bg2">
                    <a:lumMod val="10000"/>
                  </a:schemeClr>
                </a:solidFill>
                <a:latin typeface="Segoe UI" panose="020B0502040204020203" pitchFamily="34" charset="0"/>
                <a:cs typeface="Segoe UI" panose="020B0502040204020203" pitchFamily="34" charset="0"/>
              </a:rPr>
              <a:t>Ming Zhong</a:t>
            </a:r>
          </a:p>
          <a:p>
            <a:r>
              <a:rPr lang="en-US" altLang="zh-CN" sz="2000" dirty="0">
                <a:solidFill>
                  <a:schemeClr val="bg2">
                    <a:lumMod val="10000"/>
                  </a:schemeClr>
                </a:solidFill>
                <a:latin typeface="Segoe UI" panose="020B0502040204020203" pitchFamily="34" charset="0"/>
                <a:cs typeface="Segoe UI" panose="020B0502040204020203" pitchFamily="34" charset="0"/>
              </a:rPr>
              <a:t>Rahul Dodhia</a:t>
            </a:r>
          </a:p>
          <a:p>
            <a:r>
              <a:rPr lang="en-US" altLang="zh-CN" sz="2000" dirty="0">
                <a:solidFill>
                  <a:schemeClr val="bg2">
                    <a:lumMod val="10000"/>
                  </a:schemeClr>
                </a:solidFill>
                <a:latin typeface="Segoe UI" panose="020B0502040204020203" pitchFamily="34" charset="0"/>
                <a:cs typeface="Segoe UI" panose="020B0502040204020203" pitchFamily="34" charset="0"/>
              </a:rPr>
              <a:t>Juan Lavista Ferres</a:t>
            </a:r>
          </a:p>
          <a:p>
            <a:endParaRPr lang="en-US" sz="2000" dirty="0">
              <a:solidFill>
                <a:schemeClr val="bg2">
                  <a:lumMod val="10000"/>
                </a:schemeClr>
              </a:solidFill>
              <a:latin typeface="Segoe UI" panose="020B0502040204020203" pitchFamily="34" charset="0"/>
              <a:cs typeface="Segoe UI" panose="020B0502040204020203" pitchFamily="34" charset="0"/>
            </a:endParaRPr>
          </a:p>
          <a:p>
            <a:endParaRPr lang="en-US" sz="2000" dirty="0">
              <a:solidFill>
                <a:schemeClr val="bg2">
                  <a:lumMod val="10000"/>
                </a:schemeClr>
              </a:solidFill>
              <a:latin typeface="Segoe UI" panose="020B0502040204020203" pitchFamily="34" charset="0"/>
              <a:cs typeface="Segoe UI" panose="020B0502040204020203" pitchFamily="34" charset="0"/>
            </a:endParaRPr>
          </a:p>
          <a:p>
            <a:r>
              <a:rPr lang="en-US" sz="2000" b="1" dirty="0">
                <a:solidFill>
                  <a:schemeClr val="bg2">
                    <a:lumMod val="10000"/>
                  </a:schemeClr>
                </a:solidFill>
                <a:latin typeface="Segoe UI" panose="020B0502040204020203" pitchFamily="34" charset="0"/>
                <a:cs typeface="Segoe UI" panose="020B0502040204020203" pitchFamily="34" charset="0"/>
              </a:rPr>
              <a:t>AI for Good </a:t>
            </a:r>
            <a:r>
              <a:rPr lang="en-US" sz="2000" dirty="0">
                <a:solidFill>
                  <a:schemeClr val="bg2">
                    <a:lumMod val="10000"/>
                  </a:schemeClr>
                </a:solidFill>
                <a:latin typeface="Segoe UI" panose="020B0502040204020203" pitchFamily="34" charset="0"/>
                <a:cs typeface="Segoe UI" panose="020B0502040204020203" pitchFamily="34" charset="0"/>
              </a:rPr>
              <a:t>Research Lab</a:t>
            </a:r>
          </a:p>
          <a:p>
            <a:endParaRPr lang="en-US" sz="2000" dirty="0">
              <a:solidFill>
                <a:schemeClr val="bg2">
                  <a:lumMod val="10000"/>
                </a:schemeClr>
              </a:solidFill>
              <a:latin typeface="Segoe UI" panose="020B0502040204020203" pitchFamily="34" charset="0"/>
              <a:cs typeface="Segoe UI" panose="020B0502040204020203" pitchFamily="34" charset="0"/>
            </a:endParaRPr>
          </a:p>
          <a:p>
            <a:endParaRPr lang="en-US" sz="1600" dirty="0">
              <a:solidFill>
                <a:schemeClr val="bg2">
                  <a:lumMod val="10000"/>
                </a:schemeClr>
              </a:solidFill>
              <a:latin typeface="Segoe UI Semilight" panose="020B0402040204020203" pitchFamily="34" charset="0"/>
              <a:cs typeface="Segoe UI Semilight" panose="020B0402040204020203" pitchFamily="34" charset="0"/>
            </a:endParaRPr>
          </a:p>
        </p:txBody>
      </p:sp>
      <p:pic>
        <p:nvPicPr>
          <p:cNvPr id="9" name="Picture 8">
            <a:extLst>
              <a:ext uri="{FF2B5EF4-FFF2-40B4-BE49-F238E27FC236}">
                <a16:creationId xmlns:a16="http://schemas.microsoft.com/office/drawing/2014/main" id="{9F9A7938-66BC-4013-8A41-E29A4918E458}"/>
              </a:ext>
            </a:extLst>
          </p:cNvPr>
          <p:cNvPicPr>
            <a:picLocks noChangeAspect="1"/>
          </p:cNvPicPr>
          <p:nvPr/>
        </p:nvPicPr>
        <p:blipFill>
          <a:blip r:embed="rId4"/>
          <a:stretch>
            <a:fillRect/>
          </a:stretch>
        </p:blipFill>
        <p:spPr>
          <a:xfrm>
            <a:off x="5134139" y="1487617"/>
            <a:ext cx="6826213" cy="4428551"/>
          </a:xfrm>
          <a:prstGeom prst="rect">
            <a:avLst/>
          </a:prstGeom>
        </p:spPr>
      </p:pic>
    </p:spTree>
    <p:extLst>
      <p:ext uri="{BB962C8B-B14F-4D97-AF65-F5344CB8AC3E}">
        <p14:creationId xmlns:p14="http://schemas.microsoft.com/office/powerpoint/2010/main" val="1504660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1263F-9A83-4C1E-82BD-49F6BE37F8F9}"/>
              </a:ext>
            </a:extLst>
          </p:cNvPr>
          <p:cNvSpPr>
            <a:spLocks noGrp="1"/>
          </p:cNvSpPr>
          <p:nvPr>
            <p:ph type="title"/>
          </p:nvPr>
        </p:nvSpPr>
        <p:spPr/>
        <p:txBody>
          <a:bodyPr/>
          <a:lstStyle/>
          <a:p>
            <a:r>
              <a:rPr lang="en-US"/>
              <a:t>Appendix – Ketos (model training platform)</a:t>
            </a:r>
          </a:p>
        </p:txBody>
      </p:sp>
      <p:pic>
        <p:nvPicPr>
          <p:cNvPr id="5" name="Picture 4">
            <a:extLst>
              <a:ext uri="{FF2B5EF4-FFF2-40B4-BE49-F238E27FC236}">
                <a16:creationId xmlns:a16="http://schemas.microsoft.com/office/drawing/2014/main" id="{6C13B5CA-0BF0-470C-A71B-67DDFDF1C31A}"/>
              </a:ext>
            </a:extLst>
          </p:cNvPr>
          <p:cNvPicPr>
            <a:picLocks noChangeAspect="1"/>
          </p:cNvPicPr>
          <p:nvPr/>
        </p:nvPicPr>
        <p:blipFill>
          <a:blip r:embed="rId2"/>
          <a:stretch>
            <a:fillRect/>
          </a:stretch>
        </p:blipFill>
        <p:spPr>
          <a:xfrm>
            <a:off x="856762" y="1647932"/>
            <a:ext cx="9922607" cy="4732402"/>
          </a:xfrm>
          <a:prstGeom prst="rect">
            <a:avLst/>
          </a:prstGeom>
        </p:spPr>
      </p:pic>
    </p:spTree>
    <p:extLst>
      <p:ext uri="{BB962C8B-B14F-4D97-AF65-F5344CB8AC3E}">
        <p14:creationId xmlns:p14="http://schemas.microsoft.com/office/powerpoint/2010/main" val="7555292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B4A6-0AAF-4F86-BF4E-1F36F291FC5E}"/>
              </a:ext>
            </a:extLst>
          </p:cNvPr>
          <p:cNvSpPr>
            <a:spLocks noGrp="1"/>
          </p:cNvSpPr>
          <p:nvPr>
            <p:ph type="title"/>
          </p:nvPr>
        </p:nvSpPr>
        <p:spPr/>
        <p:txBody>
          <a:bodyPr/>
          <a:lstStyle/>
          <a:p>
            <a:r>
              <a:rPr lang="en-US"/>
              <a:t>Appendix – </a:t>
            </a:r>
            <a:r>
              <a:rPr lang="en-US" err="1"/>
              <a:t>BirdNET</a:t>
            </a:r>
            <a:r>
              <a:rPr lang="en-US"/>
              <a:t> (pre-trained model)</a:t>
            </a:r>
          </a:p>
        </p:txBody>
      </p:sp>
      <p:pic>
        <p:nvPicPr>
          <p:cNvPr id="7" name="Picture 6">
            <a:extLst>
              <a:ext uri="{FF2B5EF4-FFF2-40B4-BE49-F238E27FC236}">
                <a16:creationId xmlns:a16="http://schemas.microsoft.com/office/drawing/2014/main" id="{537386C7-A542-4568-B06D-428657210FE2}"/>
              </a:ext>
            </a:extLst>
          </p:cNvPr>
          <p:cNvPicPr>
            <a:picLocks noChangeAspect="1"/>
          </p:cNvPicPr>
          <p:nvPr/>
        </p:nvPicPr>
        <p:blipFill>
          <a:blip r:embed="rId2"/>
          <a:stretch>
            <a:fillRect/>
          </a:stretch>
        </p:blipFill>
        <p:spPr>
          <a:xfrm>
            <a:off x="408354" y="2302168"/>
            <a:ext cx="5965667" cy="2858916"/>
          </a:xfrm>
          <a:prstGeom prst="rect">
            <a:avLst/>
          </a:prstGeom>
        </p:spPr>
      </p:pic>
      <p:pic>
        <p:nvPicPr>
          <p:cNvPr id="8" name="Picture 7">
            <a:extLst>
              <a:ext uri="{FF2B5EF4-FFF2-40B4-BE49-F238E27FC236}">
                <a16:creationId xmlns:a16="http://schemas.microsoft.com/office/drawing/2014/main" id="{A8A613E8-DE78-46B4-949F-EF779282368E}"/>
              </a:ext>
            </a:extLst>
          </p:cNvPr>
          <p:cNvPicPr>
            <a:picLocks noChangeAspect="1"/>
          </p:cNvPicPr>
          <p:nvPr/>
        </p:nvPicPr>
        <p:blipFill>
          <a:blip r:embed="rId3"/>
          <a:stretch>
            <a:fillRect/>
          </a:stretch>
        </p:blipFill>
        <p:spPr>
          <a:xfrm>
            <a:off x="6571763" y="2302168"/>
            <a:ext cx="5297851" cy="2858917"/>
          </a:xfrm>
          <a:prstGeom prst="rect">
            <a:avLst/>
          </a:prstGeom>
        </p:spPr>
      </p:pic>
    </p:spTree>
    <p:extLst>
      <p:ext uri="{BB962C8B-B14F-4D97-AF65-F5344CB8AC3E}">
        <p14:creationId xmlns:p14="http://schemas.microsoft.com/office/powerpoint/2010/main" val="112575511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4E601-3E90-4027-9A49-FDD05B03BC7E}"/>
              </a:ext>
            </a:extLst>
          </p:cNvPr>
          <p:cNvSpPr>
            <a:spLocks noGrp="1"/>
          </p:cNvSpPr>
          <p:nvPr>
            <p:ph type="title"/>
          </p:nvPr>
        </p:nvSpPr>
        <p:spPr/>
        <p:txBody>
          <a:bodyPr/>
          <a:lstStyle/>
          <a:p>
            <a:r>
              <a:rPr lang="en-US"/>
              <a:t>Main Interest of Leveraging ML Tools in Acoustics</a:t>
            </a:r>
          </a:p>
        </p:txBody>
      </p:sp>
      <p:sp>
        <p:nvSpPr>
          <p:cNvPr id="3" name="Text Placeholder 2">
            <a:extLst>
              <a:ext uri="{FF2B5EF4-FFF2-40B4-BE49-F238E27FC236}">
                <a16:creationId xmlns:a16="http://schemas.microsoft.com/office/drawing/2014/main" id="{35B45137-BB8A-4D43-8185-AFA40830AD32}"/>
              </a:ext>
            </a:extLst>
          </p:cNvPr>
          <p:cNvSpPr>
            <a:spLocks noGrp="1"/>
          </p:cNvSpPr>
          <p:nvPr>
            <p:ph type="body" sz="quarter" idx="10"/>
          </p:nvPr>
        </p:nvSpPr>
        <p:spPr>
          <a:xfrm>
            <a:off x="578821" y="1711943"/>
            <a:ext cx="11034357" cy="4643701"/>
          </a:xfrm>
        </p:spPr>
        <p:txBody>
          <a:bodyPr/>
          <a:lstStyle/>
          <a:p>
            <a:r>
              <a:rPr lang="en-US" sz="2200" dirty="0">
                <a:solidFill>
                  <a:srgbClr val="1A1A1A"/>
                </a:solidFill>
                <a:latin typeface="+mn-lt"/>
              </a:rPr>
              <a:t>Acoustics projects we have worked so far:</a:t>
            </a:r>
          </a:p>
          <a:p>
            <a:pPr marL="800100" lvl="2" indent="-342900">
              <a:buFont typeface="Arial" panose="020B0604020202020204" pitchFamily="34" charset="0"/>
              <a:buChar char="•"/>
            </a:pPr>
            <a:r>
              <a:rPr lang="en-US" sz="2200" dirty="0">
                <a:solidFill>
                  <a:srgbClr val="1A1A1A"/>
                </a:solidFill>
                <a:latin typeface="+mn-lt"/>
              </a:rPr>
              <a:t>Marine mammal </a:t>
            </a:r>
            <a:r>
              <a:rPr lang="en-US" sz="2200" dirty="0">
                <a:solidFill>
                  <a:srgbClr val="1A1A1A"/>
                </a:solidFill>
              </a:rPr>
              <a:t>c</a:t>
            </a:r>
            <a:r>
              <a:rPr lang="en-US" sz="2200" dirty="0">
                <a:solidFill>
                  <a:srgbClr val="1A1A1A"/>
                </a:solidFill>
                <a:latin typeface="+mn-lt"/>
              </a:rPr>
              <a:t>alls and anthropogenic sound classification</a:t>
            </a:r>
          </a:p>
          <a:p>
            <a:pPr marL="800100" lvl="2" indent="-342900">
              <a:buFont typeface="Arial" panose="020B0604020202020204" pitchFamily="34" charset="0"/>
              <a:buChar char="•"/>
            </a:pPr>
            <a:r>
              <a:rPr lang="en-US" sz="2200" dirty="0">
                <a:solidFill>
                  <a:srgbClr val="1A1A1A"/>
                </a:solidFill>
              </a:rPr>
              <a:t>Multiple birds and amphibians call classification</a:t>
            </a:r>
          </a:p>
          <a:p>
            <a:pPr marL="800100" lvl="2" indent="-342900">
              <a:buFont typeface="Arial" panose="020B0604020202020204" pitchFamily="34" charset="0"/>
              <a:buChar char="•"/>
            </a:pPr>
            <a:r>
              <a:rPr lang="en-US" sz="2200" dirty="0">
                <a:solidFill>
                  <a:srgbClr val="1A1A1A"/>
                </a:solidFill>
              </a:rPr>
              <a:t>Vessel type classification </a:t>
            </a:r>
          </a:p>
          <a:p>
            <a:pPr marL="800100" lvl="2" indent="-342900">
              <a:buFont typeface="Arial" panose="020B0604020202020204" pitchFamily="34" charset="0"/>
              <a:buChar char="•"/>
            </a:pPr>
            <a:r>
              <a:rPr lang="en-US" sz="2200" dirty="0">
                <a:solidFill>
                  <a:srgbClr val="1A1A1A"/>
                </a:solidFill>
              </a:rPr>
              <a:t>Weapon type classification</a:t>
            </a:r>
          </a:p>
          <a:p>
            <a:pPr lvl="2"/>
            <a:endParaRPr lang="en-US" sz="2200" dirty="0">
              <a:solidFill>
                <a:srgbClr val="1A1A1A"/>
              </a:solidFill>
            </a:endParaRPr>
          </a:p>
          <a:p>
            <a:r>
              <a:rPr lang="en-US" sz="2200" dirty="0">
                <a:solidFill>
                  <a:srgbClr val="1A1A1A"/>
                </a:solidFill>
                <a:latin typeface="+mn-lt"/>
              </a:rPr>
              <a:t>According to </a:t>
            </a:r>
            <a:r>
              <a:rPr lang="en-US" sz="2200" dirty="0">
                <a:solidFill>
                  <a:srgbClr val="1A1A1A"/>
                </a:solidFill>
                <a:effectLst/>
                <a:latin typeface="+mn-lt"/>
                <a:ea typeface="DengXian" panose="02010600030101010101" pitchFamily="2" charset="-122"/>
              </a:rPr>
              <a:t>acoustics-related papers published in JASA </a:t>
            </a:r>
            <a:r>
              <a:rPr lang="en-US" altLang="zh-CN" sz="2200" dirty="0">
                <a:solidFill>
                  <a:srgbClr val="1A1A1A"/>
                </a:solidFill>
                <a:effectLst/>
                <a:latin typeface="+mn-lt"/>
                <a:ea typeface="DengXian" panose="02010600030101010101" pitchFamily="2" charset="-122"/>
              </a:rPr>
              <a:t>since</a:t>
            </a:r>
            <a:r>
              <a:rPr lang="en-US" sz="2200" dirty="0">
                <a:solidFill>
                  <a:srgbClr val="1A1A1A"/>
                </a:solidFill>
                <a:effectLst/>
                <a:latin typeface="+mn-lt"/>
                <a:ea typeface="DengXian" panose="02010600030101010101" pitchFamily="2" charset="-122"/>
              </a:rPr>
              <a:t> 2018:</a:t>
            </a:r>
          </a:p>
          <a:p>
            <a:pPr marL="742950" lvl="2" indent="-285750">
              <a:buFont typeface="Arial" panose="020B0604020202020204" pitchFamily="34" charset="0"/>
              <a:buChar char="•"/>
            </a:pPr>
            <a:r>
              <a:rPr lang="en-US" sz="2200" b="1" dirty="0">
                <a:solidFill>
                  <a:srgbClr val="1A1A1A"/>
                </a:solidFill>
                <a:effectLst/>
                <a:ea typeface="Times New Roman" panose="02020603050405020304" pitchFamily="18" charset="0"/>
              </a:rPr>
              <a:t>Classification/detection/identification </a:t>
            </a:r>
            <a:r>
              <a:rPr lang="en-US" sz="2200" dirty="0">
                <a:solidFill>
                  <a:srgbClr val="1A1A1A"/>
                </a:solidFill>
                <a:effectLst/>
                <a:ea typeface="Times New Roman" panose="02020603050405020304" pitchFamily="18" charset="0"/>
              </a:rPr>
              <a:t>(117 related papers): automated sound detection and species classification</a:t>
            </a:r>
          </a:p>
          <a:p>
            <a:pPr marL="742950" lvl="2" indent="-285750">
              <a:buFont typeface="Arial" panose="020B0604020202020204" pitchFamily="34" charset="0"/>
              <a:buChar char="•"/>
            </a:pPr>
            <a:r>
              <a:rPr lang="en-US" sz="2200" b="1" dirty="0">
                <a:solidFill>
                  <a:srgbClr val="1A1A1A"/>
                </a:solidFill>
                <a:effectLst/>
                <a:ea typeface="Times New Roman" panose="02020603050405020304" pitchFamily="18" charset="0"/>
              </a:rPr>
              <a:t>Localization</a:t>
            </a:r>
            <a:r>
              <a:rPr lang="en-US" sz="2200" dirty="0">
                <a:solidFill>
                  <a:srgbClr val="1A1A1A"/>
                </a:solidFill>
                <a:effectLst/>
                <a:ea typeface="Times New Roman" panose="02020603050405020304" pitchFamily="18" charset="0"/>
              </a:rPr>
              <a:t> (27 related papers): source localization (of animals or vessels)</a:t>
            </a:r>
            <a:endParaRPr lang="en-US" sz="2200" dirty="0">
              <a:solidFill>
                <a:srgbClr val="1A1A1A"/>
              </a:solidFill>
              <a:ea typeface="DengXian" panose="02010600030101010101" pitchFamily="2" charset="-122"/>
            </a:endParaRPr>
          </a:p>
          <a:p>
            <a:pPr marL="742950" lvl="2" indent="-285750">
              <a:buFont typeface="Arial" panose="020B0604020202020204" pitchFamily="34" charset="0"/>
              <a:buChar char="•"/>
            </a:pPr>
            <a:r>
              <a:rPr lang="en-US" sz="2200" b="1" dirty="0">
                <a:solidFill>
                  <a:srgbClr val="1A1A1A"/>
                </a:solidFill>
                <a:effectLst/>
                <a:ea typeface="Times New Roman" panose="02020603050405020304" pitchFamily="18" charset="0"/>
              </a:rPr>
              <a:t>Segmentation</a:t>
            </a:r>
            <a:r>
              <a:rPr lang="en-US" sz="2200" dirty="0">
                <a:solidFill>
                  <a:srgbClr val="1A1A1A"/>
                </a:solidFill>
                <a:effectLst/>
                <a:ea typeface="Times New Roman" panose="02020603050405020304" pitchFamily="18" charset="0"/>
              </a:rPr>
              <a:t> (3 related papers): use bounding box methods to segment species calls </a:t>
            </a:r>
            <a:endParaRPr lang="en-US" sz="2200" dirty="0">
              <a:solidFill>
                <a:srgbClr val="1A1A1A"/>
              </a:solidFill>
              <a:effectLst/>
              <a:ea typeface="DengXian" panose="02010600030101010101" pitchFamily="2" charset="-122"/>
            </a:endParaRPr>
          </a:p>
          <a:p>
            <a:endParaRPr lang="en-US" sz="2200" dirty="0">
              <a:solidFill>
                <a:srgbClr val="1A1A1A"/>
              </a:solidFill>
              <a:latin typeface="+mn-lt"/>
            </a:endParaRPr>
          </a:p>
          <a:p>
            <a:pPr marL="800100" lvl="2" indent="-342900">
              <a:buFont typeface="Arial" panose="020B0604020202020204" pitchFamily="34" charset="0"/>
              <a:buChar char="•"/>
            </a:pPr>
            <a:endParaRPr lang="en-US" sz="2200" dirty="0">
              <a:solidFill>
                <a:srgbClr val="1A1A1A"/>
              </a:solidFill>
            </a:endParaRPr>
          </a:p>
        </p:txBody>
      </p:sp>
    </p:spTree>
    <p:extLst>
      <p:ext uri="{BB962C8B-B14F-4D97-AF65-F5344CB8AC3E}">
        <p14:creationId xmlns:p14="http://schemas.microsoft.com/office/powerpoint/2010/main" val="213882109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26DF8-653A-4764-B540-6B5E32FE761A}"/>
              </a:ext>
            </a:extLst>
          </p:cNvPr>
          <p:cNvSpPr>
            <a:spLocks noGrp="1"/>
          </p:cNvSpPr>
          <p:nvPr>
            <p:ph type="title"/>
          </p:nvPr>
        </p:nvSpPr>
        <p:spPr>
          <a:xfrm>
            <a:off x="584201" y="225572"/>
            <a:ext cx="10201786" cy="1171521"/>
          </a:xfrm>
        </p:spPr>
        <p:txBody>
          <a:bodyPr/>
          <a:lstStyle/>
          <a:p>
            <a:r>
              <a:rPr lang="en-US"/>
              <a:t>The need of Building an automated Acoustics Analysis Platform</a:t>
            </a:r>
          </a:p>
        </p:txBody>
      </p:sp>
      <p:sp>
        <p:nvSpPr>
          <p:cNvPr id="3" name="Text Placeholder 2">
            <a:extLst>
              <a:ext uri="{FF2B5EF4-FFF2-40B4-BE49-F238E27FC236}">
                <a16:creationId xmlns:a16="http://schemas.microsoft.com/office/drawing/2014/main" id="{EBE77A40-D251-49BD-8928-40BF3624D4AE}"/>
              </a:ext>
            </a:extLst>
          </p:cNvPr>
          <p:cNvSpPr>
            <a:spLocks noGrp="1"/>
          </p:cNvSpPr>
          <p:nvPr>
            <p:ph type="body" sz="quarter" idx="10"/>
          </p:nvPr>
        </p:nvSpPr>
        <p:spPr>
          <a:xfrm>
            <a:off x="587372" y="2028032"/>
            <a:ext cx="10837712" cy="4271168"/>
          </a:xfrm>
        </p:spPr>
        <p:txBody>
          <a:bodyPr/>
          <a:lstStyle/>
          <a:p>
            <a:pPr marL="285750" indent="-285750">
              <a:buFont typeface="Arial" panose="020B0604020202020204" pitchFamily="34" charset="0"/>
              <a:buChar char="•"/>
            </a:pPr>
            <a:r>
              <a:rPr lang="en-US" sz="2000" dirty="0">
                <a:solidFill>
                  <a:srgbClr val="1A1A1A"/>
                </a:solidFill>
                <a:latin typeface="Segoe UI" panose="020B0502040204020203" pitchFamily="34" charset="0"/>
                <a:cs typeface="Segoe UI" panose="020B0502040204020203" pitchFamily="34" charset="0"/>
              </a:rPr>
              <a:t>Enable us (AI4E, AI4G Research Lab) to help broader audience in acoustics community working on problems that can be solved by similar methods (species classification).</a:t>
            </a:r>
          </a:p>
          <a:p>
            <a:pPr marL="285750" indent="-285750">
              <a:buFont typeface="Arial" panose="020B0604020202020204" pitchFamily="34" charset="0"/>
              <a:buChar char="•"/>
            </a:pPr>
            <a:endParaRPr lang="en-US" sz="2000" dirty="0">
              <a:solidFill>
                <a:srgbClr val="1A1A1A"/>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altLang="zh-CN" sz="2000" dirty="0">
                <a:solidFill>
                  <a:srgbClr val="1A1A1A"/>
                </a:solidFill>
                <a:latin typeface="Segoe UI" panose="020B0502040204020203" pitchFamily="34" charset="0"/>
                <a:cs typeface="Segoe UI" panose="020B0502040204020203" pitchFamily="34" charset="0"/>
              </a:rPr>
              <a:t>Help conservation organizations and ecology practitioners to process audio recordings by detecting species presence more efficiently and more consistently.</a:t>
            </a:r>
          </a:p>
          <a:p>
            <a:endParaRPr lang="en-US" sz="2000" dirty="0">
              <a:solidFill>
                <a:srgbClr val="1A1A1A"/>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2000" dirty="0">
                <a:solidFill>
                  <a:srgbClr val="1A1A1A"/>
                </a:solidFill>
                <a:latin typeface="Segoe UI" panose="020B0502040204020203" pitchFamily="34" charset="0"/>
                <a:cs typeface="Segoe UI" panose="020B0502040204020203" pitchFamily="34" charset="0"/>
              </a:rPr>
              <a:t>This proposed platform will help acoustics/ecology community advancing fusion with ML techniques.</a:t>
            </a:r>
          </a:p>
          <a:p>
            <a:pPr marL="285750" indent="-285750">
              <a:buFont typeface="Arial" panose="020B0604020202020204" pitchFamily="34" charset="0"/>
              <a:buChar char="•"/>
            </a:pPr>
            <a:endParaRPr lang="en-US" sz="2000" dirty="0">
              <a:solidFill>
                <a:srgbClr val="1A1A1A"/>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2000" dirty="0">
                <a:solidFill>
                  <a:srgbClr val="1A1A1A"/>
                </a:solidFill>
                <a:latin typeface="Segoe UI" panose="020B0502040204020203" pitchFamily="34" charset="0"/>
                <a:cs typeface="Segoe UI" panose="020B0502040204020203" pitchFamily="34" charset="0"/>
              </a:rPr>
              <a:t>This proposed platform will help set-up standardized acoustics data format for annotations and ML analysis.</a:t>
            </a:r>
          </a:p>
          <a:p>
            <a:pPr marL="285750" indent="-285750">
              <a:buFont typeface="Arial" panose="020B0604020202020204" pitchFamily="34" charset="0"/>
              <a:buChar char="•"/>
            </a:pPr>
            <a:endParaRPr lang="en-US" sz="2000" dirty="0">
              <a:solidFill>
                <a:srgbClr val="1A1A1A"/>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US" sz="2000" dirty="0">
              <a:solidFill>
                <a:srgbClr val="1A1A1A"/>
              </a:solidFill>
              <a:latin typeface="Segoe UI" panose="020B0502040204020203" pitchFamily="34" charset="0"/>
              <a:cs typeface="Segoe UI" panose="020B0502040204020203" pitchFamily="34" charset="0"/>
            </a:endParaRPr>
          </a:p>
          <a:p>
            <a:endParaRPr lang="en-US" sz="2000" dirty="0">
              <a:solidFill>
                <a:srgbClr val="1A1A1A"/>
              </a:solidFill>
              <a:latin typeface="Segoe UI" panose="020B0502040204020203" pitchFamily="34" charset="0"/>
              <a:cs typeface="Segoe UI" panose="020B0502040204020203" pitchFamily="34" charset="0"/>
            </a:endParaRPr>
          </a:p>
          <a:p>
            <a:endParaRPr lang="en-US" sz="2000" dirty="0">
              <a:solidFill>
                <a:srgbClr val="1A1A1A"/>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67529866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B5FEF-7381-415E-941A-E9C00FF51245}"/>
              </a:ext>
            </a:extLst>
          </p:cNvPr>
          <p:cNvSpPr>
            <a:spLocks noGrp="1"/>
          </p:cNvSpPr>
          <p:nvPr>
            <p:ph type="title"/>
          </p:nvPr>
        </p:nvSpPr>
        <p:spPr/>
        <p:txBody>
          <a:bodyPr/>
          <a:lstStyle/>
          <a:p>
            <a:r>
              <a:rPr lang="en-US"/>
              <a:t>Similar Proposals and Existing Platforms</a:t>
            </a:r>
          </a:p>
        </p:txBody>
      </p:sp>
      <p:sp>
        <p:nvSpPr>
          <p:cNvPr id="3" name="Text Placeholder 2">
            <a:extLst>
              <a:ext uri="{FF2B5EF4-FFF2-40B4-BE49-F238E27FC236}">
                <a16:creationId xmlns:a16="http://schemas.microsoft.com/office/drawing/2014/main" id="{F8F15F9A-F3BD-49A1-A0E6-18703C4E3299}"/>
              </a:ext>
            </a:extLst>
          </p:cNvPr>
          <p:cNvSpPr>
            <a:spLocks noGrp="1"/>
          </p:cNvSpPr>
          <p:nvPr>
            <p:ph type="body" sz="quarter" idx="10"/>
          </p:nvPr>
        </p:nvSpPr>
        <p:spPr>
          <a:xfrm>
            <a:off x="584201" y="1987975"/>
            <a:ext cx="10791828" cy="4486408"/>
          </a:xfrm>
        </p:spPr>
        <p:txBody>
          <a:bodyPr/>
          <a:lstStyle/>
          <a:p>
            <a:r>
              <a:rPr lang="en-US" sz="2200" dirty="0">
                <a:solidFill>
                  <a:srgbClr val="1A1A1A"/>
                </a:solidFill>
                <a:latin typeface="Segoe UI" panose="020B0502040204020203" pitchFamily="34" charset="0"/>
                <a:cs typeface="Segoe UI" panose="020B0502040204020203" pitchFamily="34" charset="0"/>
              </a:rPr>
              <a:t>Similar proposals submitted to AI4E:</a:t>
            </a:r>
          </a:p>
          <a:p>
            <a:pPr marL="342900" indent="-342900">
              <a:buFont typeface="Arial" panose="020B0604020202020204" pitchFamily="34" charset="0"/>
              <a:buChar char="•"/>
            </a:pPr>
            <a:r>
              <a:rPr lang="en-US" sz="2200" dirty="0">
                <a:solidFill>
                  <a:srgbClr val="1A1A1A"/>
                </a:solidFill>
                <a:latin typeface="Segoe UI" panose="020B0502040204020203" pitchFamily="34" charset="0"/>
                <a:cs typeface="Segoe UI" panose="020B0502040204020203" pitchFamily="34" charset="0"/>
              </a:rPr>
              <a:t>From Conservation X Labs and the Nowacek Lab (Duke University)  </a:t>
            </a:r>
          </a:p>
          <a:p>
            <a:pPr marL="342900" indent="-342900">
              <a:buFont typeface="Arial" panose="020B0604020202020204" pitchFamily="34" charset="0"/>
              <a:buChar char="•"/>
            </a:pPr>
            <a:r>
              <a:rPr lang="en-US" sz="2200" dirty="0">
                <a:solidFill>
                  <a:srgbClr val="1A1A1A"/>
                </a:solidFill>
                <a:latin typeface="Segoe UI" panose="020B0502040204020203" pitchFamily="34" charset="0"/>
                <a:cs typeface="Segoe UI" panose="020B0502040204020203" pitchFamily="34" charset="0"/>
              </a:rPr>
              <a:t>From Center for Conservation Bioacoustics – Cornell Lab of Ornithology</a:t>
            </a:r>
          </a:p>
          <a:p>
            <a:endParaRPr lang="en-US" sz="2200" dirty="0">
              <a:solidFill>
                <a:srgbClr val="1A1A1A"/>
              </a:solidFill>
              <a:latin typeface="Segoe UI" panose="020B0502040204020203" pitchFamily="34" charset="0"/>
              <a:cs typeface="Segoe UI" panose="020B0502040204020203" pitchFamily="34" charset="0"/>
            </a:endParaRPr>
          </a:p>
          <a:p>
            <a:r>
              <a:rPr lang="en-US" sz="2200" dirty="0">
                <a:solidFill>
                  <a:srgbClr val="1A1A1A"/>
                </a:solidFill>
                <a:latin typeface="Segoe UI" panose="020B0502040204020203" pitchFamily="34" charset="0"/>
                <a:cs typeface="Segoe UI" panose="020B0502040204020203" pitchFamily="34" charset="0"/>
              </a:rPr>
              <a:t>Existing platforms that I know:</a:t>
            </a:r>
          </a:p>
          <a:p>
            <a:pPr marL="342900" indent="-342900">
              <a:buFont typeface="Arial" panose="020B0604020202020204" pitchFamily="34" charset="0"/>
              <a:buChar char="•"/>
            </a:pPr>
            <a:r>
              <a:rPr lang="en-US" sz="2200" dirty="0">
                <a:solidFill>
                  <a:srgbClr val="1A1A1A"/>
                </a:solidFill>
                <a:latin typeface="Segoe UI" panose="020B0502040204020203" pitchFamily="34" charset="0"/>
                <a:cs typeface="Segoe UI" panose="020B0502040204020203" pitchFamily="34" charset="0"/>
              </a:rPr>
              <a:t>From our existing collaborators: </a:t>
            </a:r>
          </a:p>
          <a:p>
            <a:pPr marL="800100" lvl="2" indent="-342900">
              <a:buFont typeface="Courier New" panose="02070309020205020404" pitchFamily="49" charset="0"/>
              <a:buChar char="o"/>
            </a:pPr>
            <a:r>
              <a:rPr lang="en-US" altLang="zh-CN" sz="2200" dirty="0" err="1">
                <a:solidFill>
                  <a:srgbClr val="1A1A1A"/>
                </a:solidFill>
                <a:latin typeface="Segoe UI" panose="020B0502040204020203" pitchFamily="34" charset="0"/>
                <a:cs typeface="Segoe UI" panose="020B0502040204020203" pitchFamily="34" charset="0"/>
              </a:rPr>
              <a:t>Arbimon</a:t>
            </a:r>
            <a:r>
              <a:rPr lang="en-US" altLang="zh-CN" sz="2200" dirty="0">
                <a:solidFill>
                  <a:srgbClr val="1A1A1A"/>
                </a:solidFill>
                <a:latin typeface="Segoe UI" panose="020B0502040204020203" pitchFamily="34" charset="0"/>
                <a:cs typeface="Segoe UI" panose="020B0502040204020203" pitchFamily="34" charset="0"/>
              </a:rPr>
              <a:t> (by </a:t>
            </a:r>
            <a:r>
              <a:rPr lang="en-US" sz="2200" dirty="0">
                <a:solidFill>
                  <a:srgbClr val="1A1A1A"/>
                </a:solidFill>
                <a:latin typeface="Segoe UI" panose="020B0502040204020203" pitchFamily="34" charset="0"/>
                <a:cs typeface="Segoe UI" panose="020B0502040204020203" pitchFamily="34" charset="0"/>
              </a:rPr>
              <a:t>Rainforest Connection)</a:t>
            </a:r>
          </a:p>
          <a:p>
            <a:pPr marL="800100" lvl="2" indent="-342900">
              <a:buFont typeface="Courier New" panose="02070309020205020404" pitchFamily="49" charset="0"/>
              <a:buChar char="o"/>
            </a:pPr>
            <a:r>
              <a:rPr lang="en-US" sz="2200" dirty="0">
                <a:solidFill>
                  <a:srgbClr val="1A1A1A"/>
                </a:solidFill>
                <a:latin typeface="Segoe UI" panose="020B0502040204020203" pitchFamily="34" charset="0"/>
                <a:cs typeface="Segoe UI" panose="020B0502040204020203" pitchFamily="34" charset="0"/>
              </a:rPr>
              <a:t>Songs of Adaptation </a:t>
            </a:r>
          </a:p>
          <a:p>
            <a:pPr marL="342900" indent="-342900">
              <a:buFont typeface="Arial" panose="020B0604020202020204" pitchFamily="34" charset="0"/>
              <a:buChar char="•"/>
            </a:pPr>
            <a:r>
              <a:rPr lang="en-US" sz="2200" dirty="0">
                <a:solidFill>
                  <a:srgbClr val="1A1A1A"/>
                </a:solidFill>
                <a:latin typeface="Segoe UI" panose="020B0502040204020203" pitchFamily="34" charset="0"/>
                <a:cs typeface="Segoe UI" panose="020B0502040204020203" pitchFamily="34" charset="0"/>
                <a:hlinkClick r:id="rId3">
                  <a:extLst>
                    <a:ext uri="{A12FA001-AC4F-418D-AE19-62706E023703}">
                      <ahyp:hlinkClr xmlns:ahyp="http://schemas.microsoft.com/office/drawing/2018/hyperlinkcolor" val="tx"/>
                    </a:ext>
                  </a:extLst>
                </a:hlinkClick>
              </a:rPr>
              <a:t>Ketos</a:t>
            </a:r>
            <a:r>
              <a:rPr lang="en-US" sz="2200" dirty="0">
                <a:solidFill>
                  <a:srgbClr val="1A1A1A"/>
                </a:solidFill>
                <a:latin typeface="Segoe UI" panose="020B0502040204020203" pitchFamily="34" charset="0"/>
                <a:cs typeface="Segoe UI" panose="020B0502040204020203" pitchFamily="34" charset="0"/>
              </a:rPr>
              <a:t> by Meridian*</a:t>
            </a:r>
          </a:p>
          <a:p>
            <a:pPr marL="342900" indent="-342900">
              <a:buFont typeface="Arial" panose="020B0604020202020204" pitchFamily="34" charset="0"/>
              <a:buChar char="•"/>
            </a:pPr>
            <a:r>
              <a:rPr lang="en-US" sz="2200" dirty="0">
                <a:solidFill>
                  <a:srgbClr val="1A1A1A"/>
                </a:solidFill>
                <a:latin typeface="Segoe UI" panose="020B0502040204020203" pitchFamily="34" charset="0"/>
                <a:cs typeface="Segoe UI" panose="020B0502040204020203" pitchFamily="34" charset="0"/>
              </a:rPr>
              <a:t>Other: </a:t>
            </a:r>
            <a:r>
              <a:rPr lang="en-US" sz="2200" dirty="0" err="1">
                <a:solidFill>
                  <a:srgbClr val="1A1A1A"/>
                </a:solidFill>
                <a:latin typeface="Segoe UI" panose="020B0502040204020203" pitchFamily="34" charset="0"/>
                <a:cs typeface="Segoe UI" panose="020B0502040204020203" pitchFamily="34" charset="0"/>
              </a:rPr>
              <a:t>PAMGuard</a:t>
            </a:r>
            <a:r>
              <a:rPr lang="en-US" sz="2200" dirty="0">
                <a:solidFill>
                  <a:srgbClr val="1A1A1A"/>
                </a:solidFill>
                <a:latin typeface="Segoe UI" panose="020B0502040204020203" pitchFamily="34" charset="0"/>
                <a:cs typeface="Segoe UI" panose="020B0502040204020203" pitchFamily="34" charset="0"/>
              </a:rPr>
              <a:t>, Song Scope, Kaleidoscope, etc.</a:t>
            </a:r>
          </a:p>
        </p:txBody>
      </p:sp>
    </p:spTree>
    <p:extLst>
      <p:ext uri="{BB962C8B-B14F-4D97-AF65-F5344CB8AC3E}">
        <p14:creationId xmlns:p14="http://schemas.microsoft.com/office/powerpoint/2010/main" val="2918138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A15F1-7A59-4922-95F4-E5E7AFCCF16A}"/>
              </a:ext>
            </a:extLst>
          </p:cNvPr>
          <p:cNvSpPr>
            <a:spLocks noGrp="1"/>
          </p:cNvSpPr>
          <p:nvPr>
            <p:ph type="title"/>
          </p:nvPr>
        </p:nvSpPr>
        <p:spPr/>
        <p:txBody>
          <a:bodyPr/>
          <a:lstStyle/>
          <a:p>
            <a:r>
              <a:rPr lang="en-US" dirty="0"/>
              <a:t>Scope of the Proposed Platform: Near-Term Plan</a:t>
            </a:r>
          </a:p>
        </p:txBody>
      </p:sp>
      <p:sp>
        <p:nvSpPr>
          <p:cNvPr id="3" name="Text Placeholder 2">
            <a:extLst>
              <a:ext uri="{FF2B5EF4-FFF2-40B4-BE49-F238E27FC236}">
                <a16:creationId xmlns:a16="http://schemas.microsoft.com/office/drawing/2014/main" id="{3699DE9B-50C4-445A-BEEA-DF4F8B0428D6}"/>
              </a:ext>
            </a:extLst>
          </p:cNvPr>
          <p:cNvSpPr>
            <a:spLocks noGrp="1"/>
          </p:cNvSpPr>
          <p:nvPr>
            <p:ph type="body" sz="quarter" idx="10"/>
          </p:nvPr>
        </p:nvSpPr>
        <p:spPr>
          <a:xfrm>
            <a:off x="583738" y="1957753"/>
            <a:ext cx="10774074" cy="4179277"/>
          </a:xfrm>
        </p:spPr>
        <p:txBody>
          <a:bodyPr/>
          <a:lstStyle/>
          <a:p>
            <a:pPr marL="342900" indent="-342900">
              <a:buFont typeface="Arial" panose="020B0604020202020204" pitchFamily="34" charset="0"/>
              <a:buChar char="•"/>
            </a:pPr>
            <a:r>
              <a:rPr lang="en-US" sz="2200" dirty="0">
                <a:solidFill>
                  <a:srgbClr val="1A1A1A"/>
                </a:solidFill>
                <a:latin typeface="Segoe UI" panose="020B0502040204020203" pitchFamily="34" charset="0"/>
                <a:cs typeface="Segoe UI" panose="020B0502040204020203" pitchFamily="34" charset="0"/>
              </a:rPr>
              <a:t>Target Users: Organizations, researchers and data scientists working with acoustics data (audio recordings and verified labels).</a:t>
            </a:r>
          </a:p>
          <a:p>
            <a:pPr lvl="2"/>
            <a:endParaRPr lang="en-US" sz="2200" dirty="0">
              <a:solidFill>
                <a:srgbClr val="1A1A1A"/>
              </a:solidFill>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US" sz="2200" dirty="0">
                <a:solidFill>
                  <a:srgbClr val="1A1A1A"/>
                </a:solidFill>
                <a:latin typeface="Segoe UI" panose="020B0502040204020203" pitchFamily="34" charset="0"/>
                <a:cs typeface="Segoe UI" panose="020B0502040204020203" pitchFamily="34" charset="0"/>
              </a:rPr>
              <a:t>Near-term plan:</a:t>
            </a:r>
          </a:p>
          <a:p>
            <a:pPr marL="800100" lvl="2" indent="-342900">
              <a:buFont typeface="Courier New" panose="02070309020205020404" pitchFamily="49" charset="0"/>
              <a:buChar char="o"/>
            </a:pPr>
            <a:r>
              <a:rPr lang="en-US" sz="2200" dirty="0">
                <a:solidFill>
                  <a:srgbClr val="1A1A1A"/>
                </a:solidFill>
                <a:latin typeface="Segoe UI" panose="020B0502040204020203" pitchFamily="34" charset="0"/>
                <a:cs typeface="Segoe UI" panose="020B0502040204020203" pitchFamily="34" charset="0"/>
              </a:rPr>
              <a:t>Standardize data format for annotations and model training.</a:t>
            </a:r>
            <a:endParaRPr lang="en-US" altLang="zh-CN" sz="2200" dirty="0">
              <a:solidFill>
                <a:srgbClr val="1A1A1A"/>
              </a:solidFill>
              <a:latin typeface="Segoe UI" panose="020B0502040204020203" pitchFamily="34" charset="0"/>
              <a:cs typeface="Segoe UI" panose="020B0502040204020203" pitchFamily="34" charset="0"/>
            </a:endParaRPr>
          </a:p>
          <a:p>
            <a:pPr marL="800100" lvl="2" indent="-342900">
              <a:buFont typeface="Courier New" panose="02070309020205020404" pitchFamily="49" charset="0"/>
              <a:buChar char="o"/>
            </a:pPr>
            <a:r>
              <a:rPr lang="en-US" altLang="zh-CN" sz="2200" dirty="0">
                <a:solidFill>
                  <a:srgbClr val="1A1A1A"/>
                </a:solidFill>
                <a:latin typeface="Segoe UI" panose="020B0502040204020203" pitchFamily="34" charset="0"/>
                <a:cs typeface="Segoe UI" panose="020B0502040204020203" pitchFamily="34" charset="0"/>
              </a:rPr>
              <a:t>Build API with </a:t>
            </a:r>
            <a:r>
              <a:rPr lang="en-US" sz="2200" dirty="0">
                <a:solidFill>
                  <a:srgbClr val="1A1A1A"/>
                </a:solidFill>
                <a:latin typeface="Segoe UI" panose="020B0502040204020203" pitchFamily="34" charset="0"/>
                <a:cs typeface="Segoe UI" panose="020B0502040204020203" pitchFamily="34" charset="0"/>
              </a:rPr>
              <a:t>species classification modeling (supervised learning method) and batch processing functions.</a:t>
            </a:r>
          </a:p>
          <a:p>
            <a:pPr marL="800100" lvl="2" indent="-342900">
              <a:buFont typeface="Courier New" panose="02070309020205020404" pitchFamily="49" charset="0"/>
              <a:buChar char="o"/>
            </a:pPr>
            <a:r>
              <a:rPr lang="en-US" sz="2200" dirty="0">
                <a:solidFill>
                  <a:srgbClr val="1A1A1A"/>
                </a:solidFill>
                <a:latin typeface="Segoe UI" panose="020B0502040204020203" pitchFamily="34" charset="0"/>
                <a:cs typeface="Segoe UI" panose="020B0502040204020203" pitchFamily="34" charset="0"/>
              </a:rPr>
              <a:t>Documentation with step-by-step tutorial.</a:t>
            </a:r>
          </a:p>
          <a:p>
            <a:pPr marL="800100" lvl="2" indent="-342900">
              <a:buFont typeface="Courier New" panose="02070309020205020404" pitchFamily="49" charset="0"/>
              <a:buChar char="o"/>
            </a:pPr>
            <a:r>
              <a:rPr lang="en-US" sz="2200" dirty="0">
                <a:solidFill>
                  <a:srgbClr val="1A1A1A"/>
                </a:solidFill>
                <a:latin typeface="Segoe UI" panose="020B0502040204020203" pitchFamily="34" charset="0"/>
                <a:cs typeface="Segoe UI" panose="020B0502040204020203" pitchFamily="34" charset="0"/>
              </a:rPr>
              <a:t>Host sample datasets on Azure to enable users to learn how to use the platform. </a:t>
            </a:r>
          </a:p>
          <a:p>
            <a:pPr marL="800100" lvl="2" indent="-342900">
              <a:buFont typeface="Courier New" panose="02070309020205020404" pitchFamily="49" charset="0"/>
              <a:buChar char="o"/>
            </a:pPr>
            <a:r>
              <a:rPr lang="en-US" sz="2200" dirty="0">
                <a:solidFill>
                  <a:srgbClr val="1A1A1A"/>
                </a:solidFill>
                <a:latin typeface="Segoe UI" panose="020B0502040204020203" pitchFamily="34" charset="0"/>
                <a:cs typeface="Segoe UI" panose="020B0502040204020203" pitchFamily="34" charset="0"/>
              </a:rPr>
              <a:t>A couple of pre-trained models (like </a:t>
            </a:r>
            <a:r>
              <a:rPr lang="en-US" sz="2200" dirty="0" err="1">
                <a:solidFill>
                  <a:srgbClr val="1A1A1A"/>
                </a:solidFill>
                <a:latin typeface="Segoe UI" panose="020B0502040204020203" pitchFamily="34" charset="0"/>
                <a:cs typeface="Segoe UI" panose="020B0502040204020203" pitchFamily="34" charset="0"/>
                <a:hlinkClick r:id="rId2">
                  <a:extLst>
                    <a:ext uri="{A12FA001-AC4F-418D-AE19-62706E023703}">
                      <ahyp:hlinkClr xmlns:ahyp="http://schemas.microsoft.com/office/drawing/2018/hyperlinkcolor" val="tx"/>
                    </a:ext>
                  </a:extLst>
                </a:hlinkClick>
              </a:rPr>
              <a:t>BirdNET</a:t>
            </a:r>
            <a:r>
              <a:rPr lang="en-US" sz="2200" dirty="0">
                <a:solidFill>
                  <a:srgbClr val="1A1A1A"/>
                </a:solidFill>
                <a:latin typeface="Segoe UI" panose="020B0502040204020203" pitchFamily="34" charset="0"/>
                <a:cs typeface="Segoe UI" panose="020B0502040204020203" pitchFamily="34" charset="0"/>
              </a:rPr>
              <a:t>) that users can upload their own data for detection*.</a:t>
            </a:r>
          </a:p>
        </p:txBody>
      </p:sp>
    </p:spTree>
    <p:extLst>
      <p:ext uri="{BB962C8B-B14F-4D97-AF65-F5344CB8AC3E}">
        <p14:creationId xmlns:p14="http://schemas.microsoft.com/office/powerpoint/2010/main" val="246869236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A15F1-7A59-4922-95F4-E5E7AFCCF16A}"/>
              </a:ext>
            </a:extLst>
          </p:cNvPr>
          <p:cNvSpPr>
            <a:spLocks noGrp="1"/>
          </p:cNvSpPr>
          <p:nvPr>
            <p:ph type="title"/>
          </p:nvPr>
        </p:nvSpPr>
        <p:spPr/>
        <p:txBody>
          <a:bodyPr/>
          <a:lstStyle/>
          <a:p>
            <a:r>
              <a:rPr lang="en-US" dirty="0"/>
              <a:t>Scope of the Proposed Platform: Long-Term Plan</a:t>
            </a:r>
          </a:p>
        </p:txBody>
      </p:sp>
      <p:sp>
        <p:nvSpPr>
          <p:cNvPr id="3" name="Text Placeholder 2">
            <a:extLst>
              <a:ext uri="{FF2B5EF4-FFF2-40B4-BE49-F238E27FC236}">
                <a16:creationId xmlns:a16="http://schemas.microsoft.com/office/drawing/2014/main" id="{3699DE9B-50C4-445A-BEEA-DF4F8B0428D6}"/>
              </a:ext>
            </a:extLst>
          </p:cNvPr>
          <p:cNvSpPr>
            <a:spLocks noGrp="1"/>
          </p:cNvSpPr>
          <p:nvPr>
            <p:ph type="body" sz="quarter" idx="10"/>
          </p:nvPr>
        </p:nvSpPr>
        <p:spPr>
          <a:xfrm>
            <a:off x="583737" y="1991619"/>
            <a:ext cx="11024525" cy="4179277"/>
          </a:xfrm>
        </p:spPr>
        <p:txBody>
          <a:bodyPr/>
          <a:lstStyle/>
          <a:p>
            <a:pPr marL="342900" indent="-342900">
              <a:buFont typeface="Arial" panose="020B0604020202020204" pitchFamily="34" charset="0"/>
              <a:buChar char="•"/>
            </a:pPr>
            <a:r>
              <a:rPr lang="en-US" sz="2200" dirty="0">
                <a:solidFill>
                  <a:srgbClr val="1A1A1A"/>
                </a:solidFill>
                <a:latin typeface="Segoe UI" panose="020B0502040204020203" pitchFamily="34" charset="0"/>
                <a:cs typeface="Segoe UI" panose="020B0502040204020203" pitchFamily="34" charset="0"/>
              </a:rPr>
              <a:t>Target Users: broader ecology community with acoustics data (audio recordings).</a:t>
            </a:r>
          </a:p>
          <a:p>
            <a:pPr marL="800100" lvl="2" indent="-342900">
              <a:buFont typeface="Courier New" panose="02070309020205020404" pitchFamily="49" charset="0"/>
              <a:buChar char="o"/>
            </a:pPr>
            <a:endParaRPr lang="en-US" sz="2200" dirty="0">
              <a:solidFill>
                <a:srgbClr val="1A1A1A"/>
              </a:solidFill>
              <a:latin typeface="Segoe UI" panose="020B0502040204020203" pitchFamily="34" charset="0"/>
              <a:cs typeface="Segoe UI" panose="020B0502040204020203" pitchFamily="34" charset="0"/>
            </a:endParaRPr>
          </a:p>
          <a:p>
            <a:pPr lvl="2"/>
            <a:endParaRPr lang="en-US" sz="2200" dirty="0">
              <a:solidFill>
                <a:srgbClr val="1A1A1A"/>
              </a:solidFill>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US" sz="2200" dirty="0">
                <a:solidFill>
                  <a:srgbClr val="1A1A1A"/>
                </a:solidFill>
                <a:latin typeface="Segoe UI" panose="020B0502040204020203" pitchFamily="34" charset="0"/>
                <a:cs typeface="Segoe UI" panose="020B0502040204020203" pitchFamily="34" charset="0"/>
              </a:rPr>
              <a:t>Long-term plan:</a:t>
            </a:r>
          </a:p>
          <a:p>
            <a:pPr marL="800100" lvl="2" indent="-342900">
              <a:buFont typeface="Arial" panose="020B0604020202020204" pitchFamily="34" charset="0"/>
              <a:buChar char="•"/>
            </a:pPr>
            <a:r>
              <a:rPr lang="en-US" sz="2200" dirty="0">
                <a:solidFill>
                  <a:srgbClr val="1A1A1A"/>
                </a:solidFill>
                <a:latin typeface="Segoe UI" panose="020B0502040204020203" pitchFamily="34" charset="0"/>
                <a:cs typeface="Segoe UI" panose="020B0502040204020203" pitchFamily="34" charset="0"/>
              </a:rPr>
              <a:t>Unsupervised learning for sound clustering and species discovery.</a:t>
            </a:r>
          </a:p>
          <a:p>
            <a:pPr marL="800100" lvl="2" indent="-342900">
              <a:buFont typeface="Arial" panose="020B0604020202020204" pitchFamily="34" charset="0"/>
              <a:buChar char="•"/>
            </a:pPr>
            <a:r>
              <a:rPr lang="en-US" sz="2200" dirty="0">
                <a:solidFill>
                  <a:srgbClr val="1A1A1A"/>
                </a:solidFill>
                <a:latin typeface="Segoe UI" panose="020B0502040204020203" pitchFamily="34" charset="0"/>
                <a:cs typeface="Segoe UI" panose="020B0502040204020203" pitchFamily="34" charset="0"/>
              </a:rPr>
              <a:t>Build open-source queryable audio database with labeled sounds for multiple categories (animals, vessels, anthropogenic sounds) hosted by Azure.</a:t>
            </a:r>
          </a:p>
          <a:p>
            <a:pPr marL="800100" lvl="2" indent="-342900">
              <a:buFont typeface="Arial" panose="020B0604020202020204" pitchFamily="34" charset="0"/>
              <a:buChar char="•"/>
            </a:pPr>
            <a:r>
              <a:rPr lang="en-US" sz="2200" dirty="0">
                <a:solidFill>
                  <a:srgbClr val="1A1A1A"/>
                </a:solidFill>
                <a:latin typeface="Segoe UI" panose="020B0502040204020203" pitchFamily="34" charset="0"/>
                <a:cs typeface="Segoe UI" panose="020B0502040204020203" pitchFamily="34" charset="0"/>
              </a:rPr>
              <a:t>Provide users pre-trained models with the flexibility of users query relevant species only to build customized models.</a:t>
            </a:r>
          </a:p>
          <a:p>
            <a:pPr lvl="2"/>
            <a:endParaRPr lang="en-US" sz="2000" dirty="0">
              <a:solidFill>
                <a:srgbClr val="1A1A1A"/>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7535270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B1FB3-ECC0-4058-B8AF-725C0D6B2C86}"/>
              </a:ext>
            </a:extLst>
          </p:cNvPr>
          <p:cNvSpPr>
            <a:spLocks noGrp="1"/>
          </p:cNvSpPr>
          <p:nvPr>
            <p:ph type="title"/>
          </p:nvPr>
        </p:nvSpPr>
        <p:spPr/>
        <p:txBody>
          <a:bodyPr/>
          <a:lstStyle/>
          <a:p>
            <a:r>
              <a:rPr lang="en-US"/>
              <a:t>Key Modules of the Proposed Platform (Near-Term Plan) </a:t>
            </a:r>
          </a:p>
        </p:txBody>
      </p:sp>
      <p:sp>
        <p:nvSpPr>
          <p:cNvPr id="3" name="Text Placeholder 2">
            <a:extLst>
              <a:ext uri="{FF2B5EF4-FFF2-40B4-BE49-F238E27FC236}">
                <a16:creationId xmlns:a16="http://schemas.microsoft.com/office/drawing/2014/main" id="{45A3A232-CA47-4DE1-AD0F-7B1129DEE41B}"/>
              </a:ext>
            </a:extLst>
          </p:cNvPr>
          <p:cNvSpPr>
            <a:spLocks noGrp="1"/>
          </p:cNvSpPr>
          <p:nvPr>
            <p:ph type="body" sz="quarter" idx="10"/>
          </p:nvPr>
        </p:nvSpPr>
        <p:spPr>
          <a:xfrm>
            <a:off x="584201" y="2033884"/>
            <a:ext cx="10336267" cy="3866174"/>
          </a:xfrm>
        </p:spPr>
        <p:txBody>
          <a:bodyPr/>
          <a:lstStyle/>
          <a:p>
            <a:pPr marL="342900" indent="-342900">
              <a:buFont typeface="Arial" panose="020B0604020202020204" pitchFamily="34" charset="0"/>
              <a:buChar char="•"/>
            </a:pPr>
            <a:r>
              <a:rPr lang="en-US" sz="2200" dirty="0">
                <a:solidFill>
                  <a:srgbClr val="1A1A1A"/>
                </a:solidFill>
                <a:latin typeface="Segoe UI" panose="020B0502040204020203" pitchFamily="34" charset="0"/>
                <a:cs typeface="Segoe UI" panose="020B0502040204020203" pitchFamily="34" charset="0"/>
              </a:rPr>
              <a:t>Data Pre-processing: process the raw audio files to spectrograms; data augmentation; data split.</a:t>
            </a:r>
          </a:p>
          <a:p>
            <a:pPr marL="742950" lvl="2" indent="-285750">
              <a:buFont typeface="Arial" panose="020B0604020202020204" pitchFamily="34" charset="0"/>
              <a:buChar char="•"/>
            </a:pPr>
            <a:endParaRPr lang="en-US" sz="2200" dirty="0">
              <a:solidFill>
                <a:srgbClr val="1A1A1A"/>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2200" dirty="0">
                <a:solidFill>
                  <a:srgbClr val="1A1A1A"/>
                </a:solidFill>
                <a:latin typeface="Segoe UI" panose="020B0502040204020203" pitchFamily="34" charset="0"/>
                <a:cs typeface="Segoe UI" panose="020B0502040204020203" pitchFamily="34" charset="0"/>
              </a:rPr>
              <a:t>Classification modeling: include binary &amp; multi-class classification model options</a:t>
            </a:r>
          </a:p>
          <a:p>
            <a:pPr marL="285750" indent="-285750">
              <a:buFont typeface="Arial" panose="020B0604020202020204" pitchFamily="34" charset="0"/>
              <a:buChar char="•"/>
            </a:pPr>
            <a:endParaRPr lang="en-US" sz="2200" dirty="0">
              <a:solidFill>
                <a:srgbClr val="1A1A1A"/>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2200" dirty="0">
                <a:solidFill>
                  <a:srgbClr val="1A1A1A"/>
                </a:solidFill>
                <a:latin typeface="Segoe UI" panose="020B0502040204020203" pitchFamily="34" charset="0"/>
                <a:cs typeface="Segoe UI" panose="020B0502040204020203" pitchFamily="34" charset="0"/>
              </a:rPr>
              <a:t>Model Output and Visualization:</a:t>
            </a:r>
          </a:p>
          <a:p>
            <a:pPr marL="742950" lvl="2" indent="-285750">
              <a:buFont typeface="Arial" panose="020B0604020202020204" pitchFamily="34" charset="0"/>
              <a:buChar char="•"/>
            </a:pPr>
            <a:r>
              <a:rPr lang="en-US" sz="2200" dirty="0">
                <a:solidFill>
                  <a:srgbClr val="1A1A1A"/>
                </a:solidFill>
                <a:latin typeface="Segoe UI" panose="020B0502040204020203" pitchFamily="34" charset="0"/>
                <a:cs typeface="Segoe UI" panose="020B0502040204020203" pitchFamily="34" charset="0"/>
              </a:rPr>
              <a:t>Model performance metrics</a:t>
            </a:r>
          </a:p>
          <a:p>
            <a:pPr marL="742950" lvl="2" indent="-285750">
              <a:buFont typeface="Arial" panose="020B0604020202020204" pitchFamily="34" charset="0"/>
              <a:buChar char="•"/>
            </a:pPr>
            <a:r>
              <a:rPr lang="en-US" sz="2200" dirty="0">
                <a:solidFill>
                  <a:srgbClr val="1A1A1A"/>
                </a:solidFill>
                <a:latin typeface="Segoe UI" panose="020B0502040204020203" pitchFamily="34" charset="0"/>
                <a:cs typeface="Segoe UI" panose="020B0502040204020203" pitchFamily="34" charset="0"/>
              </a:rPr>
              <a:t>Output files with predicted probabilities</a:t>
            </a:r>
          </a:p>
          <a:p>
            <a:pPr marL="742950" lvl="2" indent="-285750">
              <a:buFont typeface="Arial" panose="020B0604020202020204" pitchFamily="34" charset="0"/>
              <a:buChar char="•"/>
            </a:pPr>
            <a:r>
              <a:rPr lang="en-US" sz="2200" dirty="0">
                <a:solidFill>
                  <a:srgbClr val="1A1A1A"/>
                </a:solidFill>
                <a:latin typeface="Segoe UI" panose="020B0502040204020203" pitchFamily="34" charset="0"/>
                <a:cs typeface="Segoe UI" panose="020B0502040204020203" pitchFamily="34" charset="0"/>
              </a:rPr>
              <a:t>Visualization options</a:t>
            </a:r>
          </a:p>
          <a:p>
            <a:endParaRPr lang="en-US" sz="2000" dirty="0">
              <a:solidFill>
                <a:srgbClr val="1A1A1A"/>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US" sz="2000" dirty="0">
              <a:solidFill>
                <a:srgbClr val="1A1A1A"/>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82114078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6562D-4370-4A0F-A5EF-E08123090B8C}"/>
              </a:ext>
            </a:extLst>
          </p:cNvPr>
          <p:cNvSpPr>
            <a:spLocks noGrp="1"/>
          </p:cNvSpPr>
          <p:nvPr>
            <p:ph type="title"/>
          </p:nvPr>
        </p:nvSpPr>
        <p:spPr/>
        <p:txBody>
          <a:bodyPr/>
          <a:lstStyle/>
          <a:p>
            <a:r>
              <a:rPr lang="en-US"/>
              <a:t>Collaboration Options</a:t>
            </a:r>
          </a:p>
        </p:txBody>
      </p:sp>
      <p:sp>
        <p:nvSpPr>
          <p:cNvPr id="3" name="Text Placeholder 2">
            <a:extLst>
              <a:ext uri="{FF2B5EF4-FFF2-40B4-BE49-F238E27FC236}">
                <a16:creationId xmlns:a16="http://schemas.microsoft.com/office/drawing/2014/main" id="{435520E1-68B6-4EC7-A2C9-A664562EA4DD}"/>
              </a:ext>
            </a:extLst>
          </p:cNvPr>
          <p:cNvSpPr>
            <a:spLocks noGrp="1"/>
          </p:cNvSpPr>
          <p:nvPr>
            <p:ph type="body" sz="quarter" idx="10"/>
          </p:nvPr>
        </p:nvSpPr>
        <p:spPr>
          <a:xfrm>
            <a:off x="587372" y="2216009"/>
            <a:ext cx="10532184" cy="2897857"/>
          </a:xfrm>
        </p:spPr>
        <p:txBody>
          <a:bodyPr/>
          <a:lstStyle/>
          <a:p>
            <a:pPr marL="285750" indent="-285750">
              <a:buFont typeface="Arial" panose="020B0604020202020204" pitchFamily="34" charset="0"/>
              <a:buChar char="•"/>
            </a:pPr>
            <a:r>
              <a:rPr lang="en-US" sz="2200" dirty="0">
                <a:solidFill>
                  <a:srgbClr val="1A1A1A"/>
                </a:solidFill>
                <a:latin typeface="Segoe UI" panose="020B0502040204020203" pitchFamily="34" charset="0"/>
                <a:cs typeface="Segoe UI" panose="020B0502040204020203" pitchFamily="34" charset="0"/>
              </a:rPr>
              <a:t>AI4E + AI4G Research Lab</a:t>
            </a:r>
          </a:p>
          <a:p>
            <a:endParaRPr lang="en-US" sz="2200" dirty="0">
              <a:solidFill>
                <a:srgbClr val="1A1A1A"/>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2200" dirty="0">
                <a:solidFill>
                  <a:srgbClr val="1A1A1A"/>
                </a:solidFill>
                <a:latin typeface="Segoe UI" panose="020B0502040204020203" pitchFamily="34" charset="0"/>
                <a:cs typeface="Segoe UI" panose="020B0502040204020203" pitchFamily="34" charset="0"/>
              </a:rPr>
              <a:t>Collaborate with Cornell, Duke, and Meridian</a:t>
            </a:r>
          </a:p>
          <a:p>
            <a:endParaRPr lang="en-US" sz="2200" dirty="0">
              <a:solidFill>
                <a:srgbClr val="1A1A1A"/>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2200" dirty="0">
                <a:solidFill>
                  <a:srgbClr val="1A1A1A"/>
                </a:solidFill>
                <a:latin typeface="Segoe UI" panose="020B0502040204020203" pitchFamily="34" charset="0"/>
                <a:cs typeface="Segoe UI" panose="020B0502040204020203" pitchFamily="34" charset="0"/>
              </a:rPr>
              <a:t>Other organizations &amp; research labs that are willing to contribute (e.g., NOAA)</a:t>
            </a:r>
          </a:p>
        </p:txBody>
      </p:sp>
    </p:spTree>
    <p:extLst>
      <p:ext uri="{BB962C8B-B14F-4D97-AF65-F5344CB8AC3E}">
        <p14:creationId xmlns:p14="http://schemas.microsoft.com/office/powerpoint/2010/main" val="120582925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90ABE-1C7D-4A95-8D5A-17E1521C656E}"/>
              </a:ext>
            </a:extLst>
          </p:cNvPr>
          <p:cNvSpPr>
            <a:spLocks noGrp="1"/>
          </p:cNvSpPr>
          <p:nvPr>
            <p:ph type="title"/>
          </p:nvPr>
        </p:nvSpPr>
        <p:spPr/>
        <p:txBody>
          <a:bodyPr/>
          <a:lstStyle/>
          <a:p>
            <a:r>
              <a:rPr lang="en-US"/>
              <a:t>Concerns</a:t>
            </a:r>
          </a:p>
        </p:txBody>
      </p:sp>
      <p:sp>
        <p:nvSpPr>
          <p:cNvPr id="3" name="Text Placeholder 2">
            <a:extLst>
              <a:ext uri="{FF2B5EF4-FFF2-40B4-BE49-F238E27FC236}">
                <a16:creationId xmlns:a16="http://schemas.microsoft.com/office/drawing/2014/main" id="{08768BCA-C760-4DE5-BAB2-23A63B0C9FC2}"/>
              </a:ext>
            </a:extLst>
          </p:cNvPr>
          <p:cNvSpPr>
            <a:spLocks noGrp="1"/>
          </p:cNvSpPr>
          <p:nvPr>
            <p:ph type="body" sz="quarter" idx="10"/>
          </p:nvPr>
        </p:nvSpPr>
        <p:spPr>
          <a:xfrm>
            <a:off x="584201" y="2149953"/>
            <a:ext cx="10111108" cy="3336447"/>
          </a:xfrm>
        </p:spPr>
        <p:txBody>
          <a:bodyPr/>
          <a:lstStyle/>
          <a:p>
            <a:pPr marL="285750" indent="-285750">
              <a:buFont typeface="Arial" panose="020B0604020202020204" pitchFamily="34" charset="0"/>
              <a:buChar char="•"/>
            </a:pPr>
            <a:r>
              <a:rPr lang="en-US" sz="2200" dirty="0">
                <a:solidFill>
                  <a:srgbClr val="1A1A1A"/>
                </a:solidFill>
                <a:latin typeface="Segoe UI" panose="020B0502040204020203" pitchFamily="34" charset="0"/>
                <a:cs typeface="Segoe UI" panose="020B0502040204020203" pitchFamily="34" charset="0"/>
              </a:rPr>
              <a:t>Data sharing resistance </a:t>
            </a:r>
          </a:p>
          <a:p>
            <a:pPr marL="285750" indent="-285750">
              <a:buFont typeface="Arial" panose="020B0604020202020204" pitchFamily="34" charset="0"/>
              <a:buChar char="•"/>
            </a:pPr>
            <a:endParaRPr lang="en-US" sz="2200" dirty="0">
              <a:solidFill>
                <a:srgbClr val="1A1A1A"/>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2200" dirty="0">
                <a:solidFill>
                  <a:srgbClr val="1A1A1A"/>
                </a:solidFill>
                <a:latin typeface="Segoe UI" panose="020B0502040204020203" pitchFamily="34" charset="0"/>
                <a:cs typeface="Segoe UI" panose="020B0502040204020203" pitchFamily="34" charset="0"/>
              </a:rPr>
              <a:t>Limited data from single organization or user</a:t>
            </a:r>
          </a:p>
          <a:p>
            <a:endParaRPr lang="en-US" sz="2200" dirty="0">
              <a:solidFill>
                <a:srgbClr val="1A1A1A"/>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2200" dirty="0">
                <a:solidFill>
                  <a:srgbClr val="1A1A1A"/>
                </a:solidFill>
                <a:latin typeface="Segoe UI" panose="020B0502040204020203" pitchFamily="34" charset="0"/>
                <a:cs typeface="Segoe UI" panose="020B0502040204020203" pitchFamily="34" charset="0"/>
              </a:rPr>
              <a:t>Model building may not be completely automated</a:t>
            </a:r>
          </a:p>
          <a:p>
            <a:pPr marL="285750" indent="-285750">
              <a:buFont typeface="Arial" panose="020B0604020202020204" pitchFamily="34" charset="0"/>
              <a:buChar char="•"/>
            </a:pPr>
            <a:endParaRPr lang="en-US" sz="2200" dirty="0">
              <a:solidFill>
                <a:srgbClr val="1A1A1A"/>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2200" dirty="0">
                <a:solidFill>
                  <a:srgbClr val="1A1A1A"/>
                </a:solidFill>
                <a:latin typeface="Segoe UI" panose="020B0502040204020203" pitchFamily="34" charset="0"/>
                <a:cs typeface="Segoe UI" panose="020B0502040204020203" pitchFamily="34" charset="0"/>
              </a:rPr>
              <a:t>Scalability </a:t>
            </a:r>
          </a:p>
        </p:txBody>
      </p:sp>
    </p:spTree>
    <p:extLst>
      <p:ext uri="{BB962C8B-B14F-4D97-AF65-F5344CB8AC3E}">
        <p14:creationId xmlns:p14="http://schemas.microsoft.com/office/powerpoint/2010/main" val="948757733"/>
      </p:ext>
    </p:extLst>
  </p:cSld>
  <p:clrMapOvr>
    <a:masterClrMapping/>
  </p:clrMapOvr>
  <p:transition>
    <p:fade/>
  </p:transition>
</p:sld>
</file>

<file path=ppt/theme/theme1.xml><?xml version="1.0" encoding="utf-8"?>
<a:theme xmlns:a="http://schemas.openxmlformats.org/drawingml/2006/main" name="AI for Good - Covers">
  <a:themeElements>
    <a:clrScheme name="Custom 1">
      <a:dk1>
        <a:srgbClr val="505050"/>
      </a:dk1>
      <a:lt1>
        <a:srgbClr val="FFFFFF"/>
      </a:lt1>
      <a:dk2>
        <a:srgbClr val="44546A"/>
      </a:dk2>
      <a:lt2>
        <a:srgbClr val="E7E6E6"/>
      </a:lt2>
      <a:accent1>
        <a:srgbClr val="FEB703"/>
      </a:accent1>
      <a:accent2>
        <a:srgbClr val="00B193"/>
      </a:accent2>
      <a:accent3>
        <a:srgbClr val="008272"/>
      </a:accent3>
      <a:accent4>
        <a:srgbClr val="515351"/>
      </a:accent4>
      <a:accent5>
        <a:srgbClr val="727372"/>
      </a:accent5>
      <a:accent6>
        <a:srgbClr val="D8D6D6"/>
      </a:accent6>
      <a:hlink>
        <a:srgbClr val="0563C1"/>
      </a:hlink>
      <a:folHlink>
        <a:srgbClr val="954F7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Business_015_Blue.potx" id="{CA0B5F3A-AF62-4C66-BFA6-344D4FF6C139}" vid="{49EF8971-2F8F-44F4-89CB-97AC0D867C82}"/>
    </a:ext>
  </a:extLst>
</a:theme>
</file>

<file path=ppt/theme/theme2.xml><?xml version="1.0" encoding="utf-8"?>
<a:theme xmlns:a="http://schemas.openxmlformats.org/drawingml/2006/main" name="AI for Good - Body">
  <a:themeElements>
    <a:clrScheme name="Custom 1">
      <a:dk1>
        <a:srgbClr val="505050"/>
      </a:dk1>
      <a:lt1>
        <a:srgbClr val="FFFFFF"/>
      </a:lt1>
      <a:dk2>
        <a:srgbClr val="44546A"/>
      </a:dk2>
      <a:lt2>
        <a:srgbClr val="E7E6E6"/>
      </a:lt2>
      <a:accent1>
        <a:srgbClr val="FEB703"/>
      </a:accent1>
      <a:accent2>
        <a:srgbClr val="00B193"/>
      </a:accent2>
      <a:accent3>
        <a:srgbClr val="008272"/>
      </a:accent3>
      <a:accent4>
        <a:srgbClr val="515351"/>
      </a:accent4>
      <a:accent5>
        <a:srgbClr val="727372"/>
      </a:accent5>
      <a:accent6>
        <a:srgbClr val="D8D6D6"/>
      </a:accent6>
      <a:hlink>
        <a:srgbClr val="0563C1"/>
      </a:hlink>
      <a:folHlink>
        <a:srgbClr val="954F7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Business_015_Blue.potx" id="{CA0B5F3A-AF62-4C66-BFA6-344D4FF6C139}" vid="{49EF8971-2F8F-44F4-89CB-97AC0D867C82}"/>
    </a:ext>
  </a:extLst>
</a:theme>
</file>

<file path=ppt/theme/theme3.xml><?xml version="1.0" encoding="utf-8"?>
<a:theme xmlns:a="http://schemas.openxmlformats.org/drawingml/2006/main" name="Blan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C17A637D29F1441AA46B0381D67A79F" ma:contentTypeVersion="2" ma:contentTypeDescription="Create a new document." ma:contentTypeScope="" ma:versionID="e72f564565fcf03d6f6751f8967c457a">
  <xsd:schema xmlns:xsd="http://www.w3.org/2001/XMLSchema" xmlns:xs="http://www.w3.org/2001/XMLSchema" xmlns:p="http://schemas.microsoft.com/office/2006/metadata/properties" xmlns:ns2="cf8610ec-c6a9-44a0-8ffa-26a9c9e03f60" targetNamespace="http://schemas.microsoft.com/office/2006/metadata/properties" ma:root="true" ma:fieldsID="2d9453a2fb38e31bfd8e0018ba424761" ns2:_="">
    <xsd:import namespace="cf8610ec-c6a9-44a0-8ffa-26a9c9e03f6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8610ec-c6a9-44a0-8ffa-26a9c9e03f6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7B988C5-8FEF-4B97-8481-CFBADD05DB9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B1A73977-8C28-462E-ADD8-2B2CE4746A1F}">
  <ds:schemaRefs>
    <ds:schemaRef ds:uri="http://schemas.microsoft.com/sharepoint/v3/contenttype/forms"/>
  </ds:schemaRefs>
</ds:datastoreItem>
</file>

<file path=customXml/itemProps3.xml><?xml version="1.0" encoding="utf-8"?>
<ds:datastoreItem xmlns:ds="http://schemas.openxmlformats.org/officeDocument/2006/customXml" ds:itemID="{A05007DD-8B18-4115-8215-EB4D4484E77B}">
  <ds:schemaRefs>
    <ds:schemaRef ds:uri="cf8610ec-c6a9-44a0-8ffa-26a9c9e03f6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2452</TotalTime>
  <Words>800</Words>
  <Application>Microsoft Office PowerPoint</Application>
  <PresentationFormat>Widescreen</PresentationFormat>
  <Paragraphs>108</Paragraphs>
  <Slides>11</Slides>
  <Notes>7</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11</vt:i4>
      </vt:variant>
    </vt:vector>
  </HeadingPairs>
  <TitlesOfParts>
    <vt:vector size="22" baseType="lpstr">
      <vt:lpstr>Arial</vt:lpstr>
      <vt:lpstr>Calibri</vt:lpstr>
      <vt:lpstr>Courier New</vt:lpstr>
      <vt:lpstr>Segoe UI</vt:lpstr>
      <vt:lpstr>Segoe UI Light</vt:lpstr>
      <vt:lpstr>Segoe UI Semibold</vt:lpstr>
      <vt:lpstr>Segoe UI Semilight</vt:lpstr>
      <vt:lpstr>Wingdings</vt:lpstr>
      <vt:lpstr>AI for Good - Covers</vt:lpstr>
      <vt:lpstr>AI for Good - Body</vt:lpstr>
      <vt:lpstr>Blank</vt:lpstr>
      <vt:lpstr>PowerPoint Presentation</vt:lpstr>
      <vt:lpstr>Main Interest of Leveraging ML Tools in Acoustics</vt:lpstr>
      <vt:lpstr>The need of Building an automated Acoustics Analysis Platform</vt:lpstr>
      <vt:lpstr>Similar Proposals and Existing Platforms</vt:lpstr>
      <vt:lpstr>Scope of the Proposed Platform: Near-Term Plan</vt:lpstr>
      <vt:lpstr>Scope of the Proposed Platform: Long-Term Plan</vt:lpstr>
      <vt:lpstr>Key Modules of the Proposed Platform (Near-Term Plan) </vt:lpstr>
      <vt:lpstr>Collaboration Options</vt:lpstr>
      <vt:lpstr>Concerns</vt:lpstr>
      <vt:lpstr>Appendix – Ketos (model training platform)</vt:lpstr>
      <vt:lpstr>Appendix – BirdNET (pre-trained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Pedro Costa (Inspur Worldwide Services Ltd)</dc:creator>
  <cp:lastModifiedBy>Ming Zhong</cp:lastModifiedBy>
  <cp:revision>1</cp:revision>
  <dcterms:created xsi:type="dcterms:W3CDTF">2019-02-05T17:47:35Z</dcterms:created>
  <dcterms:modified xsi:type="dcterms:W3CDTF">2020-12-03T19:23:48Z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jlavista@microsoft.com</vt:lpwstr>
  </property>
  <property fmtid="{D5CDD505-2E9C-101B-9397-08002B2CF9AE}" pid="5" name="MSIP_Label_f42aa342-8706-4288-bd11-ebb85995028c_SetDate">
    <vt:lpwstr>2019-03-20T20:11:30.0889712Z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723a68e7-ba79-40fc-b641-69b71cd3bb3e</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0x0101008C17A637D29F1441AA46B0381D67A79F</vt:lpwstr>
  </property>
</Properties>
</file>