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13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84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59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70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02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89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6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01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98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33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180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8AFF-866E-459D-97D9-56BABFA0B374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9CCF-0884-445E-981A-2F70C60EE9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A11y_AzureToolsStorageExplorer_SASURL_Keyboar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Surajkumar Bhagoji (Tata Consultancy Services Ltd)</dc:creator>
  <cp:lastModifiedBy>Surajkumar Bhagoji (Tata Consultancy Services Ltd)</cp:lastModifiedBy>
  <cp:revision>1</cp:revision>
  <dcterms:created xsi:type="dcterms:W3CDTF">2019-09-25T11:08:42Z</dcterms:created>
  <dcterms:modified xsi:type="dcterms:W3CDTF">2019-09-25T11:09:17Z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v-subha@microsoft.com</vt:lpwstr>
  </property>
  <property fmtid="{D5CDD505-2E9C-101B-9397-08002B2CF9AE}" pid="5" name="MSIP_Label_f42aa342-8706-4288-bd11-ebb85995028c_SetDate">
    <vt:lpwstr>2019-09-25T11:08:45.0678302Z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47172512-7371-4737-bf1f-6e35ec518e5b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