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2D6B-7F0E-4050-812C-26D8B6981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ECB-C9EE-43F6-96D0-CA51D3E0A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BF720-1388-4D39-A8A9-8C073D25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572B-DCEC-4DEE-9500-A0D9CD13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D1AE-3FD1-4C8E-A7CF-91ABB7AB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4280-E90E-4158-87FB-086F6D6B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78C88-5267-44E7-A9C2-3581EA606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FC55-C869-484A-A185-55112576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FE09-776A-4326-8DEC-706FA203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260F-7597-4AF4-997E-CBB60D5A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F10F1-7E14-4E73-8CAA-5E3043DF4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44C6F-661E-4FF9-966B-FC0597F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D608-06D4-451B-83C0-F9018792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626B-D0FC-4604-BD8D-E70AC263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BF12-E4F5-44BE-92B7-3B50DB5D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6CAB-64FA-4473-81AB-A7B52C5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9099-904B-42EB-B6DB-DF9BB78BB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6E72-992B-44F8-A1B0-A319D282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E162-51C8-4C24-9359-B4DC3486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1552-E69E-4C2D-A065-44359E7C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BFD-D14E-4A04-BC42-D026DD7A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396A-4A1A-4A38-B79F-D569FDBE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C3CD-D893-4473-B872-43F9F2D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121C-C1E9-47B0-8AC3-F8C5073C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E136-FAA1-419C-99CB-743D72CA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6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13D8-2791-461A-BBAE-AF1EA1CB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2517-14BC-490D-91E8-24ACFF908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DE353-DA82-4F1A-9CFE-6DA66F55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B5F4-B59F-49CD-82F7-6622548A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76C4-72A2-442C-BD10-D6D31487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F610-1FFD-49F8-819B-77675BD0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BA19-304A-42AE-9396-53C5C0C2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70FE-5064-4D06-8C2C-00A959BF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9084-35D7-47AC-A36E-B48A34618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652D-B6DB-4602-9E1D-A48513BEB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EE532-7866-410B-BDB0-B5104444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0EA5E-273A-44E1-A73D-6B0CB50B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0ABBC-83C6-4FAF-8D45-CEC48658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82681-C623-4F24-8233-D298BC8A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2AE2-5BE4-4D57-8C47-A5D504C4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CFFBC-06E3-4237-A2AA-CA45BE8F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B5A4-DEA8-4DA4-87F9-26FCD40C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15E03-4F5B-4847-9BA5-0D43A1A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C1D63-C496-4560-AEA2-041E00A2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69240-9B54-4511-ACBE-5B105439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D5048-83CD-493A-81CE-29157469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2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450D-3D9F-41A9-AC8C-B6190323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F88C-A75B-4AA8-BE13-0DAB548B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35303-887F-4D6C-A399-BE887DD97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3979-D08C-44AB-A5C0-3A932028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0781-3133-4971-AF45-3DC85169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DBED-54ED-4635-BFE7-C61BBA68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9172-D6FB-4647-A97E-756E5B39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E1B7B-9ED0-4170-8E4E-2EC46C59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6627-D656-467D-9B06-501E1851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206C1-DCC5-4A09-98E1-64C159CA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DFB4-A675-4104-B2FD-F6D8FB55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81FD-D933-4B20-BEF5-2765C383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2E834-E319-455D-A976-B7D90ABE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2AC5-887F-4D81-B3E2-48FFE662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F220-DA8D-43C5-884C-709008952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66BC-9D12-4935-A71E-1E04B929106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DF0A-67A1-40C5-8C9F-C30D0B500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8B31-42D5-47C5-A019-9861E3436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425BF-9B6A-42B7-A545-B291F5944261}"/>
              </a:ext>
            </a:extLst>
          </p:cNvPr>
          <p:cNvSpPr/>
          <p:nvPr/>
        </p:nvSpPr>
        <p:spPr>
          <a:xfrm>
            <a:off x="7834233" y="4289062"/>
            <a:ext cx="1820518" cy="9168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0C53F-585E-435A-A87F-69ED9770E552}"/>
              </a:ext>
            </a:extLst>
          </p:cNvPr>
          <p:cNvSpPr/>
          <p:nvPr/>
        </p:nvSpPr>
        <p:spPr>
          <a:xfrm>
            <a:off x="7834233" y="2550539"/>
            <a:ext cx="1820518" cy="1472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8EA27-BEED-45DB-A599-3194C474A7F8}"/>
              </a:ext>
            </a:extLst>
          </p:cNvPr>
          <p:cNvSpPr txBox="1"/>
          <p:nvPr/>
        </p:nvSpPr>
        <p:spPr>
          <a:xfrm>
            <a:off x="2018712" y="1707873"/>
            <a:ext cx="1922112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Current Pipelines’ Implementation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832DC6-B532-4466-8E0E-F41A490DD4A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1692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6B56F5-5041-4FDB-B380-80C10F970091}"/>
              </a:ext>
            </a:extLst>
          </p:cNvPr>
          <p:cNvSpPr txBox="1"/>
          <p:nvPr/>
        </p:nvSpPr>
        <p:spPr>
          <a:xfrm>
            <a:off x="5797527" y="4836557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0A6AF-12D2-4732-9FB2-51652FD5DEEB}"/>
              </a:ext>
            </a:extLst>
          </p:cNvPr>
          <p:cNvSpPr txBox="1"/>
          <p:nvPr/>
        </p:nvSpPr>
        <p:spPr>
          <a:xfrm>
            <a:off x="5797524" y="2551440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54A1E-9181-484B-B571-8ED2E8A107AE}"/>
              </a:ext>
            </a:extLst>
          </p:cNvPr>
          <p:cNvSpPr txBox="1"/>
          <p:nvPr/>
        </p:nvSpPr>
        <p:spPr>
          <a:xfrm>
            <a:off x="5797523" y="3102028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C5413-9C1F-4371-83A2-7A46EF798691}"/>
              </a:ext>
            </a:extLst>
          </p:cNvPr>
          <p:cNvSpPr txBox="1"/>
          <p:nvPr/>
        </p:nvSpPr>
        <p:spPr>
          <a:xfrm>
            <a:off x="5797527" y="3653518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51AE0D-5909-4AF3-89FD-FC661759E7E9}"/>
              </a:ext>
            </a:extLst>
          </p:cNvPr>
          <p:cNvSpPr txBox="1"/>
          <p:nvPr/>
        </p:nvSpPr>
        <p:spPr>
          <a:xfrm>
            <a:off x="5797522" y="4289062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B2BFE6-C65E-4B90-88D7-BF66B41D8A4E}"/>
              </a:ext>
            </a:extLst>
          </p:cNvPr>
          <p:cNvSpPr txBox="1"/>
          <p:nvPr/>
        </p:nvSpPr>
        <p:spPr>
          <a:xfrm>
            <a:off x="5797526" y="1914994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FB7A2-9E42-41B9-B2A2-AFB5832DEC3C}"/>
              </a:ext>
            </a:extLst>
          </p:cNvPr>
          <p:cNvSpPr txBox="1"/>
          <p:nvPr/>
        </p:nvSpPr>
        <p:spPr>
          <a:xfrm>
            <a:off x="7834233" y="1914994"/>
            <a:ext cx="182051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First Bots </a:t>
            </a:r>
          </a:p>
          <a:p>
            <a:pPr algn="ctr"/>
            <a:r>
              <a:rPr lang="en-US" sz="1200" dirty="0"/>
              <a:t>(.net, js, py)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5C3E0-82C1-4B16-963A-960E80FF769D}"/>
              </a:ext>
            </a:extLst>
          </p:cNvPr>
          <p:cNvSpPr txBox="1"/>
          <p:nvPr/>
        </p:nvSpPr>
        <p:spPr>
          <a:xfrm>
            <a:off x="7886052" y="2919871"/>
            <a:ext cx="172117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First Bots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Composer 1.3 Bots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B00A6-0A5E-4D51-BF38-AD739EE85EB2}"/>
              </a:ext>
            </a:extLst>
          </p:cNvPr>
          <p:cNvSpPr txBox="1"/>
          <p:nvPr/>
        </p:nvSpPr>
        <p:spPr>
          <a:xfrm>
            <a:off x="7886052" y="4424309"/>
            <a:ext cx="172116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First Bots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Composer 2.0 Bots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2C869-7B41-4FA1-A120-D2CDB8B6A78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7820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2AE12-8BB0-4CB6-9191-20554C7D5E8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12412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665C1E-404C-4AF6-BD56-611BA0A9C3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18229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9CDD0-80C2-40E6-8FD5-B915A031D0C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24432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E1A00B-3276-439F-AAAA-CC43932E23B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29884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2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Avila</dc:creator>
  <cp:lastModifiedBy>Cecilia Avila</cp:lastModifiedBy>
  <cp:revision>1</cp:revision>
  <dcterms:created xsi:type="dcterms:W3CDTF">2021-11-23T19:22:15Z</dcterms:created>
  <dcterms:modified xsi:type="dcterms:W3CDTF">2021-11-23T19:23:35Z</dcterms:modified>
</cp:coreProperties>
</file>