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6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F2D6B-7F0E-4050-812C-26D8B69817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323ECB-C9EE-43F6-96D0-CA51D3E0AD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BF720-1388-4D39-A8A9-8C073D250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366BC-9D12-4935-A71E-1E04B929106D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3572B-DCEC-4DEE-9500-A0D9CD131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CD1AE-3FD1-4C8E-A7CF-91ABB7AB1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E5C7-E3C5-4194-9AB0-353C2E2F0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33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74280-E90E-4158-87FB-086F6D6B3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C78C88-5267-44E7-A9C2-3581EA6063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0FC55-C869-484A-A185-551125764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366BC-9D12-4935-A71E-1E04B929106D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AFE09-776A-4326-8DEC-706FA203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0260F-7597-4AF4-997E-CBB60D5A9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E5C7-E3C5-4194-9AB0-353C2E2F0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80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1F10F1-7E14-4E73-8CAA-5E3043DF43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44C6F-661E-4FF9-966B-FC0597F6F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3D608-06D4-451B-83C0-F90187928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366BC-9D12-4935-A71E-1E04B929106D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D626B-D0FC-4604-BD8D-E70AC2638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8BF12-E4F5-44BE-92B7-3B50DB5D5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E5C7-E3C5-4194-9AB0-353C2E2F0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95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16CAB-64FA-4473-81AB-A7B52C582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99099-904B-42EB-B6DB-DF9BB78BB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A6E72-992B-44F8-A1B0-A319D2829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366BC-9D12-4935-A71E-1E04B929106D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2E162-51C8-4C24-9359-B4DC34866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F1552-E69E-4C2D-A065-44359E7CF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E5C7-E3C5-4194-9AB0-353C2E2F0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65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E1BFD-D14E-4A04-BC42-D026DD7A7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C396A-4A1A-4A38-B79F-D569FDBEE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1C3CD-D893-4473-B872-43F9F2D9E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366BC-9D12-4935-A71E-1E04B929106D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F121C-C1E9-47B0-8AC3-F8C5073C3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4E136-FAA1-419C-99CB-743D72CA9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E5C7-E3C5-4194-9AB0-353C2E2F0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46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213D8-2791-461A-BBAE-AF1EA1CB0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62517-14BC-490D-91E8-24ACFF9085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8DE353-DA82-4F1A-9CFE-6DA66F553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2B5F4-B59F-49CD-82F7-6622548A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366BC-9D12-4935-A71E-1E04B929106D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7976C4-72A2-442C-BD10-D6D314872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5F610-1FFD-49F8-819B-77675BD08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E5C7-E3C5-4194-9AB0-353C2E2F0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33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DBA19-304A-42AE-9396-53C5C0C27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B70FE-5064-4D06-8C2C-00A959BF0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C9084-35D7-47AC-A36E-B48A34618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54652D-B6DB-4602-9E1D-A48513BEB1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9EE532-7866-410B-BDB0-B51044444D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40EA5E-273A-44E1-A73D-6B0CB50BE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366BC-9D12-4935-A71E-1E04B929106D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00ABBC-83C6-4FAF-8D45-CEC486588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E82681-C623-4F24-8233-D298BC8A8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E5C7-E3C5-4194-9AB0-353C2E2F0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75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52AE2-5BE4-4D57-8C47-A5D504C48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4CFFBC-06E3-4237-A2AA-CA45BE8F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366BC-9D12-4935-A71E-1E04B929106D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7DB5A4-DEA8-4DA4-87F9-26FCD40C3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E15E03-4F5B-4847-9BA5-0D43A1A8C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E5C7-E3C5-4194-9AB0-353C2E2F0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15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4C1D63-C496-4560-AEA2-041E00A26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366BC-9D12-4935-A71E-1E04B929106D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C69240-9B54-4511-ACBE-5B1054396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BD5048-83CD-493A-81CE-29157469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E5C7-E3C5-4194-9AB0-353C2E2F0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28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0450D-3D9F-41A9-AC8C-B6190323D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AF88C-A75B-4AA8-BE13-0DAB548BF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A35303-887F-4D6C-A399-BE887DD97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F3979-D08C-44AB-A5C0-3A932028D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366BC-9D12-4935-A71E-1E04B929106D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20781-3133-4971-AF45-3DC85169D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FDBED-54ED-4635-BFE7-C61BBA68E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E5C7-E3C5-4194-9AB0-353C2E2F0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862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69172-D6FB-4647-A97E-756E5B390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8E1B7B-9ED0-4170-8E4E-2EC46C59CD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436627-D656-467D-9B06-501E1851C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206C1-DCC5-4A09-98E1-64C159CA2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366BC-9D12-4935-A71E-1E04B929106D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B4DFB4-A675-4104-B2FD-F6D8FB552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5381FD-D933-4B20-BEF5-2765C3836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E5C7-E3C5-4194-9AB0-353C2E2F0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45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32E834-E319-455D-A976-B7D90ABE2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82AC5-887F-4D81-B3E2-48FFE662A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FF220-DA8D-43C5-884C-709008952C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366BC-9D12-4935-A71E-1E04B929106D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6DF0A-67A1-40C5-8C9F-C30D0B500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C8B31-42D5-47C5-A019-9861E3436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6E5C7-E3C5-4194-9AB0-353C2E2F0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997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A425BF-9B6A-42B7-A545-B291F5944261}"/>
              </a:ext>
            </a:extLst>
          </p:cNvPr>
          <p:cNvSpPr/>
          <p:nvPr/>
        </p:nvSpPr>
        <p:spPr>
          <a:xfrm>
            <a:off x="7834233" y="4289062"/>
            <a:ext cx="1820518" cy="14384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D0C53F-585E-435A-A87F-69ED9770E552}"/>
              </a:ext>
            </a:extLst>
          </p:cNvPr>
          <p:cNvSpPr/>
          <p:nvPr/>
        </p:nvSpPr>
        <p:spPr>
          <a:xfrm>
            <a:off x="7834233" y="2550539"/>
            <a:ext cx="1820518" cy="14723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A8EA27-BEED-45DB-A599-3194C474A7F8}"/>
              </a:ext>
            </a:extLst>
          </p:cNvPr>
          <p:cNvSpPr txBox="1"/>
          <p:nvPr/>
        </p:nvSpPr>
        <p:spPr>
          <a:xfrm>
            <a:off x="2018712" y="1707873"/>
            <a:ext cx="1922112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Current Pipelines’ Implementation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2832DC6-B532-4466-8E0E-F41A490DD4A1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940824" y="2000261"/>
            <a:ext cx="1815921" cy="16927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A6B56F5-5041-4FDB-B380-80C10F970091}"/>
              </a:ext>
            </a:extLst>
          </p:cNvPr>
          <p:cNvSpPr txBox="1"/>
          <p:nvPr/>
        </p:nvSpPr>
        <p:spPr>
          <a:xfrm>
            <a:off x="5797527" y="4836557"/>
            <a:ext cx="1772991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releases/4.14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70A6AF-12D2-4732-9FB2-51652FD5DEEB}"/>
              </a:ext>
            </a:extLst>
          </p:cNvPr>
          <p:cNvSpPr txBox="1"/>
          <p:nvPr/>
        </p:nvSpPr>
        <p:spPr>
          <a:xfrm>
            <a:off x="5797524" y="2551440"/>
            <a:ext cx="1772991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releases/4.10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B54A1E-9181-484B-B571-8ED2E8A107AE}"/>
              </a:ext>
            </a:extLst>
          </p:cNvPr>
          <p:cNvSpPr txBox="1"/>
          <p:nvPr/>
        </p:nvSpPr>
        <p:spPr>
          <a:xfrm>
            <a:off x="5797523" y="3102028"/>
            <a:ext cx="1772991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releases/4.11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DC5413-9C1F-4371-83A2-7A46EF798691}"/>
              </a:ext>
            </a:extLst>
          </p:cNvPr>
          <p:cNvSpPr txBox="1"/>
          <p:nvPr/>
        </p:nvSpPr>
        <p:spPr>
          <a:xfrm>
            <a:off x="5797527" y="3653518"/>
            <a:ext cx="1772991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releases/4.12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51AE0D-5909-4AF3-89FD-FC661759E7E9}"/>
              </a:ext>
            </a:extLst>
          </p:cNvPr>
          <p:cNvSpPr txBox="1"/>
          <p:nvPr/>
        </p:nvSpPr>
        <p:spPr>
          <a:xfrm>
            <a:off x="5797522" y="4289062"/>
            <a:ext cx="1772991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releases/4.13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B2BFE6-C65E-4B90-88D7-BF66B41D8A4E}"/>
              </a:ext>
            </a:extLst>
          </p:cNvPr>
          <p:cNvSpPr txBox="1"/>
          <p:nvPr/>
        </p:nvSpPr>
        <p:spPr>
          <a:xfrm>
            <a:off x="5797526" y="1914994"/>
            <a:ext cx="1772991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releases/4.9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BFB7A2-9E42-41B9-B2A2-AFB5832DEC3C}"/>
              </a:ext>
            </a:extLst>
          </p:cNvPr>
          <p:cNvSpPr txBox="1"/>
          <p:nvPr/>
        </p:nvSpPr>
        <p:spPr>
          <a:xfrm>
            <a:off x="7834233" y="1914994"/>
            <a:ext cx="1820518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Code First Bots </a:t>
            </a:r>
          </a:p>
          <a:p>
            <a:pPr algn="ctr"/>
            <a:r>
              <a:rPr lang="en-US" sz="1200" dirty="0"/>
              <a:t>(.net, js, py)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85C3E0-82C1-4B16-963A-960E80FF769D}"/>
              </a:ext>
            </a:extLst>
          </p:cNvPr>
          <p:cNvSpPr txBox="1"/>
          <p:nvPr/>
        </p:nvSpPr>
        <p:spPr>
          <a:xfrm>
            <a:off x="7886052" y="2919871"/>
            <a:ext cx="1721172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Code First Bots</a:t>
            </a:r>
          </a:p>
          <a:p>
            <a:pPr algn="ctr"/>
            <a:r>
              <a:rPr lang="en-US" sz="1200" dirty="0"/>
              <a:t>+</a:t>
            </a:r>
          </a:p>
          <a:p>
            <a:pPr algn="ctr"/>
            <a:r>
              <a:rPr lang="en-US" sz="1200" dirty="0"/>
              <a:t>Composer 1.3 Bots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7B00A6-0A5E-4D51-BF38-AD739EE85EB2}"/>
              </a:ext>
            </a:extLst>
          </p:cNvPr>
          <p:cNvSpPr txBox="1"/>
          <p:nvPr/>
        </p:nvSpPr>
        <p:spPr>
          <a:xfrm>
            <a:off x="7883908" y="4682668"/>
            <a:ext cx="1721167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Code First Bots</a:t>
            </a:r>
          </a:p>
          <a:p>
            <a:pPr algn="ctr"/>
            <a:r>
              <a:rPr lang="en-US" sz="1200" dirty="0"/>
              <a:t>+</a:t>
            </a:r>
          </a:p>
          <a:p>
            <a:pPr algn="ctr"/>
            <a:r>
              <a:rPr lang="en-US" sz="1200" dirty="0"/>
              <a:t>Composer 2.0 Bots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632C869-7B41-4FA1-A120-D2CDB8B6A780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940824" y="2000261"/>
            <a:ext cx="1815921" cy="78200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FC2AE12-8BB0-4CB6-9191-20554C7D5E8D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940824" y="2000261"/>
            <a:ext cx="1815921" cy="124125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665C1E-404C-4AF6-BD56-611BA0A9C39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940824" y="2000261"/>
            <a:ext cx="1815921" cy="182295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D49CDD0-80C2-40E6-8FD5-B915A031D0C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940824" y="2000261"/>
            <a:ext cx="1815921" cy="244328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7E1A00B-3276-439F-AAAA-CC43932E23B9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940824" y="2000261"/>
            <a:ext cx="1815921" cy="298849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D533DE7-CC3E-4D79-9C7C-224B359A5CC0}"/>
              </a:ext>
            </a:extLst>
          </p:cNvPr>
          <p:cNvSpPr txBox="1"/>
          <p:nvPr/>
        </p:nvSpPr>
        <p:spPr>
          <a:xfrm>
            <a:off x="5797522" y="5388925"/>
            <a:ext cx="1772991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releases/4.15</a:t>
            </a:r>
          </a:p>
        </p:txBody>
      </p:sp>
    </p:spTree>
    <p:extLst>
      <p:ext uri="{BB962C8B-B14F-4D97-AF65-F5344CB8AC3E}">
        <p14:creationId xmlns:p14="http://schemas.microsoft.com/office/powerpoint/2010/main" val="3624722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49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Cecilia Avila</dc:creator>
  <cp:lastModifiedBy>Cecilia Avila</cp:lastModifiedBy>
  <cp:revision>4</cp:revision>
  <dcterms:created xsi:type="dcterms:W3CDTF">2021-11-23T19:22:15Z</dcterms:created>
  <dcterms:modified xsi:type="dcterms:W3CDTF">2022-04-05T15:31:51Z</dcterms:modified>
</cp:coreProperties>
</file>