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445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361-114B-497C-ADD6-2C9E6665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5A1-F0ED-409E-8D75-AFCDA8F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2A4-F662-4690-BCDB-658A675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A0C8-EE33-4B6E-A0EE-F2E73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5B4-EA4F-418B-9488-9308644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274-011D-4717-9BB0-767FEFF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DB6-2BA5-4191-AC1D-1D3813C4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9ADA-8867-497F-AC98-AE7B955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92F-5B40-4F22-818F-A6BE5DE3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A16E-8BC0-48F8-966B-A71296D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C9EFF-595A-484B-BC5D-2EE2F78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D9EE-7387-4843-BF94-8AA6BFC8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43B-CE41-4103-9FE5-BD133ED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DF43-3FBD-4AFE-A0FB-D1065E22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09E5-106E-4C5E-96AE-4DE0DC47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34-B309-4C35-8792-57D3E74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DAF-7842-4C6E-8C32-03EA6A9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46CF-E8EB-4B02-A8FB-0AE563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A245-ED5F-4366-BC64-4497BA2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B285-944C-42A9-B6C6-2FC46900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2F7-2209-4110-BEB7-925263BC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E2E-BA95-4484-829A-38441E9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FC0C-7EBE-414A-B3EF-1F33AB2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50-57B3-423E-AE4D-05DB5B8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DFF-9EE8-48C4-9703-FA9E6A3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3E7-2246-49BB-95D4-4AAE03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EC91-362E-4300-BA31-45384E3F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DF95-82BC-42C6-8ADB-5D84FCD5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3289-B632-4B97-9A99-0031575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A26B-4EDF-4A77-81E9-5BF603F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5D39-84E5-4833-86F6-D8EE4F0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D32-AED1-4A27-B2EA-5805610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FC9-E2E5-4769-9253-651358D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6458-912C-4273-A597-79A37FDE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C40D-74BE-4E70-9E85-4C977F8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C92-9112-43E1-B523-B5FA7D20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2EC7-A284-400F-BCB7-8AA53C5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6687-D156-4D2D-9EBE-573F65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C58-B5DA-4C9B-A771-F5A36F6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4C9-3C5D-4C59-B48D-544E0C8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59ED-E1A6-451C-99E6-6C95D32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931-29F4-4AA6-956C-91CF0BB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6DDC-478B-4D0A-83F0-820F0B5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1BB2-1D2D-4588-B456-540A3BA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0B49-855A-416B-9CA2-1202087F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B242-F560-4BE6-B9FC-5FAAB76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83-001D-4918-8025-1454D17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DBC4-530D-4941-95CE-BC294C8E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656-CA26-451A-B01F-CEC2B021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F07F-6DF8-4F82-BEDB-49926C9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3A2-4442-494C-B644-72AC467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9DC4-16A0-420D-A08C-FCF2CBD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D29-AB28-4C3F-BA58-148E4D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AA80-7108-4FAA-B63E-0D8D98B0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5827-589F-49FD-83C2-115ABB06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922C-42D0-4494-A6B6-6B8C73E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621-95E7-4D99-BB3E-E9AC5B0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BE49-E53C-4008-AEF6-DA9E034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6AC4-EB89-4EDD-99A1-B5086DC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1108-BE5E-45EB-8E60-A3F024D4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AC7-DDFA-4F89-8FB8-E8039723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FEE-E40E-4E07-A122-59D1269F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63C5-3A08-48D0-806B-25803C73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CV scenarios</a:t>
            </a:r>
          </a:p>
        </p:txBody>
      </p:sp>
    </p:spTree>
    <p:extLst>
      <p:ext uri="{BB962C8B-B14F-4D97-AF65-F5344CB8AC3E}">
        <p14:creationId xmlns:p14="http://schemas.microsoft.com/office/powerpoint/2010/main" val="9199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5E659-0FDC-4E99-B5A5-4BCAE4DCBBA9}"/>
              </a:ext>
            </a:extLst>
          </p:cNvPr>
          <p:cNvSpPr txBox="1"/>
          <p:nvPr/>
        </p:nvSpPr>
        <p:spPr>
          <a:xfrm>
            <a:off x="6411296" y="2457274"/>
            <a:ext cx="158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Airplane: no</a:t>
            </a:r>
          </a:p>
          <a:p>
            <a:r>
              <a:rPr lang="en-US" dirty="0">
                <a:latin typeface="+mj-lt"/>
              </a:rPr>
              <a:t>Bottle: yes</a:t>
            </a:r>
          </a:p>
          <a:p>
            <a:r>
              <a:rPr lang="en-US" dirty="0">
                <a:latin typeface="+mj-lt"/>
              </a:rPr>
              <a:t>Can: 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AF53A-6B0F-48D4-A088-C5351F98C100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4864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A00483-9294-4F82-947D-0B48525F1365}"/>
              </a:ext>
            </a:extLst>
          </p:cNvPr>
          <p:cNvSpPr/>
          <p:nvPr/>
        </p:nvSpPr>
        <p:spPr>
          <a:xfrm>
            <a:off x="7004115" y="2224726"/>
            <a:ext cx="678730" cy="1734532"/>
          </a:xfrm>
          <a:prstGeom prst="rect">
            <a:avLst/>
          </a:prstGeom>
          <a:noFill/>
          <a:ln w="508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9" y="2579580"/>
            <a:ext cx="305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1 object:</a:t>
            </a:r>
          </a:p>
          <a:p>
            <a:r>
              <a:rPr lang="en-US" dirty="0">
                <a:latin typeface="+mj-lt"/>
              </a:rPr>
              <a:t>   Class: bottle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Position: (100,50, 200, 80)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B8A8F-26E0-4EF9-A8E3-33773A7B670F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163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3D7B0-7BAC-4598-97BE-B0EF14D2FC30}"/>
              </a:ext>
            </a:extLst>
          </p:cNvPr>
          <p:cNvSpPr/>
          <p:nvPr/>
        </p:nvSpPr>
        <p:spPr>
          <a:xfrm>
            <a:off x="6325402" y="1919466"/>
            <a:ext cx="1889155" cy="2520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Segmentation mask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1BCBC9-FC03-425F-BDA0-70524CF7C331}"/>
              </a:ext>
            </a:extLst>
          </p:cNvPr>
          <p:cNvSpPr/>
          <p:nvPr/>
        </p:nvSpPr>
        <p:spPr>
          <a:xfrm>
            <a:off x="7018581" y="2264508"/>
            <a:ext cx="580623" cy="1653285"/>
          </a:xfrm>
          <a:custGeom>
            <a:avLst/>
            <a:gdLst>
              <a:gd name="connsiteX0" fmla="*/ 7187 w 580623"/>
              <a:gd name="connsiteY0" fmla="*/ 1524061 h 1653285"/>
              <a:gd name="connsiteX1" fmla="*/ 47668 w 580623"/>
              <a:gd name="connsiteY1" fmla="*/ 1585973 h 1653285"/>
              <a:gd name="connsiteX2" fmla="*/ 138156 w 580623"/>
              <a:gd name="connsiteY2" fmla="*/ 1638361 h 1653285"/>
              <a:gd name="connsiteX3" fmla="*/ 161968 w 580623"/>
              <a:gd name="connsiteY3" fmla="*/ 1652648 h 1653285"/>
              <a:gd name="connsiteX4" fmla="*/ 283412 w 580623"/>
              <a:gd name="connsiteY4" fmla="*/ 1650267 h 1653285"/>
              <a:gd name="connsiteX5" fmla="*/ 354850 w 580623"/>
              <a:gd name="connsiteY5" fmla="*/ 1645505 h 1653285"/>
              <a:gd name="connsiteX6" fmla="*/ 404856 w 580623"/>
              <a:gd name="connsiteY6" fmla="*/ 1635980 h 1653285"/>
              <a:gd name="connsiteX7" fmla="*/ 373900 w 580623"/>
              <a:gd name="connsiteY7" fmla="*/ 1597880 h 1653285"/>
              <a:gd name="connsiteX8" fmla="*/ 364375 w 580623"/>
              <a:gd name="connsiteY8" fmla="*/ 1574067 h 1653285"/>
              <a:gd name="connsiteX9" fmla="*/ 381043 w 580623"/>
              <a:gd name="connsiteY9" fmla="*/ 1519298 h 1653285"/>
              <a:gd name="connsiteX10" fmla="*/ 426287 w 580623"/>
              <a:gd name="connsiteY10" fmla="*/ 1476436 h 1653285"/>
              <a:gd name="connsiteX11" fmla="*/ 488200 w 580623"/>
              <a:gd name="connsiteY11" fmla="*/ 1459767 h 1653285"/>
              <a:gd name="connsiteX12" fmla="*/ 490581 w 580623"/>
              <a:gd name="connsiteY12" fmla="*/ 1424048 h 1653285"/>
              <a:gd name="connsiteX13" fmla="*/ 464387 w 580623"/>
              <a:gd name="connsiteY13" fmla="*/ 1402617 h 1653285"/>
              <a:gd name="connsiteX14" fmla="*/ 445337 w 580623"/>
              <a:gd name="connsiteY14" fmla="*/ 1359755 h 1653285"/>
              <a:gd name="connsiteX15" fmla="*/ 469150 w 580623"/>
              <a:gd name="connsiteY15" fmla="*/ 1293080 h 1653285"/>
              <a:gd name="connsiteX16" fmla="*/ 519156 w 580623"/>
              <a:gd name="connsiteY16" fmla="*/ 1231167 h 1653285"/>
              <a:gd name="connsiteX17" fmla="*/ 528681 w 580623"/>
              <a:gd name="connsiteY17" fmla="*/ 1126392 h 1653285"/>
              <a:gd name="connsiteX18" fmla="*/ 516775 w 580623"/>
              <a:gd name="connsiteY18" fmla="*/ 1066861 h 1653285"/>
              <a:gd name="connsiteX19" fmla="*/ 509631 w 580623"/>
              <a:gd name="connsiteY19" fmla="*/ 971611 h 1653285"/>
              <a:gd name="connsiteX20" fmla="*/ 538206 w 580623"/>
              <a:gd name="connsiteY20" fmla="*/ 843023 h 1653285"/>
              <a:gd name="connsiteX21" fmla="*/ 576306 w 580623"/>
              <a:gd name="connsiteY21" fmla="*/ 743011 h 1653285"/>
              <a:gd name="connsiteX22" fmla="*/ 578687 w 580623"/>
              <a:gd name="connsiteY22" fmla="*/ 662048 h 1653285"/>
              <a:gd name="connsiteX23" fmla="*/ 566781 w 580623"/>
              <a:gd name="connsiteY23" fmla="*/ 554892 h 1653285"/>
              <a:gd name="connsiteX24" fmla="*/ 521537 w 580623"/>
              <a:gd name="connsiteY24" fmla="*/ 466786 h 1653285"/>
              <a:gd name="connsiteX25" fmla="*/ 509631 w 580623"/>
              <a:gd name="connsiteY25" fmla="*/ 433448 h 1653285"/>
              <a:gd name="connsiteX26" fmla="*/ 509631 w 580623"/>
              <a:gd name="connsiteY26" fmla="*/ 347723 h 1653285"/>
              <a:gd name="connsiteX27" fmla="*/ 545350 w 580623"/>
              <a:gd name="connsiteY27" fmla="*/ 271523 h 1653285"/>
              <a:gd name="connsiteX28" fmla="*/ 552493 w 580623"/>
              <a:gd name="connsiteY28" fmla="*/ 252473 h 1653285"/>
              <a:gd name="connsiteX29" fmla="*/ 547731 w 580623"/>
              <a:gd name="connsiteY29" fmla="*/ 211992 h 1653285"/>
              <a:gd name="connsiteX30" fmla="*/ 519156 w 580623"/>
              <a:gd name="connsiteY30" fmla="*/ 192942 h 1653285"/>
              <a:gd name="connsiteX31" fmla="*/ 512012 w 580623"/>
              <a:gd name="connsiteY31" fmla="*/ 152461 h 1653285"/>
              <a:gd name="connsiteX32" fmla="*/ 519156 w 580623"/>
              <a:gd name="connsiteY32" fmla="*/ 47686 h 1653285"/>
              <a:gd name="connsiteX33" fmla="*/ 473912 w 580623"/>
              <a:gd name="connsiteY33" fmla="*/ 19111 h 1653285"/>
              <a:gd name="connsiteX34" fmla="*/ 366756 w 580623"/>
              <a:gd name="connsiteY34" fmla="*/ 9586 h 1653285"/>
              <a:gd name="connsiteX35" fmla="*/ 242931 w 580623"/>
              <a:gd name="connsiteY35" fmla="*/ 61 h 1653285"/>
              <a:gd name="connsiteX36" fmla="*/ 178637 w 580623"/>
              <a:gd name="connsiteY36" fmla="*/ 14348 h 1653285"/>
              <a:gd name="connsiteX37" fmla="*/ 152443 w 580623"/>
              <a:gd name="connsiteY37" fmla="*/ 28636 h 1653285"/>
              <a:gd name="connsiteX38" fmla="*/ 150062 w 580623"/>
              <a:gd name="connsiteY38" fmla="*/ 40542 h 1653285"/>
              <a:gd name="connsiteX39" fmla="*/ 138156 w 580623"/>
              <a:gd name="connsiteY39" fmla="*/ 176273 h 1653285"/>
              <a:gd name="connsiteX40" fmla="*/ 107200 w 580623"/>
              <a:gd name="connsiteY40" fmla="*/ 192942 h 1653285"/>
              <a:gd name="connsiteX41" fmla="*/ 97675 w 580623"/>
              <a:gd name="connsiteY41" fmla="*/ 204848 h 1653285"/>
              <a:gd name="connsiteX42" fmla="*/ 92912 w 580623"/>
              <a:gd name="connsiteY42" fmla="*/ 242948 h 1653285"/>
              <a:gd name="connsiteX43" fmla="*/ 116725 w 580623"/>
              <a:gd name="connsiteY43" fmla="*/ 285811 h 1653285"/>
              <a:gd name="connsiteX44" fmla="*/ 131012 w 580623"/>
              <a:gd name="connsiteY44" fmla="*/ 352486 h 1653285"/>
              <a:gd name="connsiteX45" fmla="*/ 126250 w 580623"/>
              <a:gd name="connsiteY45" fmla="*/ 402492 h 1653285"/>
              <a:gd name="connsiteX46" fmla="*/ 85768 w 580623"/>
              <a:gd name="connsiteY46" fmla="*/ 469167 h 1653285"/>
              <a:gd name="connsiteX47" fmla="*/ 50050 w 580623"/>
              <a:gd name="connsiteY47" fmla="*/ 519173 h 1653285"/>
              <a:gd name="connsiteX48" fmla="*/ 28618 w 580623"/>
              <a:gd name="connsiteY48" fmla="*/ 602517 h 1653285"/>
              <a:gd name="connsiteX49" fmla="*/ 19093 w 580623"/>
              <a:gd name="connsiteY49" fmla="*/ 664430 h 1653285"/>
              <a:gd name="connsiteX50" fmla="*/ 21475 w 580623"/>
              <a:gd name="connsiteY50" fmla="*/ 728723 h 1653285"/>
              <a:gd name="connsiteX51" fmla="*/ 40525 w 580623"/>
              <a:gd name="connsiteY51" fmla="*/ 823973 h 1653285"/>
              <a:gd name="connsiteX52" fmla="*/ 52431 w 580623"/>
              <a:gd name="connsiteY52" fmla="*/ 888267 h 1653285"/>
              <a:gd name="connsiteX53" fmla="*/ 57193 w 580623"/>
              <a:gd name="connsiteY53" fmla="*/ 964467 h 1653285"/>
              <a:gd name="connsiteX54" fmla="*/ 45287 w 580623"/>
              <a:gd name="connsiteY54" fmla="*/ 1016855 h 1653285"/>
              <a:gd name="connsiteX55" fmla="*/ 21475 w 580623"/>
              <a:gd name="connsiteY55" fmla="*/ 1081148 h 1653285"/>
              <a:gd name="connsiteX56" fmla="*/ 16712 w 580623"/>
              <a:gd name="connsiteY56" fmla="*/ 1126392 h 1653285"/>
              <a:gd name="connsiteX57" fmla="*/ 4806 w 580623"/>
              <a:gd name="connsiteY57" fmla="*/ 1212117 h 1653285"/>
              <a:gd name="connsiteX58" fmla="*/ 43 w 580623"/>
              <a:gd name="connsiteY58" fmla="*/ 1381186 h 1653285"/>
              <a:gd name="connsiteX59" fmla="*/ 7187 w 580623"/>
              <a:gd name="connsiteY59" fmla="*/ 1524061 h 16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0623" h="1653285">
                <a:moveTo>
                  <a:pt x="7187" y="1524061"/>
                </a:moveTo>
                <a:cubicBezTo>
                  <a:pt x="15125" y="1558192"/>
                  <a:pt x="25840" y="1566923"/>
                  <a:pt x="47668" y="1585973"/>
                </a:cubicBezTo>
                <a:cubicBezTo>
                  <a:pt x="69496" y="1605023"/>
                  <a:pt x="119106" y="1627249"/>
                  <a:pt x="138156" y="1638361"/>
                </a:cubicBezTo>
                <a:cubicBezTo>
                  <a:pt x="157206" y="1649473"/>
                  <a:pt x="137759" y="1650664"/>
                  <a:pt x="161968" y="1652648"/>
                </a:cubicBezTo>
                <a:cubicBezTo>
                  <a:pt x="186177" y="1654632"/>
                  <a:pt x="251265" y="1651458"/>
                  <a:pt x="283412" y="1650267"/>
                </a:cubicBezTo>
                <a:cubicBezTo>
                  <a:pt x="315559" y="1649077"/>
                  <a:pt x="334609" y="1647886"/>
                  <a:pt x="354850" y="1645505"/>
                </a:cubicBezTo>
                <a:cubicBezTo>
                  <a:pt x="375091" y="1643124"/>
                  <a:pt x="401681" y="1643918"/>
                  <a:pt x="404856" y="1635980"/>
                </a:cubicBezTo>
                <a:cubicBezTo>
                  <a:pt x="408031" y="1628042"/>
                  <a:pt x="380647" y="1608199"/>
                  <a:pt x="373900" y="1597880"/>
                </a:cubicBezTo>
                <a:cubicBezTo>
                  <a:pt x="367153" y="1587561"/>
                  <a:pt x="363185" y="1587164"/>
                  <a:pt x="364375" y="1574067"/>
                </a:cubicBezTo>
                <a:cubicBezTo>
                  <a:pt x="365565" y="1560970"/>
                  <a:pt x="370724" y="1535570"/>
                  <a:pt x="381043" y="1519298"/>
                </a:cubicBezTo>
                <a:cubicBezTo>
                  <a:pt x="391362" y="1503026"/>
                  <a:pt x="408428" y="1486358"/>
                  <a:pt x="426287" y="1476436"/>
                </a:cubicBezTo>
                <a:cubicBezTo>
                  <a:pt x="444146" y="1466514"/>
                  <a:pt x="477484" y="1468498"/>
                  <a:pt x="488200" y="1459767"/>
                </a:cubicBezTo>
                <a:cubicBezTo>
                  <a:pt x="498916" y="1451036"/>
                  <a:pt x="494550" y="1433573"/>
                  <a:pt x="490581" y="1424048"/>
                </a:cubicBezTo>
                <a:cubicBezTo>
                  <a:pt x="486612" y="1414523"/>
                  <a:pt x="471928" y="1413332"/>
                  <a:pt x="464387" y="1402617"/>
                </a:cubicBezTo>
                <a:cubicBezTo>
                  <a:pt x="456846" y="1391902"/>
                  <a:pt x="444543" y="1378011"/>
                  <a:pt x="445337" y="1359755"/>
                </a:cubicBezTo>
                <a:cubicBezTo>
                  <a:pt x="446131" y="1341499"/>
                  <a:pt x="456847" y="1314511"/>
                  <a:pt x="469150" y="1293080"/>
                </a:cubicBezTo>
                <a:cubicBezTo>
                  <a:pt x="481453" y="1271649"/>
                  <a:pt x="509234" y="1258948"/>
                  <a:pt x="519156" y="1231167"/>
                </a:cubicBezTo>
                <a:cubicBezTo>
                  <a:pt x="529078" y="1203386"/>
                  <a:pt x="529078" y="1153776"/>
                  <a:pt x="528681" y="1126392"/>
                </a:cubicBezTo>
                <a:cubicBezTo>
                  <a:pt x="528284" y="1099008"/>
                  <a:pt x="519950" y="1092658"/>
                  <a:pt x="516775" y="1066861"/>
                </a:cubicBezTo>
                <a:cubicBezTo>
                  <a:pt x="513600" y="1041064"/>
                  <a:pt x="506059" y="1008917"/>
                  <a:pt x="509631" y="971611"/>
                </a:cubicBezTo>
                <a:cubicBezTo>
                  <a:pt x="513203" y="934305"/>
                  <a:pt x="527094" y="881123"/>
                  <a:pt x="538206" y="843023"/>
                </a:cubicBezTo>
                <a:cubicBezTo>
                  <a:pt x="549318" y="804923"/>
                  <a:pt x="569559" y="773173"/>
                  <a:pt x="576306" y="743011"/>
                </a:cubicBezTo>
                <a:cubicBezTo>
                  <a:pt x="583053" y="712849"/>
                  <a:pt x="580274" y="693401"/>
                  <a:pt x="578687" y="662048"/>
                </a:cubicBezTo>
                <a:cubicBezTo>
                  <a:pt x="577100" y="630695"/>
                  <a:pt x="576306" y="587436"/>
                  <a:pt x="566781" y="554892"/>
                </a:cubicBezTo>
                <a:cubicBezTo>
                  <a:pt x="557256" y="522348"/>
                  <a:pt x="531062" y="487027"/>
                  <a:pt x="521537" y="466786"/>
                </a:cubicBezTo>
                <a:cubicBezTo>
                  <a:pt x="512012" y="446545"/>
                  <a:pt x="511615" y="453292"/>
                  <a:pt x="509631" y="433448"/>
                </a:cubicBezTo>
                <a:cubicBezTo>
                  <a:pt x="507647" y="413604"/>
                  <a:pt x="503678" y="374710"/>
                  <a:pt x="509631" y="347723"/>
                </a:cubicBezTo>
                <a:cubicBezTo>
                  <a:pt x="515584" y="320736"/>
                  <a:pt x="538206" y="287398"/>
                  <a:pt x="545350" y="271523"/>
                </a:cubicBezTo>
                <a:cubicBezTo>
                  <a:pt x="552494" y="255648"/>
                  <a:pt x="552096" y="262395"/>
                  <a:pt x="552493" y="252473"/>
                </a:cubicBezTo>
                <a:cubicBezTo>
                  <a:pt x="552890" y="242551"/>
                  <a:pt x="553287" y="221914"/>
                  <a:pt x="547731" y="211992"/>
                </a:cubicBezTo>
                <a:cubicBezTo>
                  <a:pt x="542175" y="202070"/>
                  <a:pt x="525109" y="202864"/>
                  <a:pt x="519156" y="192942"/>
                </a:cubicBezTo>
                <a:cubicBezTo>
                  <a:pt x="513203" y="183020"/>
                  <a:pt x="512012" y="176670"/>
                  <a:pt x="512012" y="152461"/>
                </a:cubicBezTo>
                <a:cubicBezTo>
                  <a:pt x="512012" y="128252"/>
                  <a:pt x="525506" y="69911"/>
                  <a:pt x="519156" y="47686"/>
                </a:cubicBezTo>
                <a:cubicBezTo>
                  <a:pt x="512806" y="25461"/>
                  <a:pt x="499312" y="25461"/>
                  <a:pt x="473912" y="19111"/>
                </a:cubicBezTo>
                <a:cubicBezTo>
                  <a:pt x="448512" y="12761"/>
                  <a:pt x="366756" y="9586"/>
                  <a:pt x="366756" y="9586"/>
                </a:cubicBezTo>
                <a:cubicBezTo>
                  <a:pt x="328259" y="6411"/>
                  <a:pt x="274284" y="-733"/>
                  <a:pt x="242931" y="61"/>
                </a:cubicBezTo>
                <a:cubicBezTo>
                  <a:pt x="211578" y="855"/>
                  <a:pt x="193718" y="9585"/>
                  <a:pt x="178637" y="14348"/>
                </a:cubicBezTo>
                <a:cubicBezTo>
                  <a:pt x="163556" y="19110"/>
                  <a:pt x="157205" y="24270"/>
                  <a:pt x="152443" y="28636"/>
                </a:cubicBezTo>
                <a:cubicBezTo>
                  <a:pt x="147681" y="33002"/>
                  <a:pt x="152443" y="15936"/>
                  <a:pt x="150062" y="40542"/>
                </a:cubicBezTo>
                <a:cubicBezTo>
                  <a:pt x="147681" y="65148"/>
                  <a:pt x="145300" y="150873"/>
                  <a:pt x="138156" y="176273"/>
                </a:cubicBezTo>
                <a:cubicBezTo>
                  <a:pt x="131012" y="201673"/>
                  <a:pt x="113947" y="188180"/>
                  <a:pt x="107200" y="192942"/>
                </a:cubicBezTo>
                <a:cubicBezTo>
                  <a:pt x="100453" y="197704"/>
                  <a:pt x="100056" y="196514"/>
                  <a:pt x="97675" y="204848"/>
                </a:cubicBezTo>
                <a:cubicBezTo>
                  <a:pt x="95294" y="213182"/>
                  <a:pt x="89737" y="229454"/>
                  <a:pt x="92912" y="242948"/>
                </a:cubicBezTo>
                <a:cubicBezTo>
                  <a:pt x="96087" y="256442"/>
                  <a:pt x="110375" y="267555"/>
                  <a:pt x="116725" y="285811"/>
                </a:cubicBezTo>
                <a:cubicBezTo>
                  <a:pt x="123075" y="304067"/>
                  <a:pt x="129425" y="333039"/>
                  <a:pt x="131012" y="352486"/>
                </a:cubicBezTo>
                <a:cubicBezTo>
                  <a:pt x="132599" y="371933"/>
                  <a:pt x="133791" y="383045"/>
                  <a:pt x="126250" y="402492"/>
                </a:cubicBezTo>
                <a:cubicBezTo>
                  <a:pt x="118709" y="421939"/>
                  <a:pt x="98468" y="449720"/>
                  <a:pt x="85768" y="469167"/>
                </a:cubicBezTo>
                <a:cubicBezTo>
                  <a:pt x="73068" y="488614"/>
                  <a:pt x="59575" y="496948"/>
                  <a:pt x="50050" y="519173"/>
                </a:cubicBezTo>
                <a:cubicBezTo>
                  <a:pt x="40525" y="541398"/>
                  <a:pt x="33777" y="578308"/>
                  <a:pt x="28618" y="602517"/>
                </a:cubicBezTo>
                <a:cubicBezTo>
                  <a:pt x="23459" y="626726"/>
                  <a:pt x="20284" y="643396"/>
                  <a:pt x="19093" y="664430"/>
                </a:cubicBezTo>
                <a:cubicBezTo>
                  <a:pt x="17902" y="685464"/>
                  <a:pt x="17903" y="702133"/>
                  <a:pt x="21475" y="728723"/>
                </a:cubicBezTo>
                <a:cubicBezTo>
                  <a:pt x="25047" y="755313"/>
                  <a:pt x="35366" y="797382"/>
                  <a:pt x="40525" y="823973"/>
                </a:cubicBezTo>
                <a:cubicBezTo>
                  <a:pt x="45684" y="850564"/>
                  <a:pt x="49653" y="864851"/>
                  <a:pt x="52431" y="888267"/>
                </a:cubicBezTo>
                <a:cubicBezTo>
                  <a:pt x="55209" y="911683"/>
                  <a:pt x="58384" y="943036"/>
                  <a:pt x="57193" y="964467"/>
                </a:cubicBezTo>
                <a:cubicBezTo>
                  <a:pt x="56002" y="985898"/>
                  <a:pt x="51240" y="997408"/>
                  <a:pt x="45287" y="1016855"/>
                </a:cubicBezTo>
                <a:cubicBezTo>
                  <a:pt x="39334" y="1036302"/>
                  <a:pt x="26237" y="1062892"/>
                  <a:pt x="21475" y="1081148"/>
                </a:cubicBezTo>
                <a:cubicBezTo>
                  <a:pt x="16713" y="1099404"/>
                  <a:pt x="19490" y="1104564"/>
                  <a:pt x="16712" y="1126392"/>
                </a:cubicBezTo>
                <a:cubicBezTo>
                  <a:pt x="13934" y="1148220"/>
                  <a:pt x="7584" y="1169651"/>
                  <a:pt x="4806" y="1212117"/>
                </a:cubicBezTo>
                <a:cubicBezTo>
                  <a:pt x="2028" y="1254583"/>
                  <a:pt x="-354" y="1329592"/>
                  <a:pt x="43" y="1381186"/>
                </a:cubicBezTo>
                <a:cubicBezTo>
                  <a:pt x="440" y="1432780"/>
                  <a:pt x="-751" y="1489930"/>
                  <a:pt x="7187" y="15240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400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Most similar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1079-E9EE-49D5-9E92-19D795D2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404" y="1919463"/>
            <a:ext cx="1889153" cy="252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FB717-314B-4111-93FC-B15620E0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234" y="1919463"/>
            <a:ext cx="1889153" cy="25205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346556-7764-4F8C-BC7B-65F8BF4097DE}"/>
              </a:ext>
            </a:extLst>
          </p:cNvPr>
          <p:cNvCxnSpPr>
            <a:cxnSpLocks/>
          </p:cNvCxnSpPr>
          <p:nvPr/>
        </p:nvCxnSpPr>
        <p:spPr>
          <a:xfrm>
            <a:off x="10217426" y="3179745"/>
            <a:ext cx="246327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1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Main CV scenarios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2019-06-10T18:51:33Z</dcterms:created>
  <dcterms:modified xsi:type="dcterms:W3CDTF">2019-06-10T18:55:40Z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2019-06-10T18:51:56.3242902Z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19a24b67-31e2-4b6d-b175-5add1c453e8f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