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B652-C525-4C54-A8FC-2631CCCC2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CC7EF-02DC-4043-A758-E6131E8C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FC87-6950-4E69-AA45-239C72F0D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518E-5D7A-4393-A390-A9F491FA3F95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0B6D6-AC71-424F-9613-5E6033CE1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C530B-68EC-4C88-9E00-4CDA8F78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10F3-7236-40BD-B6DD-B96BA0CD3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3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628E-3156-4744-8749-A8866879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1A8E8-C607-4269-A0E4-42C2FC44F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487DA-0343-47CC-BF35-EE2FCDA1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518E-5D7A-4393-A390-A9F491FA3F95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DF4AE-4F28-43F4-AA39-75C91724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BC5AB-5997-4D8E-8DDC-031A5D1E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10F3-7236-40BD-B6DD-B96BA0CD3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768FEA-CB09-4A9E-A8A8-30C6A3051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40DF1-5688-454E-9F73-A90473207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98DF8-61A2-4905-B0C4-810CC2E1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518E-5D7A-4393-A390-A9F491FA3F95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B216E-94B7-4C9F-AA5B-389958A5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33345-BDC6-425B-A3DE-E1BC7BF7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10F3-7236-40BD-B6DD-B96BA0CD3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2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7356-C55E-4EA9-AEC0-931169A12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E421A-9665-4602-84A7-95293A946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68A8E-F1D0-4DC6-9383-714BE76F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518E-5D7A-4393-A390-A9F491FA3F95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9AA3B-5066-40C1-9424-D45163FC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A096F-1213-4010-AF64-A1777E3C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10F3-7236-40BD-B6DD-B96BA0CD3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1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6E4F-C45A-4720-8FC0-42A02EAA7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29461-67FA-4029-AF76-6519BFF15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F0938-0D14-4A5F-B690-CEDD7B6E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518E-5D7A-4393-A390-A9F491FA3F95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878C7-97D9-4F82-8313-3AF9A8CC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7625B-BEC4-4C3B-AD2D-BB62EF36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10F3-7236-40BD-B6DD-B96BA0CD3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2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5361-FFBC-4A3F-8EE7-84A02724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36487-ACEE-4078-8C3E-42B5B3206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AAD86-6E49-439A-A330-AC97CFA5D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17DB8-7B43-4EE5-9599-EC238CC5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518E-5D7A-4393-A390-A9F491FA3F95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90072-964A-46D7-9077-78279C49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CEF09-FC90-4ADD-8656-5F3D5181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10F3-7236-40BD-B6DD-B96BA0CD3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7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C8D7F-C64F-44C2-BD42-F89591DC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B5D46-1063-487C-BBF4-51A22F72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02468-049B-45C8-917C-48730FCED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E0C22-2209-4471-A103-B50B52A86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6AA2A-A089-4AB2-B824-E4439378C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151707-C042-4479-B9C3-AFD84005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518E-5D7A-4393-A390-A9F491FA3F95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146FC-063D-4E1D-AFD8-9AAE3D24D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4D34F3-2FE2-4B2F-9D48-887AA5CE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10F3-7236-40BD-B6DD-B96BA0CD3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7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7B6C-BBF4-4B86-9F9F-9FEDAF2D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E837B-8D1D-40BD-8247-7FC055F9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518E-5D7A-4393-A390-A9F491FA3F95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DDC57-A2FD-4571-B8FF-F43B8508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C4E87-99BF-4A61-AD9B-7BD702E4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10F3-7236-40BD-B6DD-B96BA0CD3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1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BB193-A766-4B51-A456-E642E483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518E-5D7A-4393-A390-A9F491FA3F95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A364F-C495-4E14-9DF5-501786C5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7AEF4-5FC1-466E-B07B-474BA07D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10F3-7236-40BD-B6DD-B96BA0CD3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0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C4ED-485E-480E-A7AA-EDDAA013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A9162-78E0-42CC-8FC3-9B48DDD9C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F7DF5-6300-416A-AD9F-B4E238061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278A6-253E-475D-AE7A-A1AE1907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518E-5D7A-4393-A390-A9F491FA3F95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A5616-B630-4C98-BC08-5F02BF88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29393-619A-40A9-B5F3-D2EA8925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10F3-7236-40BD-B6DD-B96BA0CD3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3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BCEE-CBCA-4975-8888-B8B8ECF4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C7390-0435-48FD-99DE-6E8D9D087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50D6F-A3A4-4326-9F6A-C16D2C149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8328A-6004-46BC-9C94-60EEECC2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518E-5D7A-4393-A390-A9F491FA3F95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29DF-617A-4354-BE7C-0388AFE8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7426E-F5FB-49CC-BF2C-C88DD0A8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10F3-7236-40BD-B6DD-B96BA0CD3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5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C8C101-A590-4EC0-9A85-545A3E367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11A5A-1912-4B23-A7C3-BC7E0D1E6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52B96-E981-4F61-8706-F4F627C28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F518E-5D7A-4393-A390-A9F491FA3F95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3C97-2FB9-4159-BD91-99BE73CEA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75327-2DC3-4928-B9D2-B0049A743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C10F3-7236-40BD-B6DD-B96BA0CD3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8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wall, table, sitting&#10;&#10;Description automatically generated">
            <a:extLst>
              <a:ext uri="{FF2B5EF4-FFF2-40B4-BE49-F238E27FC236}">
                <a16:creationId xmlns:a16="http://schemas.microsoft.com/office/drawing/2014/main" id="{ABDD6FEE-AA37-468C-83D2-96DF9D93E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25" y="556557"/>
            <a:ext cx="3966768" cy="52863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EF8544-8CFD-4898-8985-B98F8C8103A3}"/>
              </a:ext>
            </a:extLst>
          </p:cNvPr>
          <p:cNvSpPr/>
          <p:nvPr/>
        </p:nvSpPr>
        <p:spPr>
          <a:xfrm>
            <a:off x="1274738" y="1911903"/>
            <a:ext cx="1685401" cy="278802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92D050"/>
                </a:solidFill>
              </a:rPr>
              <a:t>0.9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B8DBE9-05AD-4259-9E80-19CFBF07DD25}"/>
              </a:ext>
            </a:extLst>
          </p:cNvPr>
          <p:cNvSpPr/>
          <p:nvPr/>
        </p:nvSpPr>
        <p:spPr>
          <a:xfrm>
            <a:off x="1725815" y="1560352"/>
            <a:ext cx="1404983" cy="29227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00B0F0"/>
                </a:solidFill>
              </a:rPr>
              <a:t>0.85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91597B-6B22-4515-852D-39FB2C8A8674}"/>
              </a:ext>
            </a:extLst>
          </p:cNvPr>
          <p:cNvSpPr/>
          <p:nvPr/>
        </p:nvSpPr>
        <p:spPr>
          <a:xfrm>
            <a:off x="1341884" y="2994871"/>
            <a:ext cx="1475642" cy="159665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FFC000"/>
                </a:solidFill>
              </a:rPr>
              <a:t>0.7</a:t>
            </a:r>
          </a:p>
        </p:txBody>
      </p:sp>
      <p:pic>
        <p:nvPicPr>
          <p:cNvPr id="11" name="Picture 10" descr="A picture containing indoor, wall, table, sitting&#10;&#10;Description automatically generated">
            <a:extLst>
              <a:ext uri="{FF2B5EF4-FFF2-40B4-BE49-F238E27FC236}">
                <a16:creationId xmlns:a16="http://schemas.microsoft.com/office/drawing/2014/main" id="{B30E3C38-0DED-4CCC-9256-E3585426D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995" y="556557"/>
            <a:ext cx="3966768" cy="52863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F55C2B-6C3C-4120-BE11-F7E989F7D861}"/>
              </a:ext>
            </a:extLst>
          </p:cNvPr>
          <p:cNvSpPr/>
          <p:nvPr/>
        </p:nvSpPr>
        <p:spPr>
          <a:xfrm>
            <a:off x="5471608" y="1911903"/>
            <a:ext cx="1685401" cy="278802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92D050"/>
                </a:solidFill>
              </a:rPr>
              <a:t>0.9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D037C2-3789-4292-8BBC-5E1B6F4E6CAE}"/>
              </a:ext>
            </a:extLst>
          </p:cNvPr>
          <p:cNvSpPr/>
          <p:nvPr/>
        </p:nvSpPr>
        <p:spPr>
          <a:xfrm>
            <a:off x="5538754" y="2994871"/>
            <a:ext cx="1475642" cy="159665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FFC000"/>
                </a:solidFill>
              </a:rPr>
              <a:t>0.7</a:t>
            </a:r>
          </a:p>
        </p:txBody>
      </p:sp>
      <p:pic>
        <p:nvPicPr>
          <p:cNvPr id="15" name="Picture 14" descr="A picture containing indoor, wall, table, sitting&#10;&#10;Description automatically generated">
            <a:extLst>
              <a:ext uri="{FF2B5EF4-FFF2-40B4-BE49-F238E27FC236}">
                <a16:creationId xmlns:a16="http://schemas.microsoft.com/office/drawing/2014/main" id="{B23E4910-43E9-488C-B860-95004E0ED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865" y="556557"/>
            <a:ext cx="3966768" cy="52863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269338E-C4DD-41C5-9656-75DE5F06E30C}"/>
              </a:ext>
            </a:extLst>
          </p:cNvPr>
          <p:cNvSpPr/>
          <p:nvPr/>
        </p:nvSpPr>
        <p:spPr>
          <a:xfrm>
            <a:off x="9668478" y="1911903"/>
            <a:ext cx="1685401" cy="278802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92D050"/>
                </a:solidFill>
              </a:rPr>
              <a:t>0.9</a:t>
            </a:r>
          </a:p>
        </p:txBody>
      </p:sp>
    </p:spTree>
    <p:extLst>
      <p:ext uri="{BB962C8B-B14F-4D97-AF65-F5344CB8AC3E}">
        <p14:creationId xmlns:p14="http://schemas.microsoft.com/office/powerpoint/2010/main" val="193605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CEABD2-C4F5-4CA6-8B9D-1D7E195B441B}"/>
                  </a:ext>
                </a:extLst>
              </p:cNvPr>
              <p:cNvSpPr txBox="1"/>
              <p:nvPr/>
            </p:nvSpPr>
            <p:spPr>
              <a:xfrm>
                <a:off x="935431" y="2789915"/>
                <a:ext cx="6740496" cy="12781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𝐼𝑜𝑈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𝐴𝑟𝑒𝑎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𝐼𝑛𝑡𝑒𝑟𝑠𝑒𝑐𝑡𝑖𝑜𝑛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𝐴𝑟𝑒𝑎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𝑈𝑛𝑖𝑜𝑛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CEABD2-C4F5-4CA6-8B9D-1D7E195B4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431" y="2789915"/>
                <a:ext cx="6740496" cy="12781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4D644CD-704E-4525-ABF2-F6E25B731B1F}"/>
              </a:ext>
            </a:extLst>
          </p:cNvPr>
          <p:cNvSpPr/>
          <p:nvPr/>
        </p:nvSpPr>
        <p:spPr>
          <a:xfrm>
            <a:off x="8119669" y="2033911"/>
            <a:ext cx="2081344" cy="15855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05DC00-F2A2-4086-8911-A3A9EC77ACE2}"/>
              </a:ext>
            </a:extLst>
          </p:cNvPr>
          <p:cNvSpPr/>
          <p:nvPr/>
        </p:nvSpPr>
        <p:spPr>
          <a:xfrm>
            <a:off x="8774011" y="2730196"/>
            <a:ext cx="2172749" cy="18413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B96841-8696-4B5F-8DB4-286DBCE562C8}"/>
              </a:ext>
            </a:extLst>
          </p:cNvPr>
          <p:cNvSpPr/>
          <p:nvPr/>
        </p:nvSpPr>
        <p:spPr>
          <a:xfrm>
            <a:off x="8774011" y="2730197"/>
            <a:ext cx="1427002" cy="889233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Intersection</a:t>
            </a:r>
          </a:p>
        </p:txBody>
      </p:sp>
    </p:spTree>
    <p:extLst>
      <p:ext uri="{BB962C8B-B14F-4D97-AF65-F5344CB8AC3E}">
        <p14:creationId xmlns:p14="http://schemas.microsoft.com/office/powerpoint/2010/main" val="99021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Buehler</dc:creator>
  <cp:lastModifiedBy>Patrick Buehler</cp:lastModifiedBy>
  <cp:revision>15</cp:revision>
  <dcterms:created xsi:type="dcterms:W3CDTF">2019-08-01T21:11:06Z</dcterms:created>
  <dcterms:modified xsi:type="dcterms:W3CDTF">2019-08-01T21:53:16Z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pabuehle@microsoft.com</vt:lpwstr>
  </property>
  <property fmtid="{D5CDD505-2E9C-101B-9397-08002B2CF9AE}" pid="5" name="MSIP_Label_f42aa342-8706-4288-bd11-ebb85995028c_SetDate">
    <vt:lpwstr>2019-08-01T21:13:29.1014151Z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27b97804-5b75-4e4f-b553-b87548dadc1b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