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205" r:id="rId4"/>
  </p:sldMasterIdLst>
  <p:notesMasterIdLst>
    <p:notesMasterId r:id="rId16"/>
  </p:notesMasterIdLst>
  <p:handoutMasterIdLst>
    <p:handoutMasterId r:id="rId17"/>
  </p:handoutMasterIdLst>
  <p:sldIdLst>
    <p:sldId id="1720" r:id="rId5"/>
    <p:sldId id="2076138216" r:id="rId6"/>
    <p:sldId id="2147470249" r:id="rId7"/>
    <p:sldId id="1529" r:id="rId8"/>
    <p:sldId id="2147470245" r:id="rId9"/>
    <p:sldId id="2147470260" r:id="rId10"/>
    <p:sldId id="2147470247" r:id="rId11"/>
    <p:sldId id="2147470248" r:id="rId12"/>
    <p:sldId id="2147470250" r:id="rId13"/>
    <p:sldId id="261" r:id="rId14"/>
    <p:sldId id="2147470264"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 id="5" name="David Griffith" initials="DG" lastIdx="3" clrIdx="5">
    <p:extLst>
      <p:ext uri="{19B8F6BF-5375-455C-9EA6-DF929625EA0E}">
        <p15:presenceInfo xmlns:p15="http://schemas.microsoft.com/office/powerpoint/2012/main" userId="David Griffi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7E7C"/>
    <a:srgbClr val="054B16"/>
    <a:srgbClr val="243A5E"/>
    <a:srgbClr val="107C10"/>
    <a:srgbClr val="0078D4"/>
    <a:srgbClr val="FFB900"/>
    <a:srgbClr val="FFFFFF"/>
    <a:srgbClr val="666666"/>
    <a:srgbClr val="000000"/>
    <a:srgbClr val="8661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E62C1-946E-48F3-B4C9-ED5CF219945F}" v="34" dt="2022-11-08T00:27:04.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7" autoAdjust="0"/>
    <p:restoredTop sz="83200" autoAdjust="0"/>
  </p:normalViewPr>
  <p:slideViewPr>
    <p:cSldViewPr snapToGrid="0" snapToObjects="1">
      <p:cViewPr varScale="1">
        <p:scale>
          <a:sx n="91" d="100"/>
          <a:sy n="91" d="100"/>
        </p:scale>
        <p:origin x="148" y="60"/>
      </p:cViewPr>
      <p:guideLst/>
    </p:cSldViewPr>
  </p:slideViewPr>
  <p:notesTextViewPr>
    <p:cViewPr>
      <p:scale>
        <a:sx n="3" d="2"/>
        <a:sy n="3" d="2"/>
      </p:scale>
      <p:origin x="0" y="0"/>
    </p:cViewPr>
  </p:notesTextViewPr>
  <p:notesViewPr>
    <p:cSldViewPr snapToGrid="0" snapToObjects="1">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 Verma" userId="658c3117-1579-4ad0-bc27-385c6f2212e9" providerId="ADAL" clId="{36AE62C1-946E-48F3-B4C9-ED5CF219945F}"/>
    <pc:docChg chg="undo custSel delSld modSld sldOrd">
      <pc:chgData name="Vik Verma" userId="658c3117-1579-4ad0-bc27-385c6f2212e9" providerId="ADAL" clId="{36AE62C1-946E-48F3-B4C9-ED5CF219945F}" dt="2022-11-08T00:27:36.853" v="104" actId="47"/>
      <pc:docMkLst>
        <pc:docMk/>
      </pc:docMkLst>
      <pc:sldChg chg="delSp mod delAnim">
        <pc:chgData name="Vik Verma" userId="658c3117-1579-4ad0-bc27-385c6f2212e9" providerId="ADAL" clId="{36AE62C1-946E-48F3-B4C9-ED5CF219945F}" dt="2022-11-08T00:26:18.230" v="68" actId="478"/>
        <pc:sldMkLst>
          <pc:docMk/>
          <pc:sldMk cId="3480032217" sldId="261"/>
        </pc:sldMkLst>
        <pc:spChg chg="del">
          <ac:chgData name="Vik Verma" userId="658c3117-1579-4ad0-bc27-385c6f2212e9" providerId="ADAL" clId="{36AE62C1-946E-48F3-B4C9-ED5CF219945F}" dt="2022-11-08T00:26:17.338" v="67" actId="478"/>
          <ac:spMkLst>
            <pc:docMk/>
            <pc:sldMk cId="3480032217" sldId="261"/>
            <ac:spMk id="49" creationId="{974BE551-632D-8E39-5FF4-EE74CCA7BA51}"/>
          </ac:spMkLst>
        </pc:spChg>
        <pc:spChg chg="del">
          <ac:chgData name="Vik Verma" userId="658c3117-1579-4ad0-bc27-385c6f2212e9" providerId="ADAL" clId="{36AE62C1-946E-48F3-B4C9-ED5CF219945F}" dt="2022-11-08T00:26:18.230" v="68" actId="478"/>
          <ac:spMkLst>
            <pc:docMk/>
            <pc:sldMk cId="3480032217" sldId="261"/>
            <ac:spMk id="50" creationId="{BBEB35F7-3714-0393-AA4A-71395E6353E6}"/>
          </ac:spMkLst>
        </pc:spChg>
        <pc:picChg chg="del">
          <ac:chgData name="Vik Verma" userId="658c3117-1579-4ad0-bc27-385c6f2212e9" providerId="ADAL" clId="{36AE62C1-946E-48F3-B4C9-ED5CF219945F}" dt="2022-11-08T00:26:16.378" v="66" actId="478"/>
          <ac:picMkLst>
            <pc:docMk/>
            <pc:sldMk cId="3480032217" sldId="261"/>
            <ac:picMk id="4" creationId="{BF8D0ECE-4AE1-4C46-3173-421C8B61BA94}"/>
          </ac:picMkLst>
        </pc:picChg>
        <pc:picChg chg="del">
          <ac:chgData name="Vik Verma" userId="658c3117-1579-4ad0-bc27-385c6f2212e9" providerId="ADAL" clId="{36AE62C1-946E-48F3-B4C9-ED5CF219945F}" dt="2022-11-08T00:26:15.592" v="65" actId="478"/>
          <ac:picMkLst>
            <pc:docMk/>
            <pc:sldMk cId="3480032217" sldId="261"/>
            <ac:picMk id="15" creationId="{54C6471E-9BF1-6034-7D4F-14634DB62812}"/>
          </ac:picMkLst>
        </pc:picChg>
        <pc:picChg chg="del">
          <ac:chgData name="Vik Verma" userId="658c3117-1579-4ad0-bc27-385c6f2212e9" providerId="ADAL" clId="{36AE62C1-946E-48F3-B4C9-ED5CF219945F}" dt="2022-11-08T00:26:15.031" v="64" actId="478"/>
          <ac:picMkLst>
            <pc:docMk/>
            <pc:sldMk cId="3480032217" sldId="261"/>
            <ac:picMk id="47" creationId="{47536797-5021-D545-1C2B-7AA0F7984B91}"/>
          </ac:picMkLst>
        </pc:picChg>
      </pc:sldChg>
      <pc:sldChg chg="del">
        <pc:chgData name="Vik Verma" userId="658c3117-1579-4ad0-bc27-385c6f2212e9" providerId="ADAL" clId="{36AE62C1-946E-48F3-B4C9-ED5CF219945F}" dt="2022-11-08T00:27:35.387" v="103" actId="47"/>
        <pc:sldMkLst>
          <pc:docMk/>
          <pc:sldMk cId="2652907275" sldId="2076138242"/>
        </pc:sldMkLst>
      </pc:sldChg>
      <pc:sldChg chg="del">
        <pc:chgData name="Vik Verma" userId="658c3117-1579-4ad0-bc27-385c6f2212e9" providerId="ADAL" clId="{36AE62C1-946E-48F3-B4C9-ED5CF219945F}" dt="2022-11-08T00:24:56.670" v="5" actId="2696"/>
        <pc:sldMkLst>
          <pc:docMk/>
          <pc:sldMk cId="659383156" sldId="2147470222"/>
        </pc:sldMkLst>
      </pc:sldChg>
      <pc:sldChg chg="del">
        <pc:chgData name="Vik Verma" userId="658c3117-1579-4ad0-bc27-385c6f2212e9" providerId="ADAL" clId="{36AE62C1-946E-48F3-B4C9-ED5CF219945F}" dt="2022-11-08T00:27:36.853" v="104" actId="47"/>
        <pc:sldMkLst>
          <pc:docMk/>
          <pc:sldMk cId="3341407260" sldId="2147470244"/>
        </pc:sldMkLst>
      </pc:sldChg>
      <pc:sldChg chg="delSp modSp mod delAnim">
        <pc:chgData name="Vik Verma" userId="658c3117-1579-4ad0-bc27-385c6f2212e9" providerId="ADAL" clId="{36AE62C1-946E-48F3-B4C9-ED5CF219945F}" dt="2022-11-08T00:25:57.293" v="50" actId="478"/>
        <pc:sldMkLst>
          <pc:docMk/>
          <pc:sldMk cId="2122861883" sldId="2147470245"/>
        </pc:sldMkLst>
        <pc:spChg chg="mod">
          <ac:chgData name="Vik Verma" userId="658c3117-1579-4ad0-bc27-385c6f2212e9" providerId="ADAL" clId="{36AE62C1-946E-48F3-B4C9-ED5CF219945F}" dt="2022-11-08T00:25:17.504" v="11" actId="20577"/>
          <ac:spMkLst>
            <pc:docMk/>
            <pc:sldMk cId="2122861883" sldId="2147470245"/>
            <ac:spMk id="2" creationId="{C8A33669-5198-0A4A-2C09-136F9A8D05D5}"/>
          </ac:spMkLst>
        </pc:spChg>
        <pc:picChg chg="del">
          <ac:chgData name="Vik Verma" userId="658c3117-1579-4ad0-bc27-385c6f2212e9" providerId="ADAL" clId="{36AE62C1-946E-48F3-B4C9-ED5CF219945F}" dt="2022-11-08T00:25:56.096" v="48" actId="478"/>
          <ac:picMkLst>
            <pc:docMk/>
            <pc:sldMk cId="2122861883" sldId="2147470245"/>
            <ac:picMk id="6" creationId="{5B21A41F-134C-78F6-CDC3-6DD1D897264A}"/>
          </ac:picMkLst>
        </pc:picChg>
        <pc:picChg chg="del">
          <ac:chgData name="Vik Verma" userId="658c3117-1579-4ad0-bc27-385c6f2212e9" providerId="ADAL" clId="{36AE62C1-946E-48F3-B4C9-ED5CF219945F}" dt="2022-11-08T00:25:57.293" v="50" actId="478"/>
          <ac:picMkLst>
            <pc:docMk/>
            <pc:sldMk cId="2122861883" sldId="2147470245"/>
            <ac:picMk id="12" creationId="{0A3F1A8B-3E2F-3BEB-C91F-0E805D1024C9}"/>
          </ac:picMkLst>
        </pc:picChg>
        <pc:picChg chg="del">
          <ac:chgData name="Vik Verma" userId="658c3117-1579-4ad0-bc27-385c6f2212e9" providerId="ADAL" clId="{36AE62C1-946E-48F3-B4C9-ED5CF219945F}" dt="2022-11-08T00:25:56.709" v="49" actId="478"/>
          <ac:picMkLst>
            <pc:docMk/>
            <pc:sldMk cId="2122861883" sldId="2147470245"/>
            <ac:picMk id="14" creationId="{C484C1D4-90E0-6588-F8EA-3E8DC9E1111B}"/>
          </ac:picMkLst>
        </pc:picChg>
        <pc:picChg chg="del">
          <ac:chgData name="Vik Verma" userId="658c3117-1579-4ad0-bc27-385c6f2212e9" providerId="ADAL" clId="{36AE62C1-946E-48F3-B4C9-ED5CF219945F}" dt="2022-11-08T00:25:55.072" v="47" actId="478"/>
          <ac:picMkLst>
            <pc:docMk/>
            <pc:sldMk cId="2122861883" sldId="2147470245"/>
            <ac:picMk id="16" creationId="{38CFB633-58F8-F9F9-633D-D6CE4BA043EA}"/>
          </ac:picMkLst>
        </pc:picChg>
      </pc:sldChg>
      <pc:sldChg chg="delSp modSp mod ord delAnim">
        <pc:chgData name="Vik Verma" userId="658c3117-1579-4ad0-bc27-385c6f2212e9" providerId="ADAL" clId="{36AE62C1-946E-48F3-B4C9-ED5CF219945F}" dt="2022-11-08T00:26:30.333" v="78" actId="20577"/>
        <pc:sldMkLst>
          <pc:docMk/>
          <pc:sldMk cId="1924585684" sldId="2147470247"/>
        </pc:sldMkLst>
        <pc:spChg chg="mod">
          <ac:chgData name="Vik Verma" userId="658c3117-1579-4ad0-bc27-385c6f2212e9" providerId="ADAL" clId="{36AE62C1-946E-48F3-B4C9-ED5CF219945F}" dt="2022-11-08T00:26:30.333" v="78" actId="20577"/>
          <ac:spMkLst>
            <pc:docMk/>
            <pc:sldMk cId="1924585684" sldId="2147470247"/>
            <ac:spMk id="5" creationId="{D3476FDD-6B1D-C6D7-E6FB-35C7893B63F4}"/>
          </ac:spMkLst>
        </pc:spChg>
        <pc:picChg chg="del">
          <ac:chgData name="Vik Verma" userId="658c3117-1579-4ad0-bc27-385c6f2212e9" providerId="ADAL" clId="{36AE62C1-946E-48F3-B4C9-ED5CF219945F}" dt="2022-11-08T00:26:24.779" v="71" actId="478"/>
          <ac:picMkLst>
            <pc:docMk/>
            <pc:sldMk cId="1924585684" sldId="2147470247"/>
            <ac:picMk id="3" creationId="{68163F52-5D93-7420-6B6F-348725CBF8D2}"/>
          </ac:picMkLst>
        </pc:picChg>
        <pc:picChg chg="del">
          <ac:chgData name="Vik Verma" userId="658c3117-1579-4ad0-bc27-385c6f2212e9" providerId="ADAL" clId="{36AE62C1-946E-48F3-B4C9-ED5CF219945F}" dt="2022-11-08T00:26:25.355" v="72" actId="478"/>
          <ac:picMkLst>
            <pc:docMk/>
            <pc:sldMk cId="1924585684" sldId="2147470247"/>
            <ac:picMk id="8" creationId="{C2098BBE-4DC6-22EB-48F4-2219C100B1D7}"/>
          </ac:picMkLst>
        </pc:picChg>
      </pc:sldChg>
      <pc:sldChg chg="delSp modSp mod ord delAnim modAnim">
        <pc:chgData name="Vik Verma" userId="658c3117-1579-4ad0-bc27-385c6f2212e9" providerId="ADAL" clId="{36AE62C1-946E-48F3-B4C9-ED5CF219945F}" dt="2022-11-08T00:27:13.060" v="96"/>
        <pc:sldMkLst>
          <pc:docMk/>
          <pc:sldMk cId="1072898503" sldId="2147470248"/>
        </pc:sldMkLst>
        <pc:spChg chg="mod">
          <ac:chgData name="Vik Verma" userId="658c3117-1579-4ad0-bc27-385c6f2212e9" providerId="ADAL" clId="{36AE62C1-946E-48F3-B4C9-ED5CF219945F}" dt="2022-11-08T00:27:04.973" v="94" actId="20577"/>
          <ac:spMkLst>
            <pc:docMk/>
            <pc:sldMk cId="1072898503" sldId="2147470248"/>
            <ac:spMk id="9" creationId="{2151DF9E-B065-1D3E-32BA-0FF1121E6625}"/>
          </ac:spMkLst>
        </pc:spChg>
        <pc:picChg chg="del">
          <ac:chgData name="Vik Verma" userId="658c3117-1579-4ad0-bc27-385c6f2212e9" providerId="ADAL" clId="{36AE62C1-946E-48F3-B4C9-ED5CF219945F}" dt="2022-11-08T00:26:41.462" v="82" actId="478"/>
          <ac:picMkLst>
            <pc:docMk/>
            <pc:sldMk cId="1072898503" sldId="2147470248"/>
            <ac:picMk id="21" creationId="{255E41CA-30C1-6CA8-159A-EC7810B38D51}"/>
          </ac:picMkLst>
        </pc:picChg>
        <pc:picChg chg="del">
          <ac:chgData name="Vik Verma" userId="658c3117-1579-4ad0-bc27-385c6f2212e9" providerId="ADAL" clId="{36AE62C1-946E-48F3-B4C9-ED5CF219945F}" dt="2022-11-08T00:26:40.835" v="81" actId="478"/>
          <ac:picMkLst>
            <pc:docMk/>
            <pc:sldMk cId="1072898503" sldId="2147470248"/>
            <ac:picMk id="23" creationId="{E1A3D4A6-56E1-AB70-D77F-A6ED68ABC681}"/>
          </ac:picMkLst>
        </pc:picChg>
        <pc:picChg chg="del">
          <ac:chgData name="Vik Verma" userId="658c3117-1579-4ad0-bc27-385c6f2212e9" providerId="ADAL" clId="{36AE62C1-946E-48F3-B4C9-ED5CF219945F}" dt="2022-11-08T00:26:42.295" v="83" actId="478"/>
          <ac:picMkLst>
            <pc:docMk/>
            <pc:sldMk cId="1072898503" sldId="2147470248"/>
            <ac:picMk id="25" creationId="{75AAC49B-9344-A0BB-33D7-9AFA2D0E94E1}"/>
          </ac:picMkLst>
        </pc:picChg>
      </pc:sldChg>
      <pc:sldChg chg="delSp modSp mod delAnim">
        <pc:chgData name="Vik Verma" userId="658c3117-1579-4ad0-bc27-385c6f2212e9" providerId="ADAL" clId="{36AE62C1-946E-48F3-B4C9-ED5CF219945F}" dt="2022-11-08T00:24:52.391" v="4" actId="478"/>
        <pc:sldMkLst>
          <pc:docMk/>
          <pc:sldMk cId="2794242865" sldId="2147470249"/>
        </pc:sldMkLst>
        <pc:spChg chg="del">
          <ac:chgData name="Vik Verma" userId="658c3117-1579-4ad0-bc27-385c6f2212e9" providerId="ADAL" clId="{36AE62C1-946E-48F3-B4C9-ED5CF219945F}" dt="2022-11-08T00:24:52.391" v="4" actId="478"/>
          <ac:spMkLst>
            <pc:docMk/>
            <pc:sldMk cId="2794242865" sldId="2147470249"/>
            <ac:spMk id="2" creationId="{4453298C-0B1D-C6E2-650C-E3E60925CDE2}"/>
          </ac:spMkLst>
        </pc:spChg>
        <pc:spChg chg="del">
          <ac:chgData name="Vik Verma" userId="658c3117-1579-4ad0-bc27-385c6f2212e9" providerId="ADAL" clId="{36AE62C1-946E-48F3-B4C9-ED5CF219945F}" dt="2022-11-08T00:24:52.391" v="4" actId="478"/>
          <ac:spMkLst>
            <pc:docMk/>
            <pc:sldMk cId="2794242865" sldId="2147470249"/>
            <ac:spMk id="3" creationId="{AA4839D6-E9F6-32DF-FB32-D1C65BB5DFE4}"/>
          </ac:spMkLst>
        </pc:spChg>
        <pc:spChg chg="del">
          <ac:chgData name="Vik Verma" userId="658c3117-1579-4ad0-bc27-385c6f2212e9" providerId="ADAL" clId="{36AE62C1-946E-48F3-B4C9-ED5CF219945F}" dt="2022-11-08T00:24:52.391" v="4" actId="478"/>
          <ac:spMkLst>
            <pc:docMk/>
            <pc:sldMk cId="2794242865" sldId="2147470249"/>
            <ac:spMk id="5" creationId="{E9BFFA60-3F11-1B10-0F7E-74A2039D0B9B}"/>
          </ac:spMkLst>
        </pc:spChg>
        <pc:spChg chg="del">
          <ac:chgData name="Vik Verma" userId="658c3117-1579-4ad0-bc27-385c6f2212e9" providerId="ADAL" clId="{36AE62C1-946E-48F3-B4C9-ED5CF219945F}" dt="2022-11-08T00:24:52.391" v="4" actId="478"/>
          <ac:spMkLst>
            <pc:docMk/>
            <pc:sldMk cId="2794242865" sldId="2147470249"/>
            <ac:spMk id="28" creationId="{501DB0ED-CD0F-D0BE-4A79-CCE2B2E4CCD8}"/>
          </ac:spMkLst>
        </pc:spChg>
        <pc:spChg chg="del">
          <ac:chgData name="Vik Verma" userId="658c3117-1579-4ad0-bc27-385c6f2212e9" providerId="ADAL" clId="{36AE62C1-946E-48F3-B4C9-ED5CF219945F}" dt="2022-11-08T00:24:52.391" v="4" actId="478"/>
          <ac:spMkLst>
            <pc:docMk/>
            <pc:sldMk cId="2794242865" sldId="2147470249"/>
            <ac:spMk id="31" creationId="{2CCB9234-06D1-4D48-30E7-353AC10B4242}"/>
          </ac:spMkLst>
        </pc:spChg>
        <pc:spChg chg="del">
          <ac:chgData name="Vik Verma" userId="658c3117-1579-4ad0-bc27-385c6f2212e9" providerId="ADAL" clId="{36AE62C1-946E-48F3-B4C9-ED5CF219945F}" dt="2022-11-08T00:24:52.391" v="4" actId="478"/>
          <ac:spMkLst>
            <pc:docMk/>
            <pc:sldMk cId="2794242865" sldId="2147470249"/>
            <ac:spMk id="32" creationId="{D39C11F9-0B9D-3068-EB2A-7512FF190BA2}"/>
          </ac:spMkLst>
        </pc:spChg>
        <pc:spChg chg="del">
          <ac:chgData name="Vik Verma" userId="658c3117-1579-4ad0-bc27-385c6f2212e9" providerId="ADAL" clId="{36AE62C1-946E-48F3-B4C9-ED5CF219945F}" dt="2022-11-08T00:24:52.391" v="4" actId="478"/>
          <ac:spMkLst>
            <pc:docMk/>
            <pc:sldMk cId="2794242865" sldId="2147470249"/>
            <ac:spMk id="33" creationId="{B330F3D3-A531-AB3E-25CD-AAD8EF3C1542}"/>
          </ac:spMkLst>
        </pc:spChg>
        <pc:spChg chg="del">
          <ac:chgData name="Vik Verma" userId="658c3117-1579-4ad0-bc27-385c6f2212e9" providerId="ADAL" clId="{36AE62C1-946E-48F3-B4C9-ED5CF219945F}" dt="2022-11-08T00:24:52.391" v="4" actId="478"/>
          <ac:spMkLst>
            <pc:docMk/>
            <pc:sldMk cId="2794242865" sldId="2147470249"/>
            <ac:spMk id="52" creationId="{2C2592C8-A1D3-F2CE-9D54-769E00D0C78D}"/>
          </ac:spMkLst>
        </pc:spChg>
        <pc:spChg chg="mod">
          <ac:chgData name="Vik Verma" userId="658c3117-1579-4ad0-bc27-385c6f2212e9" providerId="ADAL" clId="{36AE62C1-946E-48F3-B4C9-ED5CF219945F}" dt="2022-11-08T00:24:47.766" v="3" actId="20577"/>
          <ac:spMkLst>
            <pc:docMk/>
            <pc:sldMk cId="2794242865" sldId="2147470249"/>
            <ac:spMk id="79" creationId="{12195F50-CA31-88F8-747A-A3F947C059A5}"/>
          </ac:spMkLst>
        </pc:spChg>
        <pc:grpChg chg="del">
          <ac:chgData name="Vik Verma" userId="658c3117-1579-4ad0-bc27-385c6f2212e9" providerId="ADAL" clId="{36AE62C1-946E-48F3-B4C9-ED5CF219945F}" dt="2022-11-08T00:24:52.391" v="4" actId="478"/>
          <ac:grpSpMkLst>
            <pc:docMk/>
            <pc:sldMk cId="2794242865" sldId="2147470249"/>
            <ac:grpSpMk id="8" creationId="{AE520BA2-D59D-04D0-4B84-F085B85CC41F}"/>
          </ac:grpSpMkLst>
        </pc:grpChg>
        <pc:grpChg chg="del">
          <ac:chgData name="Vik Verma" userId="658c3117-1579-4ad0-bc27-385c6f2212e9" providerId="ADAL" clId="{36AE62C1-946E-48F3-B4C9-ED5CF219945F}" dt="2022-11-08T00:24:52.391" v="4" actId="478"/>
          <ac:grpSpMkLst>
            <pc:docMk/>
            <pc:sldMk cId="2794242865" sldId="2147470249"/>
            <ac:grpSpMk id="20" creationId="{89940B17-57F9-BADE-F601-7CBA1711EDB4}"/>
          </ac:grpSpMkLst>
        </pc:grpChg>
        <pc:grpChg chg="del">
          <ac:chgData name="Vik Verma" userId="658c3117-1579-4ad0-bc27-385c6f2212e9" providerId="ADAL" clId="{36AE62C1-946E-48F3-B4C9-ED5CF219945F}" dt="2022-11-08T00:24:52.391" v="4" actId="478"/>
          <ac:grpSpMkLst>
            <pc:docMk/>
            <pc:sldMk cId="2794242865" sldId="2147470249"/>
            <ac:grpSpMk id="23" creationId="{131873E4-FAA2-6F85-EA78-7AF546BFCEFB}"/>
          </ac:grpSpMkLst>
        </pc:grpChg>
        <pc:grpChg chg="del">
          <ac:chgData name="Vik Verma" userId="658c3117-1579-4ad0-bc27-385c6f2212e9" providerId="ADAL" clId="{36AE62C1-946E-48F3-B4C9-ED5CF219945F}" dt="2022-11-08T00:24:52.391" v="4" actId="478"/>
          <ac:grpSpMkLst>
            <pc:docMk/>
            <pc:sldMk cId="2794242865" sldId="2147470249"/>
            <ac:grpSpMk id="56" creationId="{CF852D24-017B-F435-B409-2A30AA92ACA1}"/>
          </ac:grpSpMkLst>
        </pc:grpChg>
        <pc:grpChg chg="del">
          <ac:chgData name="Vik Verma" userId="658c3117-1579-4ad0-bc27-385c6f2212e9" providerId="ADAL" clId="{36AE62C1-946E-48F3-B4C9-ED5CF219945F}" dt="2022-11-08T00:24:52.391" v="4" actId="478"/>
          <ac:grpSpMkLst>
            <pc:docMk/>
            <pc:sldMk cId="2794242865" sldId="2147470249"/>
            <ac:grpSpMk id="59" creationId="{D01CA0E5-C5E4-89F1-5C08-D0FDEC589F99}"/>
          </ac:grpSpMkLst>
        </pc:grpChg>
        <pc:grpChg chg="del">
          <ac:chgData name="Vik Verma" userId="658c3117-1579-4ad0-bc27-385c6f2212e9" providerId="ADAL" clId="{36AE62C1-946E-48F3-B4C9-ED5CF219945F}" dt="2022-11-08T00:24:52.391" v="4" actId="478"/>
          <ac:grpSpMkLst>
            <pc:docMk/>
            <pc:sldMk cId="2794242865" sldId="2147470249"/>
            <ac:grpSpMk id="137" creationId="{C8BA399C-1D18-D348-0C12-0743349902BB}"/>
          </ac:grpSpMkLst>
        </pc:grpChg>
        <pc:grpChg chg="del">
          <ac:chgData name="Vik Verma" userId="658c3117-1579-4ad0-bc27-385c6f2212e9" providerId="ADAL" clId="{36AE62C1-946E-48F3-B4C9-ED5CF219945F}" dt="2022-11-08T00:24:52.391" v="4" actId="478"/>
          <ac:grpSpMkLst>
            <pc:docMk/>
            <pc:sldMk cId="2794242865" sldId="2147470249"/>
            <ac:grpSpMk id="151" creationId="{729A233D-5FEE-D16C-8A2A-62AD11444129}"/>
          </ac:grpSpMkLst>
        </pc:grpChg>
        <pc:grpChg chg="del">
          <ac:chgData name="Vik Verma" userId="658c3117-1579-4ad0-bc27-385c6f2212e9" providerId="ADAL" clId="{36AE62C1-946E-48F3-B4C9-ED5CF219945F}" dt="2022-11-08T00:24:52.391" v="4" actId="478"/>
          <ac:grpSpMkLst>
            <pc:docMk/>
            <pc:sldMk cId="2794242865" sldId="2147470249"/>
            <ac:grpSpMk id="154" creationId="{503ECFA3-C5FF-5A29-A3F8-EAC8A80E6DEF}"/>
          </ac:grpSpMkLst>
        </pc:grpChg>
        <pc:graphicFrameChg chg="del">
          <ac:chgData name="Vik Verma" userId="658c3117-1579-4ad0-bc27-385c6f2212e9" providerId="ADAL" clId="{36AE62C1-946E-48F3-B4C9-ED5CF219945F}" dt="2022-11-08T00:24:52.391" v="4" actId="478"/>
          <ac:graphicFrameMkLst>
            <pc:docMk/>
            <pc:sldMk cId="2794242865" sldId="2147470249"/>
            <ac:graphicFrameMk id="30" creationId="{1A0875B4-98DB-F9A6-1664-8168739BE82E}"/>
          </ac:graphicFrameMkLst>
        </pc:graphicFrameChg>
        <pc:picChg chg="del">
          <ac:chgData name="Vik Verma" userId="658c3117-1579-4ad0-bc27-385c6f2212e9" providerId="ADAL" clId="{36AE62C1-946E-48F3-B4C9-ED5CF219945F}" dt="2022-11-08T00:24:52.391" v="4" actId="478"/>
          <ac:picMkLst>
            <pc:docMk/>
            <pc:sldMk cId="2794242865" sldId="2147470249"/>
            <ac:picMk id="35" creationId="{6A88C28D-04A1-2EA4-2E13-284A6054D30A}"/>
          </ac:picMkLst>
        </pc:picChg>
        <pc:cxnChg chg="del">
          <ac:chgData name="Vik Verma" userId="658c3117-1579-4ad0-bc27-385c6f2212e9" providerId="ADAL" clId="{36AE62C1-946E-48F3-B4C9-ED5CF219945F}" dt="2022-11-08T00:24:52.391" v="4" actId="478"/>
          <ac:cxnSpMkLst>
            <pc:docMk/>
            <pc:sldMk cId="2794242865" sldId="2147470249"/>
            <ac:cxnSpMk id="27" creationId="{06C0A6D2-4B58-BD58-1895-44F8DF6C9173}"/>
          </ac:cxnSpMkLst>
        </pc:cxnChg>
        <pc:cxnChg chg="del">
          <ac:chgData name="Vik Verma" userId="658c3117-1579-4ad0-bc27-385c6f2212e9" providerId="ADAL" clId="{36AE62C1-946E-48F3-B4C9-ED5CF219945F}" dt="2022-11-08T00:24:52.391" v="4" actId="478"/>
          <ac:cxnSpMkLst>
            <pc:docMk/>
            <pc:sldMk cId="2794242865" sldId="2147470249"/>
            <ac:cxnSpMk id="34" creationId="{1207C92E-E581-8E86-B464-8CB3F74A1B4D}"/>
          </ac:cxnSpMkLst>
        </pc:cxnChg>
        <pc:cxnChg chg="del">
          <ac:chgData name="Vik Verma" userId="658c3117-1579-4ad0-bc27-385c6f2212e9" providerId="ADAL" clId="{36AE62C1-946E-48F3-B4C9-ED5CF219945F}" dt="2022-11-08T00:24:52.391" v="4" actId="478"/>
          <ac:cxnSpMkLst>
            <pc:docMk/>
            <pc:sldMk cId="2794242865" sldId="2147470249"/>
            <ac:cxnSpMk id="36" creationId="{3F7C60AC-43CB-66D2-3AF7-373AE74C7132}"/>
          </ac:cxnSpMkLst>
        </pc:cxnChg>
        <pc:cxnChg chg="del">
          <ac:chgData name="Vik Verma" userId="658c3117-1579-4ad0-bc27-385c6f2212e9" providerId="ADAL" clId="{36AE62C1-946E-48F3-B4C9-ED5CF219945F}" dt="2022-11-08T00:24:52.391" v="4" actId="478"/>
          <ac:cxnSpMkLst>
            <pc:docMk/>
            <pc:sldMk cId="2794242865" sldId="2147470249"/>
            <ac:cxnSpMk id="38" creationId="{31CB3994-9826-DE10-5D33-6E1BC7804E9C}"/>
          </ac:cxnSpMkLst>
        </pc:cxnChg>
        <pc:cxnChg chg="del">
          <ac:chgData name="Vik Verma" userId="658c3117-1579-4ad0-bc27-385c6f2212e9" providerId="ADAL" clId="{36AE62C1-946E-48F3-B4C9-ED5CF219945F}" dt="2022-11-08T00:24:52.391" v="4" actId="478"/>
          <ac:cxnSpMkLst>
            <pc:docMk/>
            <pc:sldMk cId="2794242865" sldId="2147470249"/>
            <ac:cxnSpMk id="50" creationId="{84E6B883-26E7-341B-BC35-1AEB977417F7}"/>
          </ac:cxnSpMkLst>
        </pc:cxnChg>
      </pc:sldChg>
      <pc:sldChg chg="delSp mod ord delAnim">
        <pc:chgData name="Vik Verma" userId="658c3117-1579-4ad0-bc27-385c6f2212e9" providerId="ADAL" clId="{36AE62C1-946E-48F3-B4C9-ED5CF219945F}" dt="2022-11-08T00:27:29.019" v="102"/>
        <pc:sldMkLst>
          <pc:docMk/>
          <pc:sldMk cId="1801982645" sldId="2147470250"/>
        </pc:sldMkLst>
        <pc:spChg chg="del">
          <ac:chgData name="Vik Verma" userId="658c3117-1579-4ad0-bc27-385c6f2212e9" providerId="ADAL" clId="{36AE62C1-946E-48F3-B4C9-ED5CF219945F}" dt="2022-11-08T00:27:22.239" v="98" actId="478"/>
          <ac:spMkLst>
            <pc:docMk/>
            <pc:sldMk cId="1801982645" sldId="2147470250"/>
            <ac:spMk id="6" creationId="{827B232A-1021-3B8F-AC38-DE0CA560D83A}"/>
          </ac:spMkLst>
        </pc:spChg>
        <pc:spChg chg="del">
          <ac:chgData name="Vik Verma" userId="658c3117-1579-4ad0-bc27-385c6f2212e9" providerId="ADAL" clId="{36AE62C1-946E-48F3-B4C9-ED5CF219945F}" dt="2022-11-08T00:27:23.373" v="99" actId="478"/>
          <ac:spMkLst>
            <pc:docMk/>
            <pc:sldMk cId="1801982645" sldId="2147470250"/>
            <ac:spMk id="7" creationId="{DECDF191-2B04-E982-66AE-BB983CC9E4D4}"/>
          </ac:spMkLst>
        </pc:spChg>
        <pc:spChg chg="del">
          <ac:chgData name="Vik Verma" userId="658c3117-1579-4ad0-bc27-385c6f2212e9" providerId="ADAL" clId="{36AE62C1-946E-48F3-B4C9-ED5CF219945F}" dt="2022-11-08T00:27:24.502" v="100" actId="478"/>
          <ac:spMkLst>
            <pc:docMk/>
            <pc:sldMk cId="1801982645" sldId="2147470250"/>
            <ac:spMk id="8" creationId="{E40B4E88-7765-6709-8D29-F1066911D554}"/>
          </ac:spMkLst>
        </pc:spChg>
        <pc:picChg chg="del">
          <ac:chgData name="Vik Verma" userId="658c3117-1579-4ad0-bc27-385c6f2212e9" providerId="ADAL" clId="{36AE62C1-946E-48F3-B4C9-ED5CF219945F}" dt="2022-11-08T00:27:18.885" v="97" actId="478"/>
          <ac:picMkLst>
            <pc:docMk/>
            <pc:sldMk cId="1801982645" sldId="2147470250"/>
            <ac:picMk id="16" creationId="{287638B0-CF9D-9064-FE88-C2D79F93C024}"/>
          </ac:picMkLst>
        </pc:picChg>
      </pc:sldChg>
      <pc:sldChg chg="del">
        <pc:chgData name="Vik Verma" userId="658c3117-1579-4ad0-bc27-385c6f2212e9" providerId="ADAL" clId="{36AE62C1-946E-48F3-B4C9-ED5CF219945F}" dt="2022-11-08T00:27:35.387" v="103" actId="47"/>
        <pc:sldMkLst>
          <pc:docMk/>
          <pc:sldMk cId="750219973" sldId="2147470252"/>
        </pc:sldMkLst>
      </pc:sldChg>
      <pc:sldChg chg="del">
        <pc:chgData name="Vik Verma" userId="658c3117-1579-4ad0-bc27-385c6f2212e9" providerId="ADAL" clId="{36AE62C1-946E-48F3-B4C9-ED5CF219945F}" dt="2022-11-08T00:27:35.387" v="103" actId="47"/>
        <pc:sldMkLst>
          <pc:docMk/>
          <pc:sldMk cId="2801615859" sldId="2147470253"/>
        </pc:sldMkLst>
      </pc:sldChg>
      <pc:sldChg chg="del">
        <pc:chgData name="Vik Verma" userId="658c3117-1579-4ad0-bc27-385c6f2212e9" providerId="ADAL" clId="{36AE62C1-946E-48F3-B4C9-ED5CF219945F}" dt="2022-11-08T00:27:35.387" v="103" actId="47"/>
        <pc:sldMkLst>
          <pc:docMk/>
          <pc:sldMk cId="2394336652" sldId="2147470259"/>
        </pc:sldMkLst>
      </pc:sldChg>
      <pc:sldChg chg="delSp modSp mod delAnim">
        <pc:chgData name="Vik Verma" userId="658c3117-1579-4ad0-bc27-385c6f2212e9" providerId="ADAL" clId="{36AE62C1-946E-48F3-B4C9-ED5CF219945F}" dt="2022-11-08T00:26:11.871" v="63" actId="20577"/>
        <pc:sldMkLst>
          <pc:docMk/>
          <pc:sldMk cId="1293919443" sldId="2147470260"/>
        </pc:sldMkLst>
        <pc:spChg chg="mod">
          <ac:chgData name="Vik Verma" userId="658c3117-1579-4ad0-bc27-385c6f2212e9" providerId="ADAL" clId="{36AE62C1-946E-48F3-B4C9-ED5CF219945F}" dt="2022-11-08T00:26:11.871" v="63" actId="20577"/>
          <ac:spMkLst>
            <pc:docMk/>
            <pc:sldMk cId="1293919443" sldId="2147470260"/>
            <ac:spMk id="9" creationId="{AB4922DC-D046-FA21-C116-2955B6DD0F7A}"/>
          </ac:spMkLst>
        </pc:spChg>
        <pc:picChg chg="del mod">
          <ac:chgData name="Vik Verma" userId="658c3117-1579-4ad0-bc27-385c6f2212e9" providerId="ADAL" clId="{36AE62C1-946E-48F3-B4C9-ED5CF219945F}" dt="2022-11-08T00:25:59.602" v="51" actId="478"/>
          <ac:picMkLst>
            <pc:docMk/>
            <pc:sldMk cId="1293919443" sldId="2147470260"/>
            <ac:picMk id="27" creationId="{A8BAFAD5-F55B-0A70-8546-965525BBB7B1}"/>
          </ac:picMkLst>
        </pc:picChg>
        <pc:picChg chg="del mod">
          <ac:chgData name="Vik Verma" userId="658c3117-1579-4ad0-bc27-385c6f2212e9" providerId="ADAL" clId="{36AE62C1-946E-48F3-B4C9-ED5CF219945F}" dt="2022-11-08T00:26:00.692" v="52" actId="478"/>
          <ac:picMkLst>
            <pc:docMk/>
            <pc:sldMk cId="1293919443" sldId="2147470260"/>
            <ac:picMk id="29" creationId="{6ADC1451-E674-4F31-2610-75AEAA5BAEF1}"/>
          </ac:picMkLst>
        </pc:picChg>
        <pc:picChg chg="del mod">
          <ac:chgData name="Vik Verma" userId="658c3117-1579-4ad0-bc27-385c6f2212e9" providerId="ADAL" clId="{36AE62C1-946E-48F3-B4C9-ED5CF219945F}" dt="2022-11-08T00:26:01.461" v="53" actId="478"/>
          <ac:picMkLst>
            <pc:docMk/>
            <pc:sldMk cId="1293919443" sldId="2147470260"/>
            <ac:picMk id="31" creationId="{75FA24D7-F53D-217C-11DE-F1A904BD77E8}"/>
          </ac:picMkLst>
        </pc:picChg>
      </pc:sldChg>
      <pc:sldChg chg="del">
        <pc:chgData name="Vik Verma" userId="658c3117-1579-4ad0-bc27-385c6f2212e9" providerId="ADAL" clId="{36AE62C1-946E-48F3-B4C9-ED5CF219945F}" dt="2022-11-08T00:25:00.753" v="6" actId="2696"/>
        <pc:sldMkLst>
          <pc:docMk/>
          <pc:sldMk cId="103764342" sldId="2147470261"/>
        </pc:sldMkLst>
      </pc:sldChg>
      <pc:sldChg chg="del">
        <pc:chgData name="Vik Verma" userId="658c3117-1579-4ad0-bc27-385c6f2212e9" providerId="ADAL" clId="{36AE62C1-946E-48F3-B4C9-ED5CF219945F}" dt="2022-11-08T00:27:35.387" v="103" actId="47"/>
        <pc:sldMkLst>
          <pc:docMk/>
          <pc:sldMk cId="2415002212" sldId="2147470262"/>
        </pc:sldMkLst>
      </pc:sldChg>
      <pc:sldChg chg="del">
        <pc:chgData name="Vik Verma" userId="658c3117-1579-4ad0-bc27-385c6f2212e9" providerId="ADAL" clId="{36AE62C1-946E-48F3-B4C9-ED5CF219945F}" dt="2022-11-08T00:27:35.387" v="103" actId="47"/>
        <pc:sldMkLst>
          <pc:docMk/>
          <pc:sldMk cId="3856108518" sldId="2147470263"/>
        </pc:sldMkLst>
      </pc:sldChg>
      <pc:sldChg chg="delSp modAnim">
        <pc:chgData name="Vik Verma" userId="658c3117-1579-4ad0-bc27-385c6f2212e9" providerId="ADAL" clId="{36AE62C1-946E-48F3-B4C9-ED5CF219945F}" dt="2022-11-08T00:26:37.099" v="80" actId="478"/>
        <pc:sldMkLst>
          <pc:docMk/>
          <pc:sldMk cId="763586381" sldId="2147470264"/>
        </pc:sldMkLst>
        <pc:picChg chg="del">
          <ac:chgData name="Vik Verma" userId="658c3117-1579-4ad0-bc27-385c6f2212e9" providerId="ADAL" clId="{36AE62C1-946E-48F3-B4C9-ED5CF219945F}" dt="2022-11-08T00:26:36.455" v="79" actId="478"/>
          <ac:picMkLst>
            <pc:docMk/>
            <pc:sldMk cId="763586381" sldId="2147470264"/>
            <ac:picMk id="1026" creationId="{36F5FE17-D6C6-DD5E-4C51-280CDD3F1ECF}"/>
          </ac:picMkLst>
        </pc:picChg>
        <pc:picChg chg="del">
          <ac:chgData name="Vik Verma" userId="658c3117-1579-4ad0-bc27-385c6f2212e9" providerId="ADAL" clId="{36AE62C1-946E-48F3-B4C9-ED5CF219945F}" dt="2022-11-08T00:26:37.099" v="80" actId="478"/>
          <ac:picMkLst>
            <pc:docMk/>
            <pc:sldMk cId="763586381" sldId="2147470264"/>
            <ac:picMk id="1027" creationId="{BCC39EF0-381C-F661-9DBC-1F291B41C965}"/>
          </ac:picMkLst>
        </pc:picChg>
      </pc:sldChg>
      <pc:sldMasterChg chg="delSldLayout">
        <pc:chgData name="Vik Verma" userId="658c3117-1579-4ad0-bc27-385c6f2212e9" providerId="ADAL" clId="{36AE62C1-946E-48F3-B4C9-ED5CF219945F}" dt="2022-11-08T00:24:56.670" v="5" actId="2696"/>
        <pc:sldMasterMkLst>
          <pc:docMk/>
          <pc:sldMasterMk cId="1166786584" sldId="2147485205"/>
        </pc:sldMasterMkLst>
        <pc:sldLayoutChg chg="del">
          <pc:chgData name="Vik Verma" userId="658c3117-1579-4ad0-bc27-385c6f2212e9" providerId="ADAL" clId="{36AE62C1-946E-48F3-B4C9-ED5CF219945F}" dt="2022-11-08T00:24:56.670" v="5" actId="2696"/>
          <pc:sldLayoutMkLst>
            <pc:docMk/>
            <pc:sldMasterMk cId="1166786584" sldId="2147485205"/>
            <pc:sldLayoutMk cId="2022043503" sldId="214748529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11/8/2022 11:24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11/8/2022 11:23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11/8/2022 11:23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94600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[Talk Track]</a:t>
            </a:r>
          </a:p>
          <a:p>
            <a:r>
              <a:rPr lang="en-AU" dirty="0"/>
              <a:t>Let’s talk about achieving Least privilege for the identities. Primary means of achieving that is by running regular access reviews, which you currently use Azure AD access reviews for. If you look at regulatory metrices for reviews, some of the important things to ensure completeness of access reviews are:</a:t>
            </a:r>
          </a:p>
          <a:p>
            <a:pPr marL="171450" indent="-171450">
              <a:buFont typeface="Arial" panose="020B0604020202020204" pitchFamily="34" charset="0"/>
              <a:buChar char="•"/>
            </a:pPr>
            <a:r>
              <a:rPr lang="en-AU" dirty="0"/>
              <a:t>Frequency - Regular reviews multiple reviews (feedback)</a:t>
            </a:r>
          </a:p>
          <a:p>
            <a:pPr marL="171450" indent="-171450">
              <a:buFont typeface="Arial" panose="020B0604020202020204" pitchFamily="34" charset="0"/>
              <a:buChar char="•"/>
            </a:pPr>
            <a:r>
              <a:rPr lang="en-AU" dirty="0"/>
              <a:t>Scope – Completeness. Decision owned by information asset owner</a:t>
            </a:r>
          </a:p>
          <a:p>
            <a:pPr marL="171450" indent="-171450">
              <a:buFont typeface="Arial" panose="020B0604020202020204" pitchFamily="34" charset="0"/>
              <a:buChar char="•"/>
            </a:pPr>
            <a:r>
              <a:rPr lang="en-AU" dirty="0"/>
              <a:t>Completeness - Metrics – review access [by role, privilege, ageing, coverage%)</a:t>
            </a:r>
          </a:p>
          <a:p>
            <a:r>
              <a:rPr lang="en-AU" dirty="0"/>
              <a:t>[Click] The organisations use tools like SailPoint or Saviynt or Azure AD Access Review.</a:t>
            </a:r>
          </a:p>
          <a:p>
            <a:r>
              <a:rPr lang="en-AU" dirty="0"/>
              <a:t>[Click] This mainly covers membership validation.</a:t>
            </a:r>
          </a:p>
          <a:p>
            <a:r>
              <a:rPr lang="en-AU" dirty="0"/>
              <a:t>[Click] Similarly, when elevated permissions are needed for administrative tasks, it’s recommended to provision that JIT. </a:t>
            </a:r>
          </a:p>
          <a:p>
            <a:r>
              <a:rPr lang="en-AU" dirty="0"/>
              <a:t>[Click] This is done using PAM process with tools like CyberArk or Azure AD PIM.</a:t>
            </a:r>
          </a:p>
          <a:p>
            <a:r>
              <a:rPr lang="en-AU" dirty="0"/>
              <a:t>Notice that this is still about ensuring right membership to elevated roles or groups, or access to a session created with an identity that has these roles or groups.</a:t>
            </a:r>
          </a:p>
          <a:p>
            <a:endParaRPr lang="en-AU" dirty="0"/>
          </a:p>
          <a:p>
            <a:r>
              <a:rPr lang="en-AU" dirty="0"/>
              <a:t>[Click] However it still leaves the risk of these roles providing more permissions than the given identities need for the job. </a:t>
            </a:r>
          </a:p>
          <a:p>
            <a:r>
              <a:rPr lang="en-AU" dirty="0"/>
              <a:t>[Click] That’s where an Entitlement Management solution like EPM comes in to help Discover where the roles are provisioned with more permissions than needed, and remediate the extra permissions from those roles.</a:t>
            </a:r>
          </a:p>
          <a:p>
            <a:endParaRPr lang="en-AU" dirty="0"/>
          </a:p>
          <a:p>
            <a:r>
              <a:rPr lang="en-AU" dirty="0"/>
              <a:t>** sidenote – Presence of these IGA/ PAM tools is very common in ANZ. And we do not compete with them with EPM, but play together.</a:t>
            </a:r>
          </a:p>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569EA-CF53-044A-A738-2E0A0478045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75761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11/8/2022 11:23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2150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PAM</a:t>
            </a:r>
          </a:p>
          <a:p>
            <a:pPr marL="342900" indent="-342900">
              <a:buAutoNum type="arabicPeriod"/>
            </a:pPr>
            <a:r>
              <a:rPr lang="en-AU" dirty="0"/>
              <a:t>Enforce </a:t>
            </a:r>
            <a:r>
              <a:rPr lang="en-AU" dirty="0" err="1"/>
              <a:t>priv</a:t>
            </a:r>
            <a:r>
              <a:rPr lang="en-AU" dirty="0"/>
              <a:t> access – Enforcing role based provisioning, Request / </a:t>
            </a:r>
            <a:r>
              <a:rPr lang="en-AU" dirty="0" err="1"/>
              <a:t>Approal</a:t>
            </a:r>
            <a:r>
              <a:rPr lang="en-AU" dirty="0"/>
              <a:t> for access elevation, POD</a:t>
            </a:r>
          </a:p>
          <a:p>
            <a:pPr marL="342900" indent="-342900">
              <a:buAutoNum type="arabicPeriod"/>
            </a:pPr>
            <a:r>
              <a:rPr lang="en-AU" dirty="0"/>
              <a:t>Session management - Cred vault, auth brokering, session recording</a:t>
            </a:r>
          </a:p>
          <a:p>
            <a:pPr marL="342900" indent="-342900">
              <a:buAutoNum type="arabicPeriod"/>
            </a:pPr>
            <a:endParaRPr lang="en-AU" dirty="0"/>
          </a:p>
          <a:p>
            <a:pPr marL="0" indent="0">
              <a:buNone/>
            </a:pPr>
            <a:r>
              <a:rPr lang="en-AU" dirty="0"/>
              <a:t>Entitlement Management</a:t>
            </a:r>
          </a:p>
          <a:p>
            <a:pPr marL="0" indent="0">
              <a:buNone/>
            </a:pPr>
            <a:r>
              <a:rPr lang="en-AU" dirty="0"/>
              <a:t>1. Permission analytics</a:t>
            </a:r>
          </a:p>
          <a:p>
            <a:pPr marL="0" indent="0">
              <a:buNone/>
            </a:pPr>
            <a:r>
              <a:rPr lang="en-AU" dirty="0"/>
              <a:t>2. Role templating, recommendation</a:t>
            </a:r>
          </a:p>
          <a:p>
            <a:pPr marL="0" indent="0">
              <a:buNone/>
            </a:pPr>
            <a:r>
              <a:rPr lang="en-AU" dirty="0"/>
              <a:t>3. Role right-sizing</a:t>
            </a:r>
          </a:p>
          <a:p>
            <a:pPr marL="0" indent="0">
              <a:buNone/>
            </a:pPr>
            <a:endParaRPr lang="en-AU" dirty="0"/>
          </a:p>
          <a:p>
            <a:pPr marL="0" indent="0">
              <a:buNone/>
            </a:pPr>
            <a:r>
              <a:rPr lang="en-AU" dirty="0"/>
              <a:t>CSPM (IAM space)</a:t>
            </a:r>
          </a:p>
          <a:p>
            <a:pPr marL="0" indent="0">
              <a:buNone/>
            </a:pPr>
            <a:r>
              <a:rPr lang="en-AU" dirty="0"/>
              <a:t>Policy based assess evaluation and enforcement</a:t>
            </a:r>
          </a:p>
          <a:p>
            <a:pPr marL="0" indent="0">
              <a:buNone/>
            </a:pPr>
            <a:r>
              <a:rPr lang="en-AU" dirty="0"/>
              <a:t>Compliance support and access recommendation</a:t>
            </a:r>
          </a:p>
          <a:p>
            <a:pPr marL="0" indent="0">
              <a:buNone/>
            </a:pP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569EA-CF53-044A-A738-2E0A0478045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23244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are multiple ways to slice this information</a:t>
            </a:r>
          </a:p>
          <a:p>
            <a:pPr marL="171450" indent="-171450">
              <a:buFont typeface="Arial" panose="020B0604020202020204" pitchFamily="34" charset="0"/>
              <a:buChar char="•"/>
            </a:pPr>
            <a:r>
              <a:rPr lang="en-AU" dirty="0"/>
              <a:t>Identity view – prioritise critical identities and service principals</a:t>
            </a:r>
          </a:p>
          <a:p>
            <a:pPr marL="171450" indent="-171450">
              <a:buFont typeface="Arial" panose="020B0604020202020204" pitchFamily="34" charset="0"/>
              <a:buChar char="•"/>
            </a:pPr>
            <a:r>
              <a:rPr lang="en-AU" dirty="0"/>
              <a:t>Group view – Easier to remediate at group level. Helps consolidate</a:t>
            </a:r>
          </a:p>
          <a:p>
            <a:pPr marL="171450" indent="-171450">
              <a:buFont typeface="Arial" panose="020B0604020202020204" pitchFamily="34" charset="0"/>
              <a:buChar char="•"/>
            </a:pPr>
            <a:r>
              <a:rPr lang="en-AU" dirty="0"/>
              <a:t>Resource view – Usage trend and permission map</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&lt;Click&gt;</a:t>
            </a:r>
          </a:p>
          <a:p>
            <a:endParaRPr lang="en-AU"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11/8/2022 11:23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352858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11/8/2022 11:23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543686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Remediation is a process of creating right-sized roles that provide access to these groups and identities.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11/8/2022 11:23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26200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gray">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Picture 6">
            <a:extLst>
              <a:ext uri="{FF2B5EF4-FFF2-40B4-BE49-F238E27FC236}">
                <a16:creationId xmlns:a16="http://schemas.microsoft.com/office/drawing/2014/main" id="{DCE321EF-5297-4BC8-853D-BAA6A1AF47EA}"/>
              </a:ext>
            </a:extLst>
          </p:cNvPr>
          <p:cNvPicPr>
            <a:picLocks noChangeAspect="1"/>
          </p:cNvPicPr>
          <p:nvPr userDrawn="1"/>
        </p:nvPicPr>
        <p:blipFill>
          <a:blip r:embed="rId2"/>
          <a:stretch>
            <a:fillRect/>
          </a:stretch>
        </p:blipFill>
        <p:spPr>
          <a:xfrm>
            <a:off x="582043" y="585788"/>
            <a:ext cx="2308795" cy="294139"/>
          </a:xfrm>
          <a:prstGeom prst="rect">
            <a:avLst/>
          </a:prstGeom>
        </p:spPr>
      </p:pic>
    </p:spTree>
    <p:extLst>
      <p:ext uri="{BB962C8B-B14F-4D97-AF65-F5344CB8AC3E}">
        <p14:creationId xmlns:p14="http://schemas.microsoft.com/office/powerpoint/2010/main" val="26068186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8263" y="457200"/>
            <a:ext cx="5215637" cy="553998"/>
          </a:xfrm>
        </p:spPr>
        <p:txBody>
          <a:bodyPr/>
          <a:lstStyle>
            <a:lvl1pPr>
              <a:defRPr/>
            </a:lvl1pPr>
          </a:lstStyle>
          <a:p>
            <a:r>
              <a:rPr lang="en-US"/>
              <a:t>Agenda</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614E108-2258-4959-A182-798030A0C286}"/>
              </a:ext>
            </a:extLst>
          </p:cNvPr>
          <p:cNvSpPr/>
          <p:nvPr userDrawn="1"/>
        </p:nvSpPr>
        <p:spPr bwMode="auto">
          <a:xfrm>
            <a:off x="6395722" y="0"/>
            <a:ext cx="5796278"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22E07E8F-16B4-4F77-8278-6A843F1B9F57}"/>
              </a:ext>
            </a:extLst>
          </p:cNvPr>
          <p:cNvGrpSpPr/>
          <p:nvPr userDrawn="1"/>
        </p:nvGrpSpPr>
        <p:grpSpPr>
          <a:xfrm rot="16200000">
            <a:off x="7643952" y="2603639"/>
            <a:ext cx="5424211" cy="3084509"/>
            <a:chOff x="6395721" y="4420906"/>
            <a:chExt cx="3250001" cy="1848132"/>
          </a:xfrm>
        </p:grpSpPr>
        <p:sp>
          <p:nvSpPr>
            <p:cNvPr id="27" name="Rectangle: Top Corners Rounded 26">
              <a:extLst>
                <a:ext uri="{FF2B5EF4-FFF2-40B4-BE49-F238E27FC236}">
                  <a16:creationId xmlns:a16="http://schemas.microsoft.com/office/drawing/2014/main" id="{B26B5DC7-3928-4E30-95C7-101CC42758F9}"/>
                </a:ext>
              </a:extLst>
            </p:cNvPr>
            <p:cNvSpPr/>
            <p:nvPr userDrawn="1"/>
          </p:nvSpPr>
          <p:spPr bwMode="auto">
            <a:xfrm rot="5400000">
              <a:off x="6879140" y="3937487"/>
              <a:ext cx="501648" cy="1468485"/>
            </a:xfrm>
            <a:prstGeom prst="round2SameRect">
              <a:avLst>
                <a:gd name="adj1" fmla="val 50000"/>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5" name="Oval 24">
              <a:extLst>
                <a:ext uri="{FF2B5EF4-FFF2-40B4-BE49-F238E27FC236}">
                  <a16:creationId xmlns:a16="http://schemas.microsoft.com/office/drawing/2014/main" id="{6F2E0A55-6A95-45A9-9988-FD4377975EAD}"/>
                </a:ext>
              </a:extLst>
            </p:cNvPr>
            <p:cNvSpPr/>
            <p:nvPr userDrawn="1"/>
          </p:nvSpPr>
          <p:spPr bwMode="auto">
            <a:xfrm>
              <a:off x="7407431" y="4471065"/>
              <a:ext cx="401326" cy="40132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8" name="Rectangle: Top Corners Rounded 27">
              <a:extLst>
                <a:ext uri="{FF2B5EF4-FFF2-40B4-BE49-F238E27FC236}">
                  <a16:creationId xmlns:a16="http://schemas.microsoft.com/office/drawing/2014/main" id="{EA3F14D9-33C3-411A-8D84-8E8E15E9381B}"/>
                </a:ext>
              </a:extLst>
            </p:cNvPr>
            <p:cNvSpPr/>
            <p:nvPr userDrawn="1"/>
          </p:nvSpPr>
          <p:spPr bwMode="auto">
            <a:xfrm rot="5400000">
              <a:off x="7246261" y="4243608"/>
              <a:ext cx="501648" cy="2202728"/>
            </a:xfrm>
            <a:prstGeom prst="round2SameRect">
              <a:avLst>
                <a:gd name="adj1" fmla="val 50000"/>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9" name="Oval 28">
              <a:extLst>
                <a:ext uri="{FF2B5EF4-FFF2-40B4-BE49-F238E27FC236}">
                  <a16:creationId xmlns:a16="http://schemas.microsoft.com/office/drawing/2014/main" id="{4A285CB0-5ABD-4C59-98FE-F25F8026D321}"/>
                </a:ext>
              </a:extLst>
            </p:cNvPr>
            <p:cNvSpPr/>
            <p:nvPr userDrawn="1"/>
          </p:nvSpPr>
          <p:spPr bwMode="auto">
            <a:xfrm>
              <a:off x="8141673" y="5144307"/>
              <a:ext cx="401326" cy="401326"/>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0" name="Rectangle: Top Corners Rounded 29">
              <a:extLst>
                <a:ext uri="{FF2B5EF4-FFF2-40B4-BE49-F238E27FC236}">
                  <a16:creationId xmlns:a16="http://schemas.microsoft.com/office/drawing/2014/main" id="{6EC31BC0-C04D-4163-9ECB-371CBCE34ADB}"/>
                </a:ext>
              </a:extLst>
            </p:cNvPr>
            <p:cNvSpPr/>
            <p:nvPr userDrawn="1"/>
          </p:nvSpPr>
          <p:spPr bwMode="auto">
            <a:xfrm rot="5400000">
              <a:off x="7769898" y="4393213"/>
              <a:ext cx="501648" cy="3250001"/>
            </a:xfrm>
            <a:prstGeom prst="round2SameRect">
              <a:avLst>
                <a:gd name="adj1" fmla="val 50000"/>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E691BBA6-17F1-4715-BBD9-9570E0AF6EBF}"/>
                </a:ext>
              </a:extLst>
            </p:cNvPr>
            <p:cNvSpPr/>
            <p:nvPr userDrawn="1"/>
          </p:nvSpPr>
          <p:spPr bwMode="auto">
            <a:xfrm>
              <a:off x="9188946" y="5817549"/>
              <a:ext cx="401326" cy="40132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2988445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83832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9699952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98683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4499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8"/>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166786584"/>
      </p:ext>
    </p:extLst>
  </p:cSld>
  <p:clrMap bg1="lt1" tx1="dk1" bg2="lt2" tx2="dk2" accent1="accent1" accent2="accent2" accent3="accent3" accent4="accent4" accent5="accent5" accent6="accent6" hlink="hlink" folHlink="folHlink"/>
  <p:sldLayoutIdLst>
    <p:sldLayoutId id="2147485219" r:id="rId1"/>
    <p:sldLayoutId id="2147485220" r:id="rId2"/>
    <p:sldLayoutId id="2147485233" r:id="rId3"/>
    <p:sldLayoutId id="2147485235" r:id="rId4"/>
    <p:sldLayoutId id="2147485270" r:id="rId5"/>
    <p:sldLayoutId id="2147485289" r:id="rId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87336"/>
            <a:ext cx="9144000" cy="1046440"/>
          </a:xfrm>
        </p:spPr>
        <p:txBody>
          <a:bodyPr/>
          <a:lstStyle/>
          <a:p>
            <a:r>
              <a:rPr lang="en-US" dirty="0" err="1"/>
              <a:t>Entra</a:t>
            </a:r>
            <a:r>
              <a:rPr lang="en-US" dirty="0"/>
              <a:t> Permissions Management</a:t>
            </a:r>
            <a:br>
              <a:rPr lang="en-US" sz="3200" b="1" dirty="0">
                <a:latin typeface="Segoe UI Semilight" panose="020B0402040204020203" pitchFamily="34" charset="0"/>
                <a:cs typeface="Segoe UI Semilight" panose="020B0402040204020203" pitchFamily="34" charset="0"/>
              </a:rPr>
            </a:br>
            <a:r>
              <a:rPr lang="en-US" sz="3200" b="1" dirty="0">
                <a:latin typeface="Segoe UI Semilight" panose="020B0402040204020203" pitchFamily="34" charset="0"/>
                <a:cs typeface="Segoe UI Semilight" panose="020B0402040204020203" pitchFamily="34" charset="0"/>
              </a:rPr>
              <a:t>Executive Summary</a:t>
            </a:r>
            <a:endParaRPr lang="en-US" b="1" dirty="0">
              <a:latin typeface="Segoe UI Semilight" panose="020B0402040204020203" pitchFamily="34" charset="0"/>
              <a:cs typeface="Segoe UI Semilight" panose="020B0402040204020203" pitchFamily="34" charset="0"/>
            </a:endParaRPr>
          </a:p>
        </p:txBody>
      </p:sp>
      <p:sp>
        <p:nvSpPr>
          <p:cNvPr id="5" name="Text Placeholder 4"/>
          <p:cNvSpPr>
            <a:spLocks noGrp="1"/>
          </p:cNvSpPr>
          <p:nvPr>
            <p:ph type="body" sz="quarter" idx="12"/>
          </p:nvPr>
        </p:nvSpPr>
        <p:spPr/>
        <p:txBody>
          <a:bodyPr/>
          <a:lstStyle/>
          <a:p>
            <a:r>
              <a:rPr lang="en-US" dirty="0" err="1"/>
              <a:t>Quantium</a:t>
            </a:r>
            <a:endParaRPr lang="en-US" dirty="0"/>
          </a:p>
        </p:txBody>
      </p:sp>
    </p:spTree>
    <p:extLst>
      <p:ext uri="{BB962C8B-B14F-4D97-AF65-F5344CB8AC3E}">
        <p14:creationId xmlns:p14="http://schemas.microsoft.com/office/powerpoint/2010/main" val="26393798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483;p8">
            <a:extLst>
              <a:ext uri="{FF2B5EF4-FFF2-40B4-BE49-F238E27FC236}">
                <a16:creationId xmlns:a16="http://schemas.microsoft.com/office/drawing/2014/main" id="{D83D921E-6093-1F35-02A7-3CDB126FCB69}"/>
              </a:ext>
            </a:extLst>
          </p:cNvPr>
          <p:cNvGrpSpPr/>
          <p:nvPr/>
        </p:nvGrpSpPr>
        <p:grpSpPr>
          <a:xfrm>
            <a:off x="756445" y="5188752"/>
            <a:ext cx="259648" cy="260792"/>
            <a:chOff x="7718425" y="3248025"/>
            <a:chExt cx="360363" cy="361951"/>
          </a:xfrm>
        </p:grpSpPr>
        <p:sp>
          <p:nvSpPr>
            <p:cNvPr id="6" name="Google Shape;484;p8">
              <a:extLst>
                <a:ext uri="{FF2B5EF4-FFF2-40B4-BE49-F238E27FC236}">
                  <a16:creationId xmlns:a16="http://schemas.microsoft.com/office/drawing/2014/main" id="{519AF3DB-EFBB-1A13-0CFE-FBC6F7085990}"/>
                </a:ext>
              </a:extLst>
            </p:cNvPr>
            <p:cNvSpPr/>
            <p:nvPr/>
          </p:nvSpPr>
          <p:spPr>
            <a:xfrm>
              <a:off x="7718425" y="3248025"/>
              <a:ext cx="360363" cy="331788"/>
            </a:xfrm>
            <a:custGeom>
              <a:avLst/>
              <a:gdLst/>
              <a:ahLst/>
              <a:cxnLst/>
              <a:rect l="l" t="t" r="r" b="b"/>
              <a:pathLst>
                <a:path w="96" h="88" extrusionOk="0">
                  <a:moveTo>
                    <a:pt x="21" y="88"/>
                  </a:moveTo>
                  <a:cubicBezTo>
                    <a:pt x="21" y="88"/>
                    <a:pt x="20" y="88"/>
                    <a:pt x="20" y="88"/>
                  </a:cubicBezTo>
                  <a:cubicBezTo>
                    <a:pt x="8" y="76"/>
                    <a:pt x="8" y="76"/>
                    <a:pt x="8" y="76"/>
                  </a:cubicBezTo>
                  <a:cubicBezTo>
                    <a:pt x="8" y="76"/>
                    <a:pt x="8" y="75"/>
                    <a:pt x="8" y="75"/>
                  </a:cubicBezTo>
                  <a:cubicBezTo>
                    <a:pt x="8" y="74"/>
                    <a:pt x="8" y="74"/>
                    <a:pt x="8" y="73"/>
                  </a:cubicBezTo>
                  <a:cubicBezTo>
                    <a:pt x="17" y="65"/>
                    <a:pt x="17" y="65"/>
                    <a:pt x="17" y="65"/>
                  </a:cubicBezTo>
                  <a:cubicBezTo>
                    <a:pt x="15" y="63"/>
                    <a:pt x="14" y="59"/>
                    <a:pt x="13" y="56"/>
                  </a:cubicBezTo>
                  <a:cubicBezTo>
                    <a:pt x="2" y="56"/>
                    <a:pt x="2" y="56"/>
                    <a:pt x="2" y="56"/>
                  </a:cubicBezTo>
                  <a:cubicBezTo>
                    <a:pt x="1" y="56"/>
                    <a:pt x="0" y="55"/>
                    <a:pt x="0" y="54"/>
                  </a:cubicBezTo>
                  <a:cubicBezTo>
                    <a:pt x="0" y="42"/>
                    <a:pt x="0" y="42"/>
                    <a:pt x="0" y="42"/>
                  </a:cubicBezTo>
                  <a:cubicBezTo>
                    <a:pt x="0" y="41"/>
                    <a:pt x="1" y="40"/>
                    <a:pt x="2" y="40"/>
                  </a:cubicBezTo>
                  <a:cubicBezTo>
                    <a:pt x="13" y="40"/>
                    <a:pt x="13" y="40"/>
                    <a:pt x="13" y="40"/>
                  </a:cubicBezTo>
                  <a:cubicBezTo>
                    <a:pt x="14" y="37"/>
                    <a:pt x="15" y="33"/>
                    <a:pt x="17" y="31"/>
                  </a:cubicBezTo>
                  <a:cubicBezTo>
                    <a:pt x="8" y="23"/>
                    <a:pt x="8" y="23"/>
                    <a:pt x="8" y="23"/>
                  </a:cubicBezTo>
                  <a:cubicBezTo>
                    <a:pt x="8" y="22"/>
                    <a:pt x="8" y="22"/>
                    <a:pt x="8" y="21"/>
                  </a:cubicBezTo>
                  <a:cubicBezTo>
                    <a:pt x="8" y="21"/>
                    <a:pt x="8" y="20"/>
                    <a:pt x="8" y="20"/>
                  </a:cubicBezTo>
                  <a:cubicBezTo>
                    <a:pt x="20" y="8"/>
                    <a:pt x="20" y="8"/>
                    <a:pt x="20" y="8"/>
                  </a:cubicBezTo>
                  <a:cubicBezTo>
                    <a:pt x="20" y="8"/>
                    <a:pt x="22" y="8"/>
                    <a:pt x="23" y="8"/>
                  </a:cubicBezTo>
                  <a:cubicBezTo>
                    <a:pt x="31" y="17"/>
                    <a:pt x="31" y="17"/>
                    <a:pt x="31" y="17"/>
                  </a:cubicBezTo>
                  <a:cubicBezTo>
                    <a:pt x="33" y="15"/>
                    <a:pt x="37" y="14"/>
                    <a:pt x="40" y="13"/>
                  </a:cubicBezTo>
                  <a:cubicBezTo>
                    <a:pt x="40" y="2"/>
                    <a:pt x="40" y="2"/>
                    <a:pt x="40" y="2"/>
                  </a:cubicBezTo>
                  <a:cubicBezTo>
                    <a:pt x="40" y="1"/>
                    <a:pt x="41" y="0"/>
                    <a:pt x="42" y="0"/>
                  </a:cubicBezTo>
                  <a:cubicBezTo>
                    <a:pt x="54" y="0"/>
                    <a:pt x="54" y="0"/>
                    <a:pt x="54" y="0"/>
                  </a:cubicBezTo>
                  <a:cubicBezTo>
                    <a:pt x="55" y="0"/>
                    <a:pt x="56" y="1"/>
                    <a:pt x="56" y="2"/>
                  </a:cubicBezTo>
                  <a:cubicBezTo>
                    <a:pt x="56" y="13"/>
                    <a:pt x="56" y="13"/>
                    <a:pt x="56" y="13"/>
                  </a:cubicBezTo>
                  <a:cubicBezTo>
                    <a:pt x="59" y="14"/>
                    <a:pt x="63" y="15"/>
                    <a:pt x="65" y="17"/>
                  </a:cubicBezTo>
                  <a:cubicBezTo>
                    <a:pt x="73" y="8"/>
                    <a:pt x="73" y="8"/>
                    <a:pt x="73" y="8"/>
                  </a:cubicBezTo>
                  <a:cubicBezTo>
                    <a:pt x="74" y="8"/>
                    <a:pt x="75" y="8"/>
                    <a:pt x="76" y="8"/>
                  </a:cubicBezTo>
                  <a:cubicBezTo>
                    <a:pt x="88" y="20"/>
                    <a:pt x="88" y="20"/>
                    <a:pt x="88" y="20"/>
                  </a:cubicBezTo>
                  <a:cubicBezTo>
                    <a:pt x="88" y="20"/>
                    <a:pt x="88" y="21"/>
                    <a:pt x="88" y="21"/>
                  </a:cubicBezTo>
                  <a:cubicBezTo>
                    <a:pt x="88" y="22"/>
                    <a:pt x="88" y="22"/>
                    <a:pt x="88" y="23"/>
                  </a:cubicBezTo>
                  <a:cubicBezTo>
                    <a:pt x="79" y="31"/>
                    <a:pt x="79" y="31"/>
                    <a:pt x="79" y="31"/>
                  </a:cubicBezTo>
                  <a:cubicBezTo>
                    <a:pt x="81" y="33"/>
                    <a:pt x="82" y="37"/>
                    <a:pt x="83" y="40"/>
                  </a:cubicBezTo>
                  <a:cubicBezTo>
                    <a:pt x="94" y="40"/>
                    <a:pt x="94" y="40"/>
                    <a:pt x="94" y="40"/>
                  </a:cubicBezTo>
                  <a:cubicBezTo>
                    <a:pt x="95" y="40"/>
                    <a:pt x="96" y="41"/>
                    <a:pt x="96" y="42"/>
                  </a:cubicBezTo>
                  <a:cubicBezTo>
                    <a:pt x="96" y="54"/>
                    <a:pt x="96" y="54"/>
                    <a:pt x="96" y="54"/>
                  </a:cubicBezTo>
                  <a:cubicBezTo>
                    <a:pt x="96" y="55"/>
                    <a:pt x="95" y="56"/>
                    <a:pt x="94" y="56"/>
                  </a:cubicBezTo>
                  <a:cubicBezTo>
                    <a:pt x="83" y="56"/>
                    <a:pt x="83" y="56"/>
                    <a:pt x="83" y="56"/>
                  </a:cubicBezTo>
                  <a:cubicBezTo>
                    <a:pt x="82" y="59"/>
                    <a:pt x="81" y="63"/>
                    <a:pt x="79" y="65"/>
                  </a:cubicBezTo>
                  <a:cubicBezTo>
                    <a:pt x="88" y="73"/>
                    <a:pt x="88" y="73"/>
                    <a:pt x="88" y="73"/>
                  </a:cubicBezTo>
                  <a:cubicBezTo>
                    <a:pt x="88" y="74"/>
                    <a:pt x="88" y="76"/>
                    <a:pt x="88" y="76"/>
                  </a:cubicBezTo>
                  <a:cubicBezTo>
                    <a:pt x="76" y="88"/>
                    <a:pt x="76" y="88"/>
                    <a:pt x="76" y="88"/>
                  </a:cubicBezTo>
                  <a:cubicBezTo>
                    <a:pt x="76" y="88"/>
                    <a:pt x="74" y="88"/>
                    <a:pt x="73" y="88"/>
                  </a:cubicBezTo>
                  <a:cubicBezTo>
                    <a:pt x="64" y="78"/>
                    <a:pt x="64" y="78"/>
                    <a:pt x="64" y="78"/>
                  </a:cubicBezTo>
                  <a:cubicBezTo>
                    <a:pt x="63" y="78"/>
                    <a:pt x="63" y="76"/>
                    <a:pt x="64" y="76"/>
                  </a:cubicBezTo>
                  <a:cubicBezTo>
                    <a:pt x="65" y="75"/>
                    <a:pt x="66" y="75"/>
                    <a:pt x="67" y="76"/>
                  </a:cubicBezTo>
                  <a:cubicBezTo>
                    <a:pt x="75" y="83"/>
                    <a:pt x="75" y="83"/>
                    <a:pt x="75" y="83"/>
                  </a:cubicBezTo>
                  <a:cubicBezTo>
                    <a:pt x="83" y="75"/>
                    <a:pt x="83" y="75"/>
                    <a:pt x="83" y="75"/>
                  </a:cubicBezTo>
                  <a:cubicBezTo>
                    <a:pt x="76" y="67"/>
                    <a:pt x="76" y="67"/>
                    <a:pt x="76" y="67"/>
                  </a:cubicBezTo>
                  <a:cubicBezTo>
                    <a:pt x="75" y="66"/>
                    <a:pt x="75" y="65"/>
                    <a:pt x="75" y="65"/>
                  </a:cubicBezTo>
                  <a:cubicBezTo>
                    <a:pt x="77" y="62"/>
                    <a:pt x="79" y="56"/>
                    <a:pt x="79" y="54"/>
                  </a:cubicBezTo>
                  <a:cubicBezTo>
                    <a:pt x="79" y="53"/>
                    <a:pt x="80" y="52"/>
                    <a:pt x="81" y="52"/>
                  </a:cubicBezTo>
                  <a:cubicBezTo>
                    <a:pt x="92" y="52"/>
                    <a:pt x="92" y="52"/>
                    <a:pt x="92" y="52"/>
                  </a:cubicBezTo>
                  <a:cubicBezTo>
                    <a:pt x="92" y="44"/>
                    <a:pt x="92" y="44"/>
                    <a:pt x="92" y="44"/>
                  </a:cubicBezTo>
                  <a:cubicBezTo>
                    <a:pt x="81" y="44"/>
                    <a:pt x="81" y="44"/>
                    <a:pt x="81" y="44"/>
                  </a:cubicBezTo>
                  <a:cubicBezTo>
                    <a:pt x="80" y="44"/>
                    <a:pt x="79" y="43"/>
                    <a:pt x="79" y="42"/>
                  </a:cubicBezTo>
                  <a:cubicBezTo>
                    <a:pt x="79" y="40"/>
                    <a:pt x="77" y="34"/>
                    <a:pt x="75" y="31"/>
                  </a:cubicBezTo>
                  <a:cubicBezTo>
                    <a:pt x="75" y="31"/>
                    <a:pt x="75" y="30"/>
                    <a:pt x="76" y="29"/>
                  </a:cubicBezTo>
                  <a:cubicBezTo>
                    <a:pt x="83" y="21"/>
                    <a:pt x="83" y="21"/>
                    <a:pt x="83" y="21"/>
                  </a:cubicBezTo>
                  <a:cubicBezTo>
                    <a:pt x="75" y="13"/>
                    <a:pt x="75" y="13"/>
                    <a:pt x="75" y="13"/>
                  </a:cubicBezTo>
                  <a:cubicBezTo>
                    <a:pt x="67" y="20"/>
                    <a:pt x="67" y="20"/>
                    <a:pt x="67" y="20"/>
                  </a:cubicBezTo>
                  <a:cubicBezTo>
                    <a:pt x="66" y="21"/>
                    <a:pt x="65" y="21"/>
                    <a:pt x="65" y="21"/>
                  </a:cubicBezTo>
                  <a:cubicBezTo>
                    <a:pt x="62" y="19"/>
                    <a:pt x="57" y="18"/>
                    <a:pt x="54" y="17"/>
                  </a:cubicBezTo>
                  <a:cubicBezTo>
                    <a:pt x="53" y="17"/>
                    <a:pt x="52" y="16"/>
                    <a:pt x="52" y="15"/>
                  </a:cubicBezTo>
                  <a:cubicBezTo>
                    <a:pt x="52" y="4"/>
                    <a:pt x="52" y="4"/>
                    <a:pt x="52" y="4"/>
                  </a:cubicBezTo>
                  <a:cubicBezTo>
                    <a:pt x="44" y="4"/>
                    <a:pt x="44" y="4"/>
                    <a:pt x="44" y="4"/>
                  </a:cubicBezTo>
                  <a:cubicBezTo>
                    <a:pt x="44" y="15"/>
                    <a:pt x="44" y="15"/>
                    <a:pt x="44" y="15"/>
                  </a:cubicBezTo>
                  <a:cubicBezTo>
                    <a:pt x="44" y="16"/>
                    <a:pt x="43" y="17"/>
                    <a:pt x="42" y="17"/>
                  </a:cubicBezTo>
                  <a:cubicBezTo>
                    <a:pt x="39" y="18"/>
                    <a:pt x="34" y="19"/>
                    <a:pt x="31" y="21"/>
                  </a:cubicBezTo>
                  <a:cubicBezTo>
                    <a:pt x="31" y="21"/>
                    <a:pt x="30" y="21"/>
                    <a:pt x="29" y="20"/>
                  </a:cubicBezTo>
                  <a:cubicBezTo>
                    <a:pt x="21" y="13"/>
                    <a:pt x="21" y="13"/>
                    <a:pt x="21" y="13"/>
                  </a:cubicBezTo>
                  <a:cubicBezTo>
                    <a:pt x="13" y="21"/>
                    <a:pt x="13" y="21"/>
                    <a:pt x="13" y="21"/>
                  </a:cubicBezTo>
                  <a:cubicBezTo>
                    <a:pt x="20" y="29"/>
                    <a:pt x="20" y="29"/>
                    <a:pt x="20" y="29"/>
                  </a:cubicBezTo>
                  <a:cubicBezTo>
                    <a:pt x="21" y="30"/>
                    <a:pt x="21" y="31"/>
                    <a:pt x="21" y="31"/>
                  </a:cubicBezTo>
                  <a:cubicBezTo>
                    <a:pt x="19" y="34"/>
                    <a:pt x="17" y="40"/>
                    <a:pt x="17" y="42"/>
                  </a:cubicBezTo>
                  <a:cubicBezTo>
                    <a:pt x="17" y="43"/>
                    <a:pt x="16" y="44"/>
                    <a:pt x="15" y="44"/>
                  </a:cubicBezTo>
                  <a:cubicBezTo>
                    <a:pt x="4" y="44"/>
                    <a:pt x="4" y="44"/>
                    <a:pt x="4" y="44"/>
                  </a:cubicBezTo>
                  <a:cubicBezTo>
                    <a:pt x="4" y="52"/>
                    <a:pt x="4" y="52"/>
                    <a:pt x="4" y="52"/>
                  </a:cubicBezTo>
                  <a:cubicBezTo>
                    <a:pt x="15" y="52"/>
                    <a:pt x="15" y="52"/>
                    <a:pt x="15" y="52"/>
                  </a:cubicBezTo>
                  <a:cubicBezTo>
                    <a:pt x="16" y="52"/>
                    <a:pt x="17" y="53"/>
                    <a:pt x="17" y="54"/>
                  </a:cubicBezTo>
                  <a:cubicBezTo>
                    <a:pt x="17" y="56"/>
                    <a:pt x="19" y="62"/>
                    <a:pt x="21" y="65"/>
                  </a:cubicBezTo>
                  <a:cubicBezTo>
                    <a:pt x="21" y="65"/>
                    <a:pt x="21" y="66"/>
                    <a:pt x="20" y="67"/>
                  </a:cubicBezTo>
                  <a:cubicBezTo>
                    <a:pt x="13" y="75"/>
                    <a:pt x="13" y="75"/>
                    <a:pt x="13" y="75"/>
                  </a:cubicBezTo>
                  <a:cubicBezTo>
                    <a:pt x="21" y="83"/>
                    <a:pt x="21" y="83"/>
                    <a:pt x="21" y="83"/>
                  </a:cubicBezTo>
                  <a:cubicBezTo>
                    <a:pt x="29" y="76"/>
                    <a:pt x="29" y="76"/>
                    <a:pt x="29" y="76"/>
                  </a:cubicBezTo>
                  <a:cubicBezTo>
                    <a:pt x="30" y="75"/>
                    <a:pt x="31" y="75"/>
                    <a:pt x="32" y="76"/>
                  </a:cubicBezTo>
                  <a:cubicBezTo>
                    <a:pt x="33" y="76"/>
                    <a:pt x="33" y="78"/>
                    <a:pt x="32" y="78"/>
                  </a:cubicBezTo>
                  <a:cubicBezTo>
                    <a:pt x="23" y="88"/>
                    <a:pt x="23" y="88"/>
                    <a:pt x="23" y="88"/>
                  </a:cubicBezTo>
                  <a:cubicBezTo>
                    <a:pt x="22" y="88"/>
                    <a:pt x="22" y="88"/>
                    <a:pt x="21" y="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7" name="Google Shape;485;p8">
              <a:extLst>
                <a:ext uri="{FF2B5EF4-FFF2-40B4-BE49-F238E27FC236}">
                  <a16:creationId xmlns:a16="http://schemas.microsoft.com/office/drawing/2014/main" id="{56444042-ED4E-D4BB-DACC-A2DED3AD4D61}"/>
                </a:ext>
              </a:extLst>
            </p:cNvPr>
            <p:cNvSpPr/>
            <p:nvPr/>
          </p:nvSpPr>
          <p:spPr>
            <a:xfrm>
              <a:off x="7869238" y="3549650"/>
              <a:ext cx="60325" cy="15875"/>
            </a:xfrm>
            <a:custGeom>
              <a:avLst/>
              <a:gdLst/>
              <a:ahLst/>
              <a:cxnLst/>
              <a:rect l="l" t="t" r="r" b="b"/>
              <a:pathLst>
                <a:path w="16" h="4" extrusionOk="0">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8" name="Google Shape;486;p8">
              <a:extLst>
                <a:ext uri="{FF2B5EF4-FFF2-40B4-BE49-F238E27FC236}">
                  <a16:creationId xmlns:a16="http://schemas.microsoft.com/office/drawing/2014/main" id="{AB3ED24F-3486-6277-E0A9-9B6E3069A36B}"/>
                </a:ext>
              </a:extLst>
            </p:cNvPr>
            <p:cNvSpPr/>
            <p:nvPr/>
          </p:nvSpPr>
          <p:spPr>
            <a:xfrm>
              <a:off x="7869238" y="3579813"/>
              <a:ext cx="60325" cy="30163"/>
            </a:xfrm>
            <a:custGeom>
              <a:avLst/>
              <a:gdLst/>
              <a:ahLst/>
              <a:cxnLst/>
              <a:rect l="l" t="t" r="r" b="b"/>
              <a:pathLst>
                <a:path w="16" h="8" extrusionOk="0">
                  <a:moveTo>
                    <a:pt x="14" y="0"/>
                  </a:moveTo>
                  <a:cubicBezTo>
                    <a:pt x="2" y="0"/>
                    <a:pt x="2" y="0"/>
                    <a:pt x="2" y="0"/>
                  </a:cubicBezTo>
                  <a:cubicBezTo>
                    <a:pt x="1" y="0"/>
                    <a:pt x="0" y="1"/>
                    <a:pt x="0" y="2"/>
                  </a:cubicBezTo>
                  <a:cubicBezTo>
                    <a:pt x="0" y="3"/>
                    <a:pt x="1" y="4"/>
                    <a:pt x="2" y="4"/>
                  </a:cubicBezTo>
                  <a:cubicBezTo>
                    <a:pt x="6" y="4"/>
                    <a:pt x="6" y="4"/>
                    <a:pt x="6" y="4"/>
                  </a:cubicBezTo>
                  <a:cubicBezTo>
                    <a:pt x="6" y="6"/>
                    <a:pt x="6" y="6"/>
                    <a:pt x="6" y="6"/>
                  </a:cubicBezTo>
                  <a:cubicBezTo>
                    <a:pt x="6" y="7"/>
                    <a:pt x="7" y="8"/>
                    <a:pt x="8" y="8"/>
                  </a:cubicBezTo>
                  <a:cubicBezTo>
                    <a:pt x="9" y="8"/>
                    <a:pt x="10" y="7"/>
                    <a:pt x="10" y="6"/>
                  </a:cubicBezTo>
                  <a:cubicBezTo>
                    <a:pt x="10" y="4"/>
                    <a:pt x="10" y="4"/>
                    <a:pt x="10" y="4"/>
                  </a:cubicBezTo>
                  <a:cubicBezTo>
                    <a:pt x="14" y="4"/>
                    <a:pt x="14" y="4"/>
                    <a:pt x="14" y="4"/>
                  </a:cubicBezTo>
                  <a:cubicBezTo>
                    <a:pt x="15" y="4"/>
                    <a:pt x="16" y="3"/>
                    <a:pt x="16" y="2"/>
                  </a:cubicBezTo>
                  <a:cubicBezTo>
                    <a:pt x="16" y="1"/>
                    <a:pt x="15" y="0"/>
                    <a:pt x="1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 name="Google Shape;487;p8">
              <a:extLst>
                <a:ext uri="{FF2B5EF4-FFF2-40B4-BE49-F238E27FC236}">
                  <a16:creationId xmlns:a16="http://schemas.microsoft.com/office/drawing/2014/main" id="{023FDFBF-94C8-B97D-B479-EF49E62D7901}"/>
                </a:ext>
              </a:extLst>
            </p:cNvPr>
            <p:cNvSpPr/>
            <p:nvPr/>
          </p:nvSpPr>
          <p:spPr>
            <a:xfrm>
              <a:off x="7805738" y="3338513"/>
              <a:ext cx="187325" cy="196850"/>
            </a:xfrm>
            <a:custGeom>
              <a:avLst/>
              <a:gdLst/>
              <a:ahLst/>
              <a:cxnLst/>
              <a:rect l="l" t="t" r="r" b="b"/>
              <a:pathLst>
                <a:path w="50" h="52" extrusionOk="0">
                  <a:moveTo>
                    <a:pt x="25" y="0"/>
                  </a:moveTo>
                  <a:cubicBezTo>
                    <a:pt x="11" y="0"/>
                    <a:pt x="0" y="11"/>
                    <a:pt x="0" y="24"/>
                  </a:cubicBezTo>
                  <a:cubicBezTo>
                    <a:pt x="0" y="34"/>
                    <a:pt x="7" y="43"/>
                    <a:pt x="17" y="47"/>
                  </a:cubicBezTo>
                  <a:cubicBezTo>
                    <a:pt x="17" y="50"/>
                    <a:pt x="17" y="50"/>
                    <a:pt x="17" y="50"/>
                  </a:cubicBezTo>
                  <a:cubicBezTo>
                    <a:pt x="17" y="51"/>
                    <a:pt x="18" y="52"/>
                    <a:pt x="19" y="52"/>
                  </a:cubicBezTo>
                  <a:cubicBezTo>
                    <a:pt x="31" y="52"/>
                    <a:pt x="31" y="52"/>
                    <a:pt x="31" y="52"/>
                  </a:cubicBezTo>
                  <a:cubicBezTo>
                    <a:pt x="32" y="52"/>
                    <a:pt x="33" y="51"/>
                    <a:pt x="33" y="50"/>
                  </a:cubicBezTo>
                  <a:cubicBezTo>
                    <a:pt x="33" y="47"/>
                    <a:pt x="33" y="47"/>
                    <a:pt x="33" y="47"/>
                  </a:cubicBezTo>
                  <a:cubicBezTo>
                    <a:pt x="43" y="43"/>
                    <a:pt x="50" y="34"/>
                    <a:pt x="50" y="24"/>
                  </a:cubicBezTo>
                  <a:cubicBezTo>
                    <a:pt x="50" y="11"/>
                    <a:pt x="39" y="0"/>
                    <a:pt x="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grpSp>
      <p:grpSp>
        <p:nvGrpSpPr>
          <p:cNvPr id="10" name="Google Shape;488;p8">
            <a:extLst>
              <a:ext uri="{FF2B5EF4-FFF2-40B4-BE49-F238E27FC236}">
                <a16:creationId xmlns:a16="http://schemas.microsoft.com/office/drawing/2014/main" id="{CD63BDE3-4D89-E06B-F3E1-793995F8172C}"/>
              </a:ext>
            </a:extLst>
          </p:cNvPr>
          <p:cNvGrpSpPr/>
          <p:nvPr/>
        </p:nvGrpSpPr>
        <p:grpSpPr>
          <a:xfrm>
            <a:off x="6448427" y="5169261"/>
            <a:ext cx="277812" cy="280283"/>
            <a:chOff x="5554663" y="5051425"/>
            <a:chExt cx="357187" cy="360363"/>
          </a:xfrm>
        </p:grpSpPr>
        <p:sp>
          <p:nvSpPr>
            <p:cNvPr id="11" name="Google Shape;489;p8">
              <a:extLst>
                <a:ext uri="{FF2B5EF4-FFF2-40B4-BE49-F238E27FC236}">
                  <a16:creationId xmlns:a16="http://schemas.microsoft.com/office/drawing/2014/main" id="{C686B36E-7AE2-02BA-281C-3DA3FD396D26}"/>
                </a:ext>
              </a:extLst>
            </p:cNvPr>
            <p:cNvSpPr/>
            <p:nvPr/>
          </p:nvSpPr>
          <p:spPr>
            <a:xfrm>
              <a:off x="5768975" y="5257800"/>
              <a:ext cx="142875" cy="153988"/>
            </a:xfrm>
            <a:custGeom>
              <a:avLst/>
              <a:gdLst/>
              <a:ahLst/>
              <a:cxnLst/>
              <a:rect l="l" t="t" r="r" b="b"/>
              <a:pathLst>
                <a:path w="38" h="41" extrusionOk="0">
                  <a:moveTo>
                    <a:pt x="37" y="26"/>
                  </a:moveTo>
                  <a:cubicBezTo>
                    <a:pt x="23" y="0"/>
                    <a:pt x="23" y="0"/>
                    <a:pt x="23" y="0"/>
                  </a:cubicBezTo>
                  <a:cubicBezTo>
                    <a:pt x="20" y="1"/>
                    <a:pt x="20" y="1"/>
                    <a:pt x="20" y="1"/>
                  </a:cubicBezTo>
                  <a:cubicBezTo>
                    <a:pt x="21" y="9"/>
                    <a:pt x="21" y="9"/>
                    <a:pt x="21" y="9"/>
                  </a:cubicBezTo>
                  <a:cubicBezTo>
                    <a:pt x="21" y="10"/>
                    <a:pt x="21" y="10"/>
                    <a:pt x="20" y="11"/>
                  </a:cubicBezTo>
                  <a:cubicBezTo>
                    <a:pt x="20" y="11"/>
                    <a:pt x="19" y="11"/>
                    <a:pt x="18" y="11"/>
                  </a:cubicBezTo>
                  <a:cubicBezTo>
                    <a:pt x="10" y="11"/>
                    <a:pt x="10" y="11"/>
                    <a:pt x="10" y="11"/>
                  </a:cubicBezTo>
                  <a:cubicBezTo>
                    <a:pt x="8" y="18"/>
                    <a:pt x="8" y="18"/>
                    <a:pt x="8" y="18"/>
                  </a:cubicBezTo>
                  <a:cubicBezTo>
                    <a:pt x="8" y="19"/>
                    <a:pt x="7" y="20"/>
                    <a:pt x="6" y="20"/>
                  </a:cubicBezTo>
                  <a:cubicBezTo>
                    <a:pt x="6" y="20"/>
                    <a:pt x="5" y="20"/>
                    <a:pt x="4" y="20"/>
                  </a:cubicBezTo>
                  <a:cubicBezTo>
                    <a:pt x="0" y="17"/>
                    <a:pt x="0" y="17"/>
                    <a:pt x="0" y="17"/>
                  </a:cubicBezTo>
                  <a:cubicBezTo>
                    <a:pt x="13" y="40"/>
                    <a:pt x="13" y="40"/>
                    <a:pt x="13" y="40"/>
                  </a:cubicBezTo>
                  <a:cubicBezTo>
                    <a:pt x="14" y="41"/>
                    <a:pt x="14" y="41"/>
                    <a:pt x="15" y="41"/>
                  </a:cubicBezTo>
                  <a:cubicBezTo>
                    <a:pt x="15" y="41"/>
                    <a:pt x="15" y="41"/>
                    <a:pt x="15" y="41"/>
                  </a:cubicBezTo>
                  <a:cubicBezTo>
                    <a:pt x="16" y="41"/>
                    <a:pt x="17" y="40"/>
                    <a:pt x="17" y="40"/>
                  </a:cubicBezTo>
                  <a:cubicBezTo>
                    <a:pt x="22" y="27"/>
                    <a:pt x="22" y="27"/>
                    <a:pt x="22" y="27"/>
                  </a:cubicBezTo>
                  <a:cubicBezTo>
                    <a:pt x="35" y="29"/>
                    <a:pt x="35" y="29"/>
                    <a:pt x="35" y="29"/>
                  </a:cubicBezTo>
                  <a:cubicBezTo>
                    <a:pt x="36" y="29"/>
                    <a:pt x="37" y="29"/>
                    <a:pt x="37" y="28"/>
                  </a:cubicBezTo>
                  <a:cubicBezTo>
                    <a:pt x="38" y="27"/>
                    <a:pt x="38" y="27"/>
                    <a:pt x="37" y="2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2" name="Google Shape;490;p8">
              <a:extLst>
                <a:ext uri="{FF2B5EF4-FFF2-40B4-BE49-F238E27FC236}">
                  <a16:creationId xmlns:a16="http://schemas.microsoft.com/office/drawing/2014/main" id="{8991F1AA-2B88-3DB3-9165-A9BB4016319D}"/>
                </a:ext>
              </a:extLst>
            </p:cNvPr>
            <p:cNvSpPr/>
            <p:nvPr/>
          </p:nvSpPr>
          <p:spPr>
            <a:xfrm>
              <a:off x="5554663" y="5257800"/>
              <a:ext cx="142875" cy="153988"/>
            </a:xfrm>
            <a:custGeom>
              <a:avLst/>
              <a:gdLst/>
              <a:ahLst/>
              <a:cxnLst/>
              <a:rect l="l" t="t" r="r" b="b"/>
              <a:pathLst>
                <a:path w="38" h="41" extrusionOk="0">
                  <a:moveTo>
                    <a:pt x="33" y="20"/>
                  </a:moveTo>
                  <a:cubicBezTo>
                    <a:pt x="33" y="20"/>
                    <a:pt x="32" y="20"/>
                    <a:pt x="31" y="20"/>
                  </a:cubicBezTo>
                  <a:cubicBezTo>
                    <a:pt x="31" y="20"/>
                    <a:pt x="30" y="19"/>
                    <a:pt x="30" y="18"/>
                  </a:cubicBezTo>
                  <a:cubicBezTo>
                    <a:pt x="28" y="11"/>
                    <a:pt x="28" y="11"/>
                    <a:pt x="28" y="11"/>
                  </a:cubicBezTo>
                  <a:cubicBezTo>
                    <a:pt x="20" y="11"/>
                    <a:pt x="20" y="11"/>
                    <a:pt x="20" y="11"/>
                  </a:cubicBezTo>
                  <a:cubicBezTo>
                    <a:pt x="19" y="11"/>
                    <a:pt x="18" y="11"/>
                    <a:pt x="18" y="11"/>
                  </a:cubicBezTo>
                  <a:cubicBezTo>
                    <a:pt x="17" y="10"/>
                    <a:pt x="17" y="10"/>
                    <a:pt x="17" y="9"/>
                  </a:cubicBezTo>
                  <a:cubicBezTo>
                    <a:pt x="18" y="1"/>
                    <a:pt x="18" y="1"/>
                    <a:pt x="18" y="1"/>
                  </a:cubicBezTo>
                  <a:cubicBezTo>
                    <a:pt x="15" y="0"/>
                    <a:pt x="15" y="0"/>
                    <a:pt x="15" y="0"/>
                  </a:cubicBezTo>
                  <a:cubicBezTo>
                    <a:pt x="0" y="26"/>
                    <a:pt x="0" y="26"/>
                    <a:pt x="0" y="26"/>
                  </a:cubicBezTo>
                  <a:cubicBezTo>
                    <a:pt x="0" y="27"/>
                    <a:pt x="0" y="27"/>
                    <a:pt x="0" y="28"/>
                  </a:cubicBezTo>
                  <a:cubicBezTo>
                    <a:pt x="1" y="29"/>
                    <a:pt x="2" y="29"/>
                    <a:pt x="2" y="29"/>
                  </a:cubicBezTo>
                  <a:cubicBezTo>
                    <a:pt x="16" y="27"/>
                    <a:pt x="16" y="27"/>
                    <a:pt x="16" y="27"/>
                  </a:cubicBezTo>
                  <a:cubicBezTo>
                    <a:pt x="21" y="40"/>
                    <a:pt x="21" y="40"/>
                    <a:pt x="21" y="40"/>
                  </a:cubicBezTo>
                  <a:cubicBezTo>
                    <a:pt x="21" y="40"/>
                    <a:pt x="22" y="41"/>
                    <a:pt x="23" y="41"/>
                  </a:cubicBezTo>
                  <a:cubicBezTo>
                    <a:pt x="23" y="41"/>
                    <a:pt x="23" y="41"/>
                    <a:pt x="23" y="41"/>
                  </a:cubicBezTo>
                  <a:cubicBezTo>
                    <a:pt x="23" y="41"/>
                    <a:pt x="24" y="41"/>
                    <a:pt x="24" y="40"/>
                  </a:cubicBezTo>
                  <a:cubicBezTo>
                    <a:pt x="38" y="17"/>
                    <a:pt x="38" y="17"/>
                    <a:pt x="38" y="17"/>
                  </a:cubicBezTo>
                  <a:lnTo>
                    <a:pt x="33" y="2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3" name="Google Shape;491;p8">
              <a:extLst>
                <a:ext uri="{FF2B5EF4-FFF2-40B4-BE49-F238E27FC236}">
                  <a16:creationId xmlns:a16="http://schemas.microsoft.com/office/drawing/2014/main" id="{051F4F0B-409A-97E2-021C-D2090C3E6BD1}"/>
                </a:ext>
              </a:extLst>
            </p:cNvPr>
            <p:cNvSpPr/>
            <p:nvPr/>
          </p:nvSpPr>
          <p:spPr>
            <a:xfrm>
              <a:off x="5595938" y="5051425"/>
              <a:ext cx="271463" cy="271463"/>
            </a:xfrm>
            <a:custGeom>
              <a:avLst/>
              <a:gdLst/>
              <a:ahLst/>
              <a:cxnLst/>
              <a:rect l="l" t="t" r="r" b="b"/>
              <a:pathLst>
                <a:path w="72" h="72" extrusionOk="0">
                  <a:moveTo>
                    <a:pt x="72" y="36"/>
                  </a:moveTo>
                  <a:cubicBezTo>
                    <a:pt x="72" y="35"/>
                    <a:pt x="72" y="35"/>
                    <a:pt x="72" y="34"/>
                  </a:cubicBezTo>
                  <a:cubicBezTo>
                    <a:pt x="66" y="30"/>
                    <a:pt x="66" y="30"/>
                    <a:pt x="66" y="30"/>
                  </a:cubicBezTo>
                  <a:cubicBezTo>
                    <a:pt x="70" y="24"/>
                    <a:pt x="70" y="24"/>
                    <a:pt x="70" y="24"/>
                  </a:cubicBezTo>
                  <a:cubicBezTo>
                    <a:pt x="70" y="23"/>
                    <a:pt x="70" y="23"/>
                    <a:pt x="70" y="22"/>
                  </a:cubicBezTo>
                  <a:cubicBezTo>
                    <a:pt x="69" y="22"/>
                    <a:pt x="69" y="21"/>
                    <a:pt x="68" y="21"/>
                  </a:cubicBezTo>
                  <a:cubicBezTo>
                    <a:pt x="62" y="19"/>
                    <a:pt x="62" y="19"/>
                    <a:pt x="62" y="19"/>
                  </a:cubicBezTo>
                  <a:cubicBezTo>
                    <a:pt x="62" y="12"/>
                    <a:pt x="62" y="12"/>
                    <a:pt x="62" y="12"/>
                  </a:cubicBezTo>
                  <a:cubicBezTo>
                    <a:pt x="62" y="12"/>
                    <a:pt x="62" y="11"/>
                    <a:pt x="62" y="11"/>
                  </a:cubicBezTo>
                  <a:cubicBezTo>
                    <a:pt x="61" y="10"/>
                    <a:pt x="61" y="10"/>
                    <a:pt x="60" y="10"/>
                  </a:cubicBezTo>
                  <a:cubicBezTo>
                    <a:pt x="53" y="11"/>
                    <a:pt x="53" y="11"/>
                    <a:pt x="53" y="11"/>
                  </a:cubicBezTo>
                  <a:cubicBezTo>
                    <a:pt x="51" y="4"/>
                    <a:pt x="51" y="4"/>
                    <a:pt x="51" y="4"/>
                  </a:cubicBezTo>
                  <a:cubicBezTo>
                    <a:pt x="51" y="3"/>
                    <a:pt x="51" y="3"/>
                    <a:pt x="50" y="3"/>
                  </a:cubicBezTo>
                  <a:cubicBezTo>
                    <a:pt x="50" y="3"/>
                    <a:pt x="49" y="3"/>
                    <a:pt x="48" y="3"/>
                  </a:cubicBezTo>
                  <a:cubicBezTo>
                    <a:pt x="42" y="6"/>
                    <a:pt x="42" y="6"/>
                    <a:pt x="42" y="6"/>
                  </a:cubicBezTo>
                  <a:cubicBezTo>
                    <a:pt x="38" y="1"/>
                    <a:pt x="38" y="1"/>
                    <a:pt x="38" y="1"/>
                  </a:cubicBezTo>
                  <a:cubicBezTo>
                    <a:pt x="37" y="0"/>
                    <a:pt x="36" y="0"/>
                    <a:pt x="35" y="1"/>
                  </a:cubicBezTo>
                  <a:cubicBezTo>
                    <a:pt x="30" y="6"/>
                    <a:pt x="30" y="6"/>
                    <a:pt x="30" y="6"/>
                  </a:cubicBezTo>
                  <a:cubicBezTo>
                    <a:pt x="24" y="3"/>
                    <a:pt x="24" y="3"/>
                    <a:pt x="24" y="3"/>
                  </a:cubicBezTo>
                  <a:cubicBezTo>
                    <a:pt x="24" y="3"/>
                    <a:pt x="23" y="3"/>
                    <a:pt x="23" y="3"/>
                  </a:cubicBezTo>
                  <a:cubicBezTo>
                    <a:pt x="22" y="3"/>
                    <a:pt x="22" y="3"/>
                    <a:pt x="21" y="4"/>
                  </a:cubicBezTo>
                  <a:cubicBezTo>
                    <a:pt x="19" y="11"/>
                    <a:pt x="19" y="11"/>
                    <a:pt x="19" y="11"/>
                  </a:cubicBezTo>
                  <a:cubicBezTo>
                    <a:pt x="12" y="10"/>
                    <a:pt x="12" y="10"/>
                    <a:pt x="12" y="10"/>
                  </a:cubicBezTo>
                  <a:cubicBezTo>
                    <a:pt x="12" y="10"/>
                    <a:pt x="11" y="10"/>
                    <a:pt x="11" y="11"/>
                  </a:cubicBezTo>
                  <a:cubicBezTo>
                    <a:pt x="10" y="11"/>
                    <a:pt x="10" y="12"/>
                    <a:pt x="10" y="12"/>
                  </a:cubicBezTo>
                  <a:cubicBezTo>
                    <a:pt x="11" y="19"/>
                    <a:pt x="11" y="19"/>
                    <a:pt x="11" y="19"/>
                  </a:cubicBezTo>
                  <a:cubicBezTo>
                    <a:pt x="4" y="21"/>
                    <a:pt x="4" y="21"/>
                    <a:pt x="4" y="21"/>
                  </a:cubicBezTo>
                  <a:cubicBezTo>
                    <a:pt x="4" y="21"/>
                    <a:pt x="3" y="22"/>
                    <a:pt x="3" y="22"/>
                  </a:cubicBezTo>
                  <a:cubicBezTo>
                    <a:pt x="3" y="23"/>
                    <a:pt x="3" y="23"/>
                    <a:pt x="3" y="24"/>
                  </a:cubicBezTo>
                  <a:cubicBezTo>
                    <a:pt x="6" y="30"/>
                    <a:pt x="6" y="30"/>
                    <a:pt x="6" y="30"/>
                  </a:cubicBezTo>
                  <a:cubicBezTo>
                    <a:pt x="1" y="34"/>
                    <a:pt x="1" y="34"/>
                    <a:pt x="1" y="34"/>
                  </a:cubicBezTo>
                  <a:cubicBezTo>
                    <a:pt x="1" y="35"/>
                    <a:pt x="0" y="35"/>
                    <a:pt x="0" y="36"/>
                  </a:cubicBezTo>
                  <a:cubicBezTo>
                    <a:pt x="0" y="37"/>
                    <a:pt x="1" y="37"/>
                    <a:pt x="1" y="38"/>
                  </a:cubicBezTo>
                  <a:cubicBezTo>
                    <a:pt x="6" y="42"/>
                    <a:pt x="6" y="42"/>
                    <a:pt x="6" y="42"/>
                  </a:cubicBezTo>
                  <a:cubicBezTo>
                    <a:pt x="3" y="48"/>
                    <a:pt x="3" y="48"/>
                    <a:pt x="3" y="48"/>
                  </a:cubicBezTo>
                  <a:cubicBezTo>
                    <a:pt x="3" y="49"/>
                    <a:pt x="3" y="49"/>
                    <a:pt x="3" y="50"/>
                  </a:cubicBezTo>
                  <a:cubicBezTo>
                    <a:pt x="3" y="50"/>
                    <a:pt x="4" y="51"/>
                    <a:pt x="4" y="51"/>
                  </a:cubicBezTo>
                  <a:cubicBezTo>
                    <a:pt x="11" y="53"/>
                    <a:pt x="11" y="53"/>
                    <a:pt x="11" y="53"/>
                  </a:cubicBezTo>
                  <a:cubicBezTo>
                    <a:pt x="10" y="60"/>
                    <a:pt x="10" y="60"/>
                    <a:pt x="10" y="60"/>
                  </a:cubicBezTo>
                  <a:cubicBezTo>
                    <a:pt x="10" y="60"/>
                    <a:pt x="10" y="61"/>
                    <a:pt x="11" y="61"/>
                  </a:cubicBezTo>
                  <a:cubicBezTo>
                    <a:pt x="11" y="62"/>
                    <a:pt x="12" y="62"/>
                    <a:pt x="12" y="62"/>
                  </a:cubicBezTo>
                  <a:cubicBezTo>
                    <a:pt x="19" y="61"/>
                    <a:pt x="19" y="61"/>
                    <a:pt x="19" y="61"/>
                  </a:cubicBezTo>
                  <a:cubicBezTo>
                    <a:pt x="21" y="68"/>
                    <a:pt x="21" y="68"/>
                    <a:pt x="21" y="68"/>
                  </a:cubicBezTo>
                  <a:cubicBezTo>
                    <a:pt x="22" y="69"/>
                    <a:pt x="22" y="69"/>
                    <a:pt x="23" y="69"/>
                  </a:cubicBezTo>
                  <a:cubicBezTo>
                    <a:pt x="23" y="69"/>
                    <a:pt x="24" y="69"/>
                    <a:pt x="24" y="69"/>
                  </a:cubicBezTo>
                  <a:cubicBezTo>
                    <a:pt x="30" y="66"/>
                    <a:pt x="30" y="66"/>
                    <a:pt x="30" y="66"/>
                  </a:cubicBezTo>
                  <a:cubicBezTo>
                    <a:pt x="35" y="71"/>
                    <a:pt x="35" y="71"/>
                    <a:pt x="35" y="71"/>
                  </a:cubicBezTo>
                  <a:cubicBezTo>
                    <a:pt x="35" y="72"/>
                    <a:pt x="36" y="72"/>
                    <a:pt x="36" y="72"/>
                  </a:cubicBezTo>
                  <a:cubicBezTo>
                    <a:pt x="37" y="72"/>
                    <a:pt x="38" y="72"/>
                    <a:pt x="38" y="71"/>
                  </a:cubicBezTo>
                  <a:cubicBezTo>
                    <a:pt x="42" y="66"/>
                    <a:pt x="42" y="66"/>
                    <a:pt x="42" y="66"/>
                  </a:cubicBezTo>
                  <a:cubicBezTo>
                    <a:pt x="48" y="69"/>
                    <a:pt x="48" y="69"/>
                    <a:pt x="48" y="69"/>
                  </a:cubicBezTo>
                  <a:cubicBezTo>
                    <a:pt x="49" y="69"/>
                    <a:pt x="50" y="69"/>
                    <a:pt x="50" y="69"/>
                  </a:cubicBezTo>
                  <a:cubicBezTo>
                    <a:pt x="51" y="69"/>
                    <a:pt x="51" y="69"/>
                    <a:pt x="51" y="68"/>
                  </a:cubicBezTo>
                  <a:cubicBezTo>
                    <a:pt x="53" y="61"/>
                    <a:pt x="53" y="61"/>
                    <a:pt x="53" y="61"/>
                  </a:cubicBezTo>
                  <a:cubicBezTo>
                    <a:pt x="60" y="62"/>
                    <a:pt x="60" y="62"/>
                    <a:pt x="60" y="62"/>
                  </a:cubicBezTo>
                  <a:cubicBezTo>
                    <a:pt x="61" y="62"/>
                    <a:pt x="61" y="62"/>
                    <a:pt x="62" y="61"/>
                  </a:cubicBezTo>
                  <a:cubicBezTo>
                    <a:pt x="62" y="61"/>
                    <a:pt x="62" y="60"/>
                    <a:pt x="62" y="60"/>
                  </a:cubicBezTo>
                  <a:cubicBezTo>
                    <a:pt x="62" y="53"/>
                    <a:pt x="62" y="53"/>
                    <a:pt x="62" y="53"/>
                  </a:cubicBezTo>
                  <a:cubicBezTo>
                    <a:pt x="68" y="51"/>
                    <a:pt x="68" y="51"/>
                    <a:pt x="68" y="51"/>
                  </a:cubicBezTo>
                  <a:cubicBezTo>
                    <a:pt x="69" y="51"/>
                    <a:pt x="69" y="50"/>
                    <a:pt x="70" y="50"/>
                  </a:cubicBezTo>
                  <a:cubicBezTo>
                    <a:pt x="70" y="49"/>
                    <a:pt x="70" y="49"/>
                    <a:pt x="70" y="48"/>
                  </a:cubicBezTo>
                  <a:cubicBezTo>
                    <a:pt x="66" y="42"/>
                    <a:pt x="66" y="42"/>
                    <a:pt x="66" y="42"/>
                  </a:cubicBezTo>
                  <a:cubicBezTo>
                    <a:pt x="72" y="38"/>
                    <a:pt x="72" y="38"/>
                    <a:pt x="72" y="38"/>
                  </a:cubicBezTo>
                  <a:cubicBezTo>
                    <a:pt x="72" y="37"/>
                    <a:pt x="72" y="37"/>
                    <a:pt x="72" y="36"/>
                  </a:cubicBezTo>
                  <a:close/>
                  <a:moveTo>
                    <a:pt x="51" y="27"/>
                  </a:moveTo>
                  <a:cubicBezTo>
                    <a:pt x="35" y="48"/>
                    <a:pt x="35" y="48"/>
                    <a:pt x="35" y="48"/>
                  </a:cubicBezTo>
                  <a:cubicBezTo>
                    <a:pt x="35" y="48"/>
                    <a:pt x="34" y="49"/>
                    <a:pt x="34" y="49"/>
                  </a:cubicBezTo>
                  <a:cubicBezTo>
                    <a:pt x="34" y="49"/>
                    <a:pt x="34" y="49"/>
                    <a:pt x="34" y="49"/>
                  </a:cubicBezTo>
                  <a:cubicBezTo>
                    <a:pt x="33" y="49"/>
                    <a:pt x="33" y="48"/>
                    <a:pt x="32" y="48"/>
                  </a:cubicBezTo>
                  <a:cubicBezTo>
                    <a:pt x="22" y="37"/>
                    <a:pt x="22" y="37"/>
                    <a:pt x="22" y="37"/>
                  </a:cubicBezTo>
                  <a:cubicBezTo>
                    <a:pt x="21" y="37"/>
                    <a:pt x="21" y="35"/>
                    <a:pt x="22" y="35"/>
                  </a:cubicBezTo>
                  <a:cubicBezTo>
                    <a:pt x="22" y="34"/>
                    <a:pt x="24" y="34"/>
                    <a:pt x="25" y="35"/>
                  </a:cubicBezTo>
                  <a:cubicBezTo>
                    <a:pt x="34" y="44"/>
                    <a:pt x="34" y="44"/>
                    <a:pt x="34" y="44"/>
                  </a:cubicBezTo>
                  <a:cubicBezTo>
                    <a:pt x="48" y="24"/>
                    <a:pt x="48" y="24"/>
                    <a:pt x="48" y="24"/>
                  </a:cubicBezTo>
                  <a:cubicBezTo>
                    <a:pt x="49" y="23"/>
                    <a:pt x="50" y="23"/>
                    <a:pt x="51" y="24"/>
                  </a:cubicBezTo>
                  <a:cubicBezTo>
                    <a:pt x="52" y="24"/>
                    <a:pt x="52" y="26"/>
                    <a:pt x="51" y="2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grpSp>
      <p:sp>
        <p:nvSpPr>
          <p:cNvPr id="25" name="Google Shape;810;p26">
            <a:extLst>
              <a:ext uri="{FF2B5EF4-FFF2-40B4-BE49-F238E27FC236}">
                <a16:creationId xmlns:a16="http://schemas.microsoft.com/office/drawing/2014/main" id="{102D6AD8-1409-326D-DDA6-8F8EB21EB47F}"/>
              </a:ext>
            </a:extLst>
          </p:cNvPr>
          <p:cNvSpPr txBox="1"/>
          <p:nvPr/>
        </p:nvSpPr>
        <p:spPr>
          <a:xfrm>
            <a:off x="886269" y="1904739"/>
            <a:ext cx="10336324" cy="561662"/>
          </a:xfrm>
          <a:prstGeom prst="rect">
            <a:avLst/>
          </a:prstGeom>
          <a:solidFill>
            <a:srgbClr val="D6D6D8"/>
          </a:solidFill>
          <a:ln>
            <a:noFill/>
          </a:ln>
        </p:spPr>
        <p:txBody>
          <a:bodyPr spcFirstLastPara="1" wrap="square" lIns="68550" tIns="34275" rIns="68550" bIns="34275" anchor="t" anchorCtr="0">
            <a:sp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Easy to use automation to create custom roles based on activity of users, groups or roles. Create custom policies with single click from </a:t>
            </a:r>
            <a:r>
              <a:rPr lang="en-US" sz="1600" dirty="0" err="1">
                <a:solidFill>
                  <a:schemeClr val="dk1"/>
                </a:solidFill>
                <a:latin typeface="Arial"/>
                <a:ea typeface="Arial"/>
                <a:cs typeface="Arial"/>
                <a:sym typeface="Arial"/>
              </a:rPr>
              <a:t>CloudKnox</a:t>
            </a:r>
            <a:r>
              <a:rPr lang="en-US" sz="1600" dirty="0">
                <a:solidFill>
                  <a:schemeClr val="dk1"/>
                </a:solidFill>
                <a:latin typeface="Arial"/>
                <a:ea typeface="Arial"/>
                <a:cs typeface="Arial"/>
                <a:sym typeface="Arial"/>
              </a:rPr>
              <a:t> console or download scripts to create it offline </a:t>
            </a:r>
            <a:endParaRPr dirty="0"/>
          </a:p>
        </p:txBody>
      </p:sp>
      <p:sp>
        <p:nvSpPr>
          <p:cNvPr id="2" name="Title 1">
            <a:extLst>
              <a:ext uri="{FF2B5EF4-FFF2-40B4-BE49-F238E27FC236}">
                <a16:creationId xmlns:a16="http://schemas.microsoft.com/office/drawing/2014/main" id="{8E903E05-4C3D-44E0-E168-959680648413}"/>
              </a:ext>
            </a:extLst>
          </p:cNvPr>
          <p:cNvSpPr>
            <a:spLocks noGrp="1"/>
          </p:cNvSpPr>
          <p:nvPr>
            <p:ph type="title"/>
          </p:nvPr>
        </p:nvSpPr>
        <p:spPr/>
        <p:txBody>
          <a:bodyPr/>
          <a:lstStyle/>
          <a:p>
            <a:r>
              <a:rPr lang="en-AU" dirty="0"/>
              <a:t>Remediate</a:t>
            </a:r>
          </a:p>
        </p:txBody>
      </p:sp>
      <p:graphicFrame>
        <p:nvGraphicFramePr>
          <p:cNvPr id="16" name="Google Shape;481;p8">
            <a:extLst>
              <a:ext uri="{FF2B5EF4-FFF2-40B4-BE49-F238E27FC236}">
                <a16:creationId xmlns:a16="http://schemas.microsoft.com/office/drawing/2014/main" id="{885ACCBF-C01E-9D7E-D3DD-E5095BE9D905}"/>
              </a:ext>
            </a:extLst>
          </p:cNvPr>
          <p:cNvGraphicFramePr/>
          <p:nvPr>
            <p:extLst>
              <p:ext uri="{D42A27DB-BD31-4B8C-83A1-F6EECF244321}">
                <p14:modId xmlns:p14="http://schemas.microsoft.com/office/powerpoint/2010/main" val="315363559"/>
              </p:ext>
            </p:extLst>
          </p:nvPr>
        </p:nvGraphicFramePr>
        <p:xfrm>
          <a:off x="603490" y="1233666"/>
          <a:ext cx="10866425" cy="716290"/>
        </p:xfrm>
        <a:graphic>
          <a:graphicData uri="http://schemas.openxmlformats.org/drawingml/2006/table">
            <a:tbl>
              <a:tblPr firstRow="1" bandRow="1">
                <a:noFill/>
              </a:tblPr>
              <a:tblGrid>
                <a:gridCol w="1833000">
                  <a:extLst>
                    <a:ext uri="{9D8B030D-6E8A-4147-A177-3AD203B41FA5}">
                      <a16:colId xmlns:a16="http://schemas.microsoft.com/office/drawing/2014/main" val="20000"/>
                    </a:ext>
                  </a:extLst>
                </a:gridCol>
                <a:gridCol w="9033425">
                  <a:extLst>
                    <a:ext uri="{9D8B030D-6E8A-4147-A177-3AD203B41FA5}">
                      <a16:colId xmlns:a16="http://schemas.microsoft.com/office/drawing/2014/main" val="20001"/>
                    </a:ext>
                  </a:extLst>
                </a:gridCol>
              </a:tblGrid>
              <a:tr h="375925">
                <a:tc>
                  <a:txBody>
                    <a:bodyPr/>
                    <a:lstStyle/>
                    <a:p>
                      <a:pPr marL="0" marR="0" lvl="0" indent="0" algn="l" rtl="0">
                        <a:spcBef>
                          <a:spcPts val="0"/>
                        </a:spcBef>
                        <a:spcAft>
                          <a:spcPts val="0"/>
                        </a:spcAft>
                        <a:buNone/>
                      </a:pPr>
                      <a:r>
                        <a:rPr lang="en-US" sz="1900" b="1" i="0" dirty="0">
                          <a:solidFill>
                            <a:schemeClr val="lt1"/>
                          </a:solidFill>
                          <a:latin typeface="Arial"/>
                          <a:ea typeface="Arial"/>
                          <a:cs typeface="Arial"/>
                          <a:sym typeface="Arial"/>
                        </a:rPr>
                        <a:t>Objective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tc>
                  <a:txBody>
                    <a:bodyPr/>
                    <a:lstStyle/>
                    <a:p>
                      <a:pPr marL="0" marR="0" lvl="0" indent="0" algn="l" rtl="0">
                        <a:spcBef>
                          <a:spcPts val="0"/>
                        </a:spcBef>
                        <a:spcAft>
                          <a:spcPts val="0"/>
                        </a:spcAft>
                        <a:buNone/>
                      </a:pPr>
                      <a:r>
                        <a:rPr lang="en-US" sz="1900" b="1" dirty="0">
                          <a:solidFill>
                            <a:schemeClr val="dk1"/>
                          </a:solidFill>
                          <a:latin typeface="Arial"/>
                          <a:ea typeface="Arial"/>
                          <a:cs typeface="Arial"/>
                          <a:sym typeface="Arial"/>
                        </a:rPr>
                        <a:t>Easily Remediate over-provisioned access </a:t>
                      </a:r>
                      <a:r>
                        <a:rPr lang="en-US" sz="1900" b="0" dirty="0">
                          <a:solidFill>
                            <a:schemeClr val="dk1"/>
                          </a:solidFill>
                          <a:latin typeface="Arial"/>
                          <a:ea typeface="Arial"/>
                          <a:cs typeface="Arial"/>
                          <a:sym typeface="Arial"/>
                        </a:rPr>
                        <a:t>by using insights Evidence of actual usage trend</a:t>
                      </a:r>
                      <a:endParaRPr sz="1900" b="1"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40650">
                <a:tc>
                  <a:txBody>
                    <a:bodyPr/>
                    <a:lstStyle/>
                    <a:p>
                      <a:pPr marL="0" marR="0" lvl="0" indent="0" algn="l" rtl="0">
                        <a:spcBef>
                          <a:spcPts val="0"/>
                        </a:spcBef>
                        <a:spcAft>
                          <a:spcPts val="0"/>
                        </a:spcAft>
                        <a:buNone/>
                      </a:pPr>
                      <a:endParaRPr sz="300" b="1" i="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300" b="0" dirty="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800322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E6DF-E5FA-C7DE-D405-052BCB3F1B1E}"/>
              </a:ext>
            </a:extLst>
          </p:cNvPr>
          <p:cNvSpPr>
            <a:spLocks noGrp="1"/>
          </p:cNvSpPr>
          <p:nvPr>
            <p:ph type="title"/>
          </p:nvPr>
        </p:nvSpPr>
        <p:spPr/>
        <p:txBody>
          <a:bodyPr/>
          <a:lstStyle/>
          <a:p>
            <a:r>
              <a:rPr lang="en-AU" dirty="0"/>
              <a:t>Permissions On Demand</a:t>
            </a:r>
          </a:p>
        </p:txBody>
      </p:sp>
      <p:graphicFrame>
        <p:nvGraphicFramePr>
          <p:cNvPr id="4" name="Google Shape;481;p8">
            <a:extLst>
              <a:ext uri="{FF2B5EF4-FFF2-40B4-BE49-F238E27FC236}">
                <a16:creationId xmlns:a16="http://schemas.microsoft.com/office/drawing/2014/main" id="{F493949A-ACC0-62E9-CE51-C6F8E72940D8}"/>
              </a:ext>
            </a:extLst>
          </p:cNvPr>
          <p:cNvGraphicFramePr/>
          <p:nvPr>
            <p:extLst>
              <p:ext uri="{D42A27DB-BD31-4B8C-83A1-F6EECF244321}">
                <p14:modId xmlns:p14="http://schemas.microsoft.com/office/powerpoint/2010/main" val="4097351974"/>
              </p:ext>
            </p:extLst>
          </p:nvPr>
        </p:nvGraphicFramePr>
        <p:xfrm>
          <a:off x="603490" y="1233666"/>
          <a:ext cx="10866425" cy="426730"/>
        </p:xfrm>
        <a:graphic>
          <a:graphicData uri="http://schemas.openxmlformats.org/drawingml/2006/table">
            <a:tbl>
              <a:tblPr firstRow="1" bandRow="1">
                <a:noFill/>
              </a:tblPr>
              <a:tblGrid>
                <a:gridCol w="1833000">
                  <a:extLst>
                    <a:ext uri="{9D8B030D-6E8A-4147-A177-3AD203B41FA5}">
                      <a16:colId xmlns:a16="http://schemas.microsoft.com/office/drawing/2014/main" val="20000"/>
                    </a:ext>
                  </a:extLst>
                </a:gridCol>
                <a:gridCol w="9033425">
                  <a:extLst>
                    <a:ext uri="{9D8B030D-6E8A-4147-A177-3AD203B41FA5}">
                      <a16:colId xmlns:a16="http://schemas.microsoft.com/office/drawing/2014/main" val="20001"/>
                    </a:ext>
                  </a:extLst>
                </a:gridCol>
              </a:tblGrid>
              <a:tr h="375925">
                <a:tc>
                  <a:txBody>
                    <a:bodyPr/>
                    <a:lstStyle/>
                    <a:p>
                      <a:pPr marL="0" marR="0" lvl="0" indent="0" algn="l" rtl="0">
                        <a:spcBef>
                          <a:spcPts val="0"/>
                        </a:spcBef>
                        <a:spcAft>
                          <a:spcPts val="0"/>
                        </a:spcAft>
                        <a:buNone/>
                      </a:pPr>
                      <a:r>
                        <a:rPr lang="en-US" sz="1900" b="1" i="0" dirty="0">
                          <a:solidFill>
                            <a:schemeClr val="lt1"/>
                          </a:solidFill>
                          <a:latin typeface="Arial"/>
                          <a:ea typeface="Arial"/>
                          <a:cs typeface="Arial"/>
                          <a:sym typeface="Arial"/>
                        </a:rPr>
                        <a:t>Objective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tc>
                  <a:txBody>
                    <a:bodyPr/>
                    <a:lstStyle/>
                    <a:p>
                      <a:pPr marL="0" marR="0" lvl="0" indent="0" algn="l" rtl="0">
                        <a:spcBef>
                          <a:spcPts val="0"/>
                        </a:spcBef>
                        <a:spcAft>
                          <a:spcPts val="0"/>
                        </a:spcAft>
                        <a:buNone/>
                      </a:pPr>
                      <a:r>
                        <a:rPr lang="en-US" sz="1900" b="1" dirty="0">
                          <a:solidFill>
                            <a:schemeClr val="dk1"/>
                          </a:solidFill>
                          <a:latin typeface="Arial"/>
                          <a:ea typeface="Arial"/>
                          <a:cs typeface="Arial"/>
                          <a:sym typeface="Arial"/>
                        </a:rPr>
                        <a:t>Provision High-Risk / Out of Band </a:t>
                      </a:r>
                      <a:r>
                        <a:rPr lang="en-US" sz="1900" b="0" dirty="0">
                          <a:solidFill>
                            <a:schemeClr val="dk1"/>
                          </a:solidFill>
                          <a:latin typeface="Arial"/>
                          <a:ea typeface="Arial"/>
                          <a:cs typeface="Arial"/>
                          <a:sym typeface="Arial"/>
                        </a:rPr>
                        <a:t>permissions on demand.</a:t>
                      </a:r>
                      <a:endParaRPr sz="1900" b="1"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40650">
                <a:tc>
                  <a:txBody>
                    <a:bodyPr/>
                    <a:lstStyle/>
                    <a:p>
                      <a:pPr marL="0" marR="0" lvl="0" indent="0" algn="l" rtl="0">
                        <a:spcBef>
                          <a:spcPts val="0"/>
                        </a:spcBef>
                        <a:spcAft>
                          <a:spcPts val="0"/>
                        </a:spcAft>
                        <a:buNone/>
                      </a:pPr>
                      <a:endParaRPr sz="300" b="1" i="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300" b="0" dirty="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635863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p:txBody>
          <a:bodyPr/>
          <a:lstStyle/>
          <a:p>
            <a:r>
              <a:rPr lang="en-US"/>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588263" y="2294268"/>
            <a:ext cx="9366624" cy="2608856"/>
          </a:xfrm>
        </p:spPr>
        <p:txBody>
          <a:bodyPr/>
          <a:lstStyle/>
          <a:p>
            <a:pPr marL="342900" indent="-342900">
              <a:lnSpc>
                <a:spcPct val="150000"/>
              </a:lnSpc>
              <a:buFont typeface="Arial" panose="020B0604020202020204" pitchFamily="34" charset="0"/>
              <a:buChar char="•"/>
            </a:pPr>
            <a:r>
              <a:rPr lang="en-GB" sz="2400" dirty="0"/>
              <a:t>Introduction to EPM (10 mins)</a:t>
            </a:r>
          </a:p>
          <a:p>
            <a:pPr marL="342900" indent="-342900">
              <a:lnSpc>
                <a:spcPct val="150000"/>
              </a:lnSpc>
              <a:buFont typeface="Arial" panose="020B0604020202020204" pitchFamily="34" charset="0"/>
              <a:buChar char="•"/>
            </a:pPr>
            <a:r>
              <a:rPr lang="en-GB" sz="2400" dirty="0"/>
              <a:t>Findings from Risk Assessment (15 mins)</a:t>
            </a:r>
          </a:p>
          <a:p>
            <a:pPr marL="342900" indent="-342900">
              <a:lnSpc>
                <a:spcPct val="150000"/>
              </a:lnSpc>
              <a:buFont typeface="Arial" panose="020B0604020202020204" pitchFamily="34" charset="0"/>
              <a:buChar char="•"/>
            </a:pPr>
            <a:r>
              <a:rPr lang="en-GB" sz="2400" dirty="0"/>
              <a:t>Commercial</a:t>
            </a:r>
          </a:p>
          <a:p>
            <a:pPr marL="342900" indent="-342900">
              <a:lnSpc>
                <a:spcPct val="150000"/>
              </a:lnSpc>
              <a:buFont typeface="Arial" panose="020B0604020202020204" pitchFamily="34" charset="0"/>
              <a:buChar char="•"/>
            </a:pPr>
            <a:r>
              <a:rPr lang="en-GB" sz="2400" dirty="0"/>
              <a:t>Next steps</a:t>
            </a:r>
          </a:p>
        </p:txBody>
      </p:sp>
    </p:spTree>
    <p:extLst>
      <p:ext uri="{BB962C8B-B14F-4D97-AF65-F5344CB8AC3E}">
        <p14:creationId xmlns:p14="http://schemas.microsoft.com/office/powerpoint/2010/main" val="4269186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1">
            <a:extLst>
              <a:ext uri="{FF2B5EF4-FFF2-40B4-BE49-F238E27FC236}">
                <a16:creationId xmlns:a16="http://schemas.microsoft.com/office/drawing/2014/main" id="{12195F50-CA31-88F8-747A-A3F947C059A5}"/>
              </a:ext>
            </a:extLst>
          </p:cNvPr>
          <p:cNvSpPr>
            <a:spLocks noGrp="1"/>
          </p:cNvSpPr>
          <p:nvPr>
            <p:ph type="title"/>
          </p:nvPr>
        </p:nvSpPr>
        <p:spPr>
          <a:xfrm>
            <a:off x="588263" y="487979"/>
            <a:ext cx="11018520" cy="492443"/>
          </a:xfrm>
        </p:spPr>
        <p:txBody>
          <a:bodyPr/>
          <a:lstStyle/>
          <a:p>
            <a:r>
              <a:rPr lang="en-US" sz="3200" b="1" dirty="0" err="1">
                <a:latin typeface="+mn-lt"/>
              </a:rPr>
              <a:t>Introdution</a:t>
            </a:r>
            <a:endParaRPr lang="en-DE" sz="3200" b="1" dirty="0">
              <a:solidFill>
                <a:schemeClr val="accent3"/>
              </a:solidFill>
              <a:latin typeface="+mn-lt"/>
            </a:endParaRPr>
          </a:p>
        </p:txBody>
      </p:sp>
      <p:cxnSp>
        <p:nvCxnSpPr>
          <p:cNvPr id="176" name="Straight Connector 175">
            <a:extLst>
              <a:ext uri="{FF2B5EF4-FFF2-40B4-BE49-F238E27FC236}">
                <a16:creationId xmlns:a16="http://schemas.microsoft.com/office/drawing/2014/main" id="{BE933800-95AB-4F31-0E2D-74D95C490927}"/>
              </a:ext>
            </a:extLst>
          </p:cNvPr>
          <p:cNvCxnSpPr>
            <a:cxnSpLocks noGrp="1" noRot="1" noMove="1" noResize="1" noEditPoints="1" noAdjustHandles="1" noChangeArrowheads="1" noChangeShapeType="1"/>
          </p:cNvCxnSpPr>
          <p:nvPr/>
        </p:nvCxnSpPr>
        <p:spPr>
          <a:xfrm>
            <a:off x="588263" y="1214299"/>
            <a:ext cx="10998616" cy="0"/>
          </a:xfrm>
          <a:prstGeom prst="line">
            <a:avLst/>
          </a:prstGeom>
          <a:ln w="28575">
            <a:solidFill>
              <a:srgbClr val="0078D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2428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from Risk Assessment</a:t>
            </a:r>
          </a:p>
        </p:txBody>
      </p:sp>
    </p:spTree>
    <p:extLst>
      <p:ext uri="{BB962C8B-B14F-4D97-AF65-F5344CB8AC3E}">
        <p14:creationId xmlns:p14="http://schemas.microsoft.com/office/powerpoint/2010/main" val="1311679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1">
            <a:extLst>
              <a:ext uri="{FF2B5EF4-FFF2-40B4-BE49-F238E27FC236}">
                <a16:creationId xmlns:a16="http://schemas.microsoft.com/office/drawing/2014/main" id="{12195F50-CA31-88F8-747A-A3F947C059A5}"/>
              </a:ext>
            </a:extLst>
          </p:cNvPr>
          <p:cNvSpPr>
            <a:spLocks noGrp="1"/>
          </p:cNvSpPr>
          <p:nvPr>
            <p:ph type="title"/>
          </p:nvPr>
        </p:nvSpPr>
        <p:spPr>
          <a:xfrm>
            <a:off x="588263" y="457200"/>
            <a:ext cx="11018520" cy="492443"/>
          </a:xfrm>
        </p:spPr>
        <p:txBody>
          <a:bodyPr/>
          <a:lstStyle/>
          <a:p>
            <a:r>
              <a:rPr lang="en-US" sz="3200" b="1" dirty="0">
                <a:solidFill>
                  <a:schemeClr val="dk1"/>
                </a:solidFill>
                <a:latin typeface="Arial"/>
                <a:ea typeface="Arial"/>
                <a:cs typeface="Arial"/>
                <a:sym typeface="Arial"/>
              </a:rPr>
              <a:t>Discover and Measure</a:t>
            </a:r>
            <a:endParaRPr lang="en-DE" sz="3200" b="1" dirty="0">
              <a:solidFill>
                <a:schemeClr val="accent3"/>
              </a:solidFill>
              <a:latin typeface="+mn-lt"/>
            </a:endParaRPr>
          </a:p>
        </p:txBody>
      </p:sp>
      <p:cxnSp>
        <p:nvCxnSpPr>
          <p:cNvPr id="176" name="Straight Connector 175">
            <a:extLst>
              <a:ext uri="{FF2B5EF4-FFF2-40B4-BE49-F238E27FC236}">
                <a16:creationId xmlns:a16="http://schemas.microsoft.com/office/drawing/2014/main" id="{BE933800-95AB-4F31-0E2D-74D95C490927}"/>
              </a:ext>
            </a:extLst>
          </p:cNvPr>
          <p:cNvCxnSpPr>
            <a:cxnSpLocks noGrp="1" noRot="1" noMove="1" noResize="1" noEditPoints="1" noAdjustHandles="1" noChangeArrowheads="1" noChangeShapeType="1"/>
          </p:cNvCxnSpPr>
          <p:nvPr/>
        </p:nvCxnSpPr>
        <p:spPr>
          <a:xfrm>
            <a:off x="588263" y="1214299"/>
            <a:ext cx="10998616" cy="0"/>
          </a:xfrm>
          <a:prstGeom prst="line">
            <a:avLst/>
          </a:prstGeom>
          <a:ln w="28575">
            <a:solidFill>
              <a:srgbClr val="0078D3"/>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4" name="Google Shape;481;p8">
            <a:extLst>
              <a:ext uri="{FF2B5EF4-FFF2-40B4-BE49-F238E27FC236}">
                <a16:creationId xmlns:a16="http://schemas.microsoft.com/office/drawing/2014/main" id="{F7850687-472E-8537-72A0-511EFB6474A7}"/>
              </a:ext>
            </a:extLst>
          </p:cNvPr>
          <p:cNvGraphicFramePr/>
          <p:nvPr>
            <p:extLst>
              <p:ext uri="{D42A27DB-BD31-4B8C-83A1-F6EECF244321}">
                <p14:modId xmlns:p14="http://schemas.microsoft.com/office/powerpoint/2010/main" val="2906642324"/>
              </p:ext>
            </p:extLst>
          </p:nvPr>
        </p:nvGraphicFramePr>
        <p:xfrm>
          <a:off x="588263" y="1335381"/>
          <a:ext cx="10866425" cy="701050"/>
        </p:xfrm>
        <a:graphic>
          <a:graphicData uri="http://schemas.openxmlformats.org/drawingml/2006/table">
            <a:tbl>
              <a:tblPr firstRow="1" bandRow="1">
                <a:noFill/>
              </a:tblPr>
              <a:tblGrid>
                <a:gridCol w="1833000">
                  <a:extLst>
                    <a:ext uri="{9D8B030D-6E8A-4147-A177-3AD203B41FA5}">
                      <a16:colId xmlns:a16="http://schemas.microsoft.com/office/drawing/2014/main" val="20000"/>
                    </a:ext>
                  </a:extLst>
                </a:gridCol>
                <a:gridCol w="9033425">
                  <a:extLst>
                    <a:ext uri="{9D8B030D-6E8A-4147-A177-3AD203B41FA5}">
                      <a16:colId xmlns:a16="http://schemas.microsoft.com/office/drawing/2014/main" val="20001"/>
                    </a:ext>
                  </a:extLst>
                </a:gridCol>
              </a:tblGrid>
              <a:tr h="375925">
                <a:tc>
                  <a:txBody>
                    <a:bodyPr/>
                    <a:lstStyle/>
                    <a:p>
                      <a:pPr marL="0" marR="0" lvl="0" indent="0" algn="l" rtl="0">
                        <a:spcBef>
                          <a:spcPts val="0"/>
                        </a:spcBef>
                        <a:spcAft>
                          <a:spcPts val="0"/>
                        </a:spcAft>
                        <a:buNone/>
                      </a:pPr>
                      <a:r>
                        <a:rPr lang="en-US" sz="1900" b="1" i="0" dirty="0">
                          <a:solidFill>
                            <a:schemeClr val="lt1"/>
                          </a:solidFill>
                          <a:latin typeface="Arial"/>
                          <a:ea typeface="Arial"/>
                          <a:cs typeface="Arial"/>
                          <a:sym typeface="Arial"/>
                        </a:rPr>
                        <a:t>Objective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tc>
                  <a:txBody>
                    <a:bodyPr/>
                    <a:lstStyle/>
                    <a:p>
                      <a:pPr marL="0" marR="0" lvl="0" indent="0" algn="l" rtl="0">
                        <a:spcBef>
                          <a:spcPts val="0"/>
                        </a:spcBef>
                        <a:spcAft>
                          <a:spcPts val="0"/>
                        </a:spcAft>
                        <a:buNone/>
                      </a:pPr>
                      <a:r>
                        <a:rPr lang="en-US" sz="1900" b="1" dirty="0">
                          <a:solidFill>
                            <a:schemeClr val="dk1"/>
                          </a:solidFill>
                          <a:latin typeface="Arial"/>
                          <a:ea typeface="Arial"/>
                          <a:cs typeface="Arial"/>
                          <a:sym typeface="Arial"/>
                        </a:rPr>
                        <a:t>Provide Quick, Comprehensive visibility </a:t>
                      </a:r>
                      <a:r>
                        <a:rPr lang="en-US" sz="1800" b="0" i="0" u="none" strike="noStrike" cap="none" dirty="0">
                          <a:solidFill>
                            <a:schemeClr val="dk1"/>
                          </a:solidFill>
                          <a:latin typeface="Arial"/>
                          <a:ea typeface="Arial"/>
                          <a:cs typeface="Arial"/>
                          <a:sym typeface="Arial"/>
                        </a:rPr>
                        <a:t>to information that can be used to improve acces</a:t>
                      </a:r>
                      <a:r>
                        <a:rPr lang="en-US" sz="1800" dirty="0">
                          <a:solidFill>
                            <a:schemeClr val="dk1"/>
                          </a:solidFill>
                          <a:latin typeface="Arial"/>
                          <a:ea typeface="Arial"/>
                          <a:cs typeface="Arial"/>
                          <a:sym typeface="Arial"/>
                        </a:rPr>
                        <a:t>s certification.</a:t>
                      </a:r>
                      <a:endParaRPr sz="1900" b="1"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40650">
                <a:tc>
                  <a:txBody>
                    <a:bodyPr/>
                    <a:lstStyle/>
                    <a:p>
                      <a:pPr marL="0" marR="0" lvl="0" indent="0" algn="l" rtl="0">
                        <a:spcBef>
                          <a:spcPts val="0"/>
                        </a:spcBef>
                        <a:spcAft>
                          <a:spcPts val="0"/>
                        </a:spcAft>
                        <a:buNone/>
                      </a:pPr>
                      <a:endParaRPr sz="300" b="1" i="0" dirty="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300" b="0" dirty="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C8A33669-5198-0A4A-2C09-136F9A8D05D5}"/>
              </a:ext>
            </a:extLst>
          </p:cNvPr>
          <p:cNvSpPr txBox="1"/>
          <p:nvPr/>
        </p:nvSpPr>
        <p:spPr>
          <a:xfrm>
            <a:off x="588263" y="3239246"/>
            <a:ext cx="4000903" cy="1231106"/>
          </a:xfrm>
          <a:prstGeom prst="rect">
            <a:avLst/>
          </a:prstGeom>
          <a:noFill/>
        </p:spPr>
        <p:txBody>
          <a:bodyPr wrap="none" lIns="0" tIns="0" rIns="0" bIns="0" rtlCol="0">
            <a:spAutoFit/>
          </a:bodyPr>
          <a:lstStyle/>
          <a:p>
            <a:pPr marL="342900" indent="-342900" algn="l">
              <a:buFont typeface="Arial" panose="020B0604020202020204" pitchFamily="34" charset="0"/>
              <a:buChar char="•"/>
            </a:pPr>
            <a:r>
              <a:rPr lang="en-US" sz="1600" dirty="0">
                <a:solidFill>
                  <a:schemeClr val="dk1"/>
                </a:solidFill>
                <a:ea typeface="Arial"/>
                <a:cs typeface="Arial" panose="020B0604020202020204" pitchFamily="34" charset="0"/>
                <a:sym typeface="Arial"/>
              </a:rPr>
              <a:t>X Subscriptions</a:t>
            </a:r>
          </a:p>
          <a:p>
            <a:pPr marL="342900" indent="-342900">
              <a:buFont typeface="Arial" panose="020B0604020202020204" pitchFamily="34" charset="0"/>
              <a:buChar char="•"/>
            </a:pPr>
            <a:r>
              <a:rPr lang="en-US" sz="1600" b="0" i="0" u="none" strike="noStrike" cap="none" dirty="0">
                <a:solidFill>
                  <a:schemeClr val="dk1"/>
                </a:solidFill>
                <a:ea typeface="Arial"/>
                <a:cs typeface="Arial" panose="020B0604020202020204" pitchFamily="34" charset="0"/>
                <a:sym typeface="Arial"/>
              </a:rPr>
              <a:t>X Average Permission Creep Index (PCI)</a:t>
            </a:r>
          </a:p>
          <a:p>
            <a:pPr marL="342900" indent="-342900" algn="l">
              <a:buFont typeface="Arial" panose="020B0604020202020204" pitchFamily="34" charset="0"/>
              <a:buChar char="•"/>
            </a:pPr>
            <a:r>
              <a:rPr lang="en-US" sz="1600" b="0" i="0" u="none" strike="noStrike" cap="none" dirty="0">
                <a:solidFill>
                  <a:schemeClr val="dk1"/>
                </a:solidFill>
                <a:ea typeface="Arial"/>
                <a:cs typeface="Arial" panose="020B0604020202020204" pitchFamily="34" charset="0"/>
                <a:sym typeface="Arial"/>
              </a:rPr>
              <a:t>X % Inactive users, 97% Inactive SP</a:t>
            </a:r>
          </a:p>
          <a:p>
            <a:pPr marL="342900" indent="-342900" algn="l">
              <a:buFont typeface="Arial" panose="020B0604020202020204" pitchFamily="34" charset="0"/>
              <a:buChar char="•"/>
            </a:pPr>
            <a:r>
              <a:rPr lang="en-US" sz="1600" dirty="0">
                <a:solidFill>
                  <a:schemeClr val="dk1"/>
                </a:solidFill>
                <a:ea typeface="Arial"/>
                <a:cs typeface="Arial" panose="020B0604020202020204" pitchFamily="34" charset="0"/>
                <a:sym typeface="Arial"/>
              </a:rPr>
              <a:t>X Over provisioned identities</a:t>
            </a:r>
            <a:endParaRPr lang="en-US" sz="1600" b="0" i="0" u="none" strike="noStrike" cap="none" dirty="0">
              <a:solidFill>
                <a:schemeClr val="dk1"/>
              </a:solidFill>
              <a:ea typeface="Arial"/>
              <a:cs typeface="Arial" panose="020B0604020202020204" pitchFamily="34" charset="0"/>
              <a:sym typeface="Arial"/>
            </a:endParaRPr>
          </a:p>
          <a:p>
            <a:pPr marL="342900" indent="-342900" algn="l">
              <a:buFont typeface="Arial" panose="020B0604020202020204" pitchFamily="34" charset="0"/>
              <a:buChar char="•"/>
            </a:pPr>
            <a:r>
              <a:rPr lang="en-US" sz="1600" dirty="0">
                <a:solidFill>
                  <a:schemeClr val="dk1"/>
                </a:solidFill>
                <a:ea typeface="Arial"/>
                <a:cs typeface="Arial" panose="020B0604020202020204" pitchFamily="34" charset="0"/>
                <a:sym typeface="Arial"/>
              </a:rPr>
              <a:t>X% Access rate for resources (avg)</a:t>
            </a:r>
            <a:endParaRPr lang="en-US" sz="1600" b="0" i="0" u="none" strike="noStrike" cap="none" dirty="0">
              <a:solidFill>
                <a:schemeClr val="dk1"/>
              </a:solidFill>
              <a:ea typeface="Arial"/>
              <a:cs typeface="Arial" panose="020B0604020202020204" pitchFamily="34" charset="0"/>
              <a:sym typeface="Arial"/>
            </a:endParaRPr>
          </a:p>
        </p:txBody>
      </p:sp>
      <p:sp>
        <p:nvSpPr>
          <p:cNvPr id="9" name="TextBox 8">
            <a:extLst>
              <a:ext uri="{FF2B5EF4-FFF2-40B4-BE49-F238E27FC236}">
                <a16:creationId xmlns:a16="http://schemas.microsoft.com/office/drawing/2014/main" id="{7A17FC94-5866-462D-DDD2-A7BCA8D77DCD}"/>
              </a:ext>
            </a:extLst>
          </p:cNvPr>
          <p:cNvSpPr txBox="1"/>
          <p:nvPr/>
        </p:nvSpPr>
        <p:spPr>
          <a:xfrm>
            <a:off x="436206" y="2869914"/>
            <a:ext cx="4613912" cy="369332"/>
          </a:xfrm>
          <a:prstGeom prst="rect">
            <a:avLst/>
          </a:prstGeom>
          <a:noFill/>
        </p:spPr>
        <p:txBody>
          <a:bodyPr wrap="square">
            <a:spAutoFit/>
          </a:bodyPr>
          <a:lstStyle/>
          <a:p>
            <a:pPr algn="l"/>
            <a:r>
              <a:rPr lang="en-US" sz="1800" b="0" i="0" u="none" strike="noStrike" cap="none" dirty="0">
                <a:solidFill>
                  <a:schemeClr val="dk1"/>
                </a:solidFill>
                <a:ea typeface="Arial"/>
                <a:cs typeface="Arial" panose="020B0604020202020204" pitchFamily="34" charset="0"/>
                <a:sym typeface="Arial"/>
              </a:rPr>
              <a:t>Summary:</a:t>
            </a:r>
            <a:endParaRPr lang="en-US" sz="1800" dirty="0">
              <a:solidFill>
                <a:schemeClr val="dk1"/>
              </a:solidFill>
              <a:ea typeface="Arial"/>
              <a:cs typeface="Arial" panose="020B0604020202020204" pitchFamily="34" charset="0"/>
              <a:sym typeface="Arial"/>
            </a:endParaRPr>
          </a:p>
        </p:txBody>
      </p:sp>
      <p:sp>
        <p:nvSpPr>
          <p:cNvPr id="3" name="TextBox 2">
            <a:extLst>
              <a:ext uri="{FF2B5EF4-FFF2-40B4-BE49-F238E27FC236}">
                <a16:creationId xmlns:a16="http://schemas.microsoft.com/office/drawing/2014/main" id="{79C17B38-7575-4AA6-0DFD-538EE63075ED}"/>
              </a:ext>
            </a:extLst>
          </p:cNvPr>
          <p:cNvSpPr txBox="1"/>
          <p:nvPr/>
        </p:nvSpPr>
        <p:spPr>
          <a:xfrm>
            <a:off x="3210339" y="6085177"/>
            <a:ext cx="2554357" cy="615553"/>
          </a:xfrm>
          <a:prstGeom prst="rect">
            <a:avLst/>
          </a:prstGeom>
          <a:noFill/>
        </p:spPr>
        <p:txBody>
          <a:bodyPr wrap="square" lIns="0" tIns="0" rIns="0" bIns="0" rtlCol="0">
            <a:spAutoFit/>
          </a:bodyPr>
          <a:lstStyle/>
          <a:p>
            <a:pPr algn="l"/>
            <a:r>
              <a:rPr lang="en-AU" sz="2000" dirty="0"/>
              <a:t>Summary at-a-glance for monitoring</a:t>
            </a:r>
          </a:p>
        </p:txBody>
      </p:sp>
      <p:sp>
        <p:nvSpPr>
          <p:cNvPr id="5" name="TextBox 4">
            <a:extLst>
              <a:ext uri="{FF2B5EF4-FFF2-40B4-BE49-F238E27FC236}">
                <a16:creationId xmlns:a16="http://schemas.microsoft.com/office/drawing/2014/main" id="{0B9B1050-7FAF-2EC9-B2C3-FDAFB4F143AD}"/>
              </a:ext>
            </a:extLst>
          </p:cNvPr>
          <p:cNvSpPr txBox="1"/>
          <p:nvPr/>
        </p:nvSpPr>
        <p:spPr>
          <a:xfrm>
            <a:off x="10067076" y="2286816"/>
            <a:ext cx="1964833" cy="307777"/>
          </a:xfrm>
          <a:prstGeom prst="rect">
            <a:avLst/>
          </a:prstGeom>
          <a:noFill/>
        </p:spPr>
        <p:txBody>
          <a:bodyPr wrap="none" lIns="0" tIns="0" rIns="0" bIns="0" rtlCol="0">
            <a:spAutoFit/>
          </a:bodyPr>
          <a:lstStyle/>
          <a:p>
            <a:pPr algn="l"/>
            <a:r>
              <a:rPr lang="en-AU" sz="2000" dirty="0"/>
              <a:t>Trend monitoring</a:t>
            </a:r>
          </a:p>
        </p:txBody>
      </p:sp>
      <p:cxnSp>
        <p:nvCxnSpPr>
          <p:cNvPr id="8" name="Connector: Elbow 7">
            <a:extLst>
              <a:ext uri="{FF2B5EF4-FFF2-40B4-BE49-F238E27FC236}">
                <a16:creationId xmlns:a16="http://schemas.microsoft.com/office/drawing/2014/main" id="{5A30B76D-FE10-6115-7CD1-228EBD83801A}"/>
              </a:ext>
            </a:extLst>
          </p:cNvPr>
          <p:cNvCxnSpPr>
            <a:stCxn id="3" idx="3"/>
          </p:cNvCxnSpPr>
          <p:nvPr/>
        </p:nvCxnSpPr>
        <p:spPr>
          <a:xfrm flipV="1">
            <a:off x="5764696" y="5762976"/>
            <a:ext cx="795130" cy="629978"/>
          </a:xfrm>
          <a:prstGeom prst="bentConnector3">
            <a:avLst>
              <a:gd name="adj1" fmla="val 101250"/>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49F12D0-1DDE-AC65-F38B-530C47A1FF20}"/>
              </a:ext>
            </a:extLst>
          </p:cNvPr>
          <p:cNvCxnSpPr>
            <a:cxnSpLocks/>
            <a:endCxn id="5" idx="1"/>
          </p:cNvCxnSpPr>
          <p:nvPr/>
        </p:nvCxnSpPr>
        <p:spPr>
          <a:xfrm flipV="1">
            <a:off x="9718093" y="2440705"/>
            <a:ext cx="348983" cy="311197"/>
          </a:xfrm>
          <a:prstGeom prst="bentConnector3">
            <a:avLst>
              <a:gd name="adj1" fmla="val -1264"/>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A4F5CC3-B0DA-C847-EA7A-3B6DCBC67521}"/>
              </a:ext>
            </a:extLst>
          </p:cNvPr>
          <p:cNvSpPr txBox="1"/>
          <p:nvPr/>
        </p:nvSpPr>
        <p:spPr>
          <a:xfrm>
            <a:off x="5399101" y="2209699"/>
            <a:ext cx="3151504" cy="307777"/>
          </a:xfrm>
          <a:prstGeom prst="rect">
            <a:avLst/>
          </a:prstGeom>
          <a:noFill/>
        </p:spPr>
        <p:txBody>
          <a:bodyPr wrap="none" lIns="0" tIns="0" rIns="0" bIns="0" rtlCol="0">
            <a:spAutoFit/>
          </a:bodyPr>
          <a:lstStyle/>
          <a:p>
            <a:pPr algn="l"/>
            <a:r>
              <a:rPr lang="en-AU" sz="2000" dirty="0"/>
              <a:t>User and Machine Identities</a:t>
            </a:r>
          </a:p>
        </p:txBody>
      </p:sp>
    </p:spTree>
    <p:extLst>
      <p:ext uri="{BB962C8B-B14F-4D97-AF65-F5344CB8AC3E}">
        <p14:creationId xmlns:p14="http://schemas.microsoft.com/office/powerpoint/2010/main" val="21228618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9" grpId="0"/>
      <p:bldP spid="3" grpId="0"/>
      <p:bldP spid="3" grpId="1"/>
      <p:bldP spid="5" grpId="0"/>
      <p:bldP spid="5" grpId="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91E8-9813-97D9-ECFF-B846BA7DFB66}"/>
              </a:ext>
            </a:extLst>
          </p:cNvPr>
          <p:cNvSpPr>
            <a:spLocks noGrp="1"/>
          </p:cNvSpPr>
          <p:nvPr>
            <p:ph type="title"/>
          </p:nvPr>
        </p:nvSpPr>
        <p:spPr/>
        <p:txBody>
          <a:bodyPr/>
          <a:lstStyle/>
          <a:p>
            <a:r>
              <a:rPr lang="en-AU" dirty="0"/>
              <a:t>Investigate</a:t>
            </a:r>
            <a:endParaRPr lang="en-AU" dirty="0">
              <a:solidFill>
                <a:schemeClr val="bg1">
                  <a:lumMod val="50000"/>
                </a:schemeClr>
              </a:solidFill>
            </a:endParaRPr>
          </a:p>
        </p:txBody>
      </p:sp>
      <p:graphicFrame>
        <p:nvGraphicFramePr>
          <p:cNvPr id="5" name="Google Shape;481;p8">
            <a:extLst>
              <a:ext uri="{FF2B5EF4-FFF2-40B4-BE49-F238E27FC236}">
                <a16:creationId xmlns:a16="http://schemas.microsoft.com/office/drawing/2014/main" id="{F5FD455E-DEBA-43BE-2710-DCBBF794BD6F}"/>
              </a:ext>
            </a:extLst>
          </p:cNvPr>
          <p:cNvGraphicFramePr/>
          <p:nvPr>
            <p:extLst>
              <p:ext uri="{D42A27DB-BD31-4B8C-83A1-F6EECF244321}">
                <p14:modId xmlns:p14="http://schemas.microsoft.com/office/powerpoint/2010/main" val="4055187952"/>
              </p:ext>
            </p:extLst>
          </p:nvPr>
        </p:nvGraphicFramePr>
        <p:xfrm>
          <a:off x="603490" y="1233666"/>
          <a:ext cx="10866425" cy="716290"/>
        </p:xfrm>
        <a:graphic>
          <a:graphicData uri="http://schemas.openxmlformats.org/drawingml/2006/table">
            <a:tbl>
              <a:tblPr firstRow="1" bandRow="1">
                <a:noFill/>
              </a:tblPr>
              <a:tblGrid>
                <a:gridCol w="1833000">
                  <a:extLst>
                    <a:ext uri="{9D8B030D-6E8A-4147-A177-3AD203B41FA5}">
                      <a16:colId xmlns:a16="http://schemas.microsoft.com/office/drawing/2014/main" val="20000"/>
                    </a:ext>
                  </a:extLst>
                </a:gridCol>
                <a:gridCol w="9033425">
                  <a:extLst>
                    <a:ext uri="{9D8B030D-6E8A-4147-A177-3AD203B41FA5}">
                      <a16:colId xmlns:a16="http://schemas.microsoft.com/office/drawing/2014/main" val="20001"/>
                    </a:ext>
                  </a:extLst>
                </a:gridCol>
              </a:tblGrid>
              <a:tr h="375925">
                <a:tc>
                  <a:txBody>
                    <a:bodyPr/>
                    <a:lstStyle/>
                    <a:p>
                      <a:pPr marL="0" marR="0" lvl="0" indent="0" algn="l" rtl="0">
                        <a:spcBef>
                          <a:spcPts val="0"/>
                        </a:spcBef>
                        <a:spcAft>
                          <a:spcPts val="0"/>
                        </a:spcAft>
                        <a:buNone/>
                      </a:pPr>
                      <a:r>
                        <a:rPr lang="en-US" sz="1900" b="1" i="0" dirty="0">
                          <a:solidFill>
                            <a:schemeClr val="lt1"/>
                          </a:solidFill>
                          <a:latin typeface="Arial"/>
                          <a:ea typeface="Arial"/>
                          <a:cs typeface="Arial"/>
                          <a:sym typeface="Arial"/>
                        </a:rPr>
                        <a:t>Objective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tc>
                  <a:txBody>
                    <a:bodyPr/>
                    <a:lstStyle/>
                    <a:p>
                      <a:pPr marL="0" marR="0" lvl="0" indent="0" algn="l" rtl="0">
                        <a:spcBef>
                          <a:spcPts val="0"/>
                        </a:spcBef>
                        <a:spcAft>
                          <a:spcPts val="0"/>
                        </a:spcAft>
                        <a:buNone/>
                      </a:pPr>
                      <a:r>
                        <a:rPr lang="en-US" sz="1900" b="1" dirty="0">
                          <a:solidFill>
                            <a:schemeClr val="dk1"/>
                          </a:solidFill>
                          <a:latin typeface="Arial"/>
                          <a:ea typeface="Arial"/>
                          <a:cs typeface="Arial"/>
                          <a:sym typeface="Arial"/>
                        </a:rPr>
                        <a:t>Investigate and </a:t>
                      </a:r>
                      <a:r>
                        <a:rPr lang="en-US" sz="1900" b="1" dirty="0" err="1">
                          <a:solidFill>
                            <a:schemeClr val="dk1"/>
                          </a:solidFill>
                          <a:latin typeface="Arial"/>
                          <a:ea typeface="Arial"/>
                          <a:cs typeface="Arial"/>
                          <a:sym typeface="Arial"/>
                        </a:rPr>
                        <a:t>Prioritise</a:t>
                      </a:r>
                      <a:r>
                        <a:rPr lang="en-US" sz="1900" b="1" dirty="0">
                          <a:solidFill>
                            <a:schemeClr val="dk1"/>
                          </a:solidFill>
                          <a:latin typeface="Arial"/>
                          <a:ea typeface="Arial"/>
                          <a:cs typeface="Arial"/>
                          <a:sym typeface="Arial"/>
                        </a:rPr>
                        <a:t> remediation </a:t>
                      </a:r>
                      <a:r>
                        <a:rPr lang="en-US" sz="1900" b="0" dirty="0">
                          <a:solidFill>
                            <a:schemeClr val="dk1"/>
                          </a:solidFill>
                          <a:latin typeface="Arial"/>
                          <a:ea typeface="Arial"/>
                          <a:cs typeface="Arial"/>
                          <a:sym typeface="Arial"/>
                        </a:rPr>
                        <a:t>based on rich insights about permissions usage</a:t>
                      </a:r>
                      <a:endParaRPr sz="1900" b="1"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40650">
                <a:tc>
                  <a:txBody>
                    <a:bodyPr/>
                    <a:lstStyle/>
                    <a:p>
                      <a:pPr marL="0" marR="0" lvl="0" indent="0" algn="l" rtl="0">
                        <a:spcBef>
                          <a:spcPts val="0"/>
                        </a:spcBef>
                        <a:spcAft>
                          <a:spcPts val="0"/>
                        </a:spcAft>
                        <a:buNone/>
                      </a:pPr>
                      <a:endParaRPr sz="300" b="1" i="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300" b="0" dirty="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ABA1586-B7F2-8EA8-0C5E-C3AB245A7B0D}"/>
              </a:ext>
            </a:extLst>
          </p:cNvPr>
          <p:cNvSpPr txBox="1"/>
          <p:nvPr/>
        </p:nvSpPr>
        <p:spPr>
          <a:xfrm>
            <a:off x="2989715" y="457200"/>
            <a:ext cx="7053262" cy="553998"/>
          </a:xfrm>
          <a:prstGeom prst="rect">
            <a:avLst/>
          </a:prstGeom>
        </p:spPr>
        <p:txBody>
          <a:bodyPr vert="horz" wrap="square" lIns="0" tIns="0" rIns="0" bIns="0" rtlCol="0" anchor="t">
            <a:spAutoFit/>
          </a:bodyPr>
          <a:lstStyle>
            <a:lvl1pPr defTabSz="932742">
              <a:lnSpc>
                <a:spcPct val="100000"/>
              </a:lnSpc>
              <a:spcBef>
                <a:spcPct val="0"/>
              </a:spcBef>
              <a:buNone/>
              <a:defRPr lang="en-US" sz="3600" b="0" cap="none" spc="-50" baseline="0" dirty="0" smtClean="0">
                <a:ln w="3175">
                  <a:noFill/>
                </a:ln>
                <a:effectLst/>
                <a:latin typeface="+mj-lt"/>
                <a:cs typeface="Segoe UI" pitchFamily="34" charset="0"/>
              </a:defRPr>
            </a:lvl1pPr>
          </a:lstStyle>
          <a:p>
            <a:r>
              <a:rPr lang="en-AU" dirty="0">
                <a:solidFill>
                  <a:schemeClr val="bg1">
                    <a:lumMod val="50000"/>
                  </a:schemeClr>
                </a:solidFill>
              </a:rPr>
              <a:t>Over Permission (Groups)</a:t>
            </a:r>
          </a:p>
        </p:txBody>
      </p:sp>
      <p:sp>
        <p:nvSpPr>
          <p:cNvPr id="9" name="TextBox 8">
            <a:extLst>
              <a:ext uri="{FF2B5EF4-FFF2-40B4-BE49-F238E27FC236}">
                <a16:creationId xmlns:a16="http://schemas.microsoft.com/office/drawing/2014/main" id="{AB4922DC-D046-FA21-C116-2955B6DD0F7A}"/>
              </a:ext>
            </a:extLst>
          </p:cNvPr>
          <p:cNvSpPr txBox="1"/>
          <p:nvPr/>
        </p:nvSpPr>
        <p:spPr>
          <a:xfrm>
            <a:off x="588263" y="2129549"/>
            <a:ext cx="6992256" cy="923330"/>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x inactive groups. </a:t>
            </a:r>
          </a:p>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x over-provisioned members. </a:t>
            </a:r>
          </a:p>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Max PCI x</a:t>
            </a:r>
            <a:endParaRPr lang="en-AU" dirty="0"/>
          </a:p>
        </p:txBody>
      </p:sp>
    </p:spTree>
    <p:extLst>
      <p:ext uri="{BB962C8B-B14F-4D97-AF65-F5344CB8AC3E}">
        <p14:creationId xmlns:p14="http://schemas.microsoft.com/office/powerpoint/2010/main" val="12939194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072DDDB-7808-7A0D-BDA6-778CA3ED05F0}"/>
              </a:ext>
            </a:extLst>
          </p:cNvPr>
          <p:cNvSpPr>
            <a:spLocks noGrp="1"/>
          </p:cNvSpPr>
          <p:nvPr>
            <p:ph type="title"/>
          </p:nvPr>
        </p:nvSpPr>
        <p:spPr>
          <a:xfrm>
            <a:off x="586740" y="475607"/>
            <a:ext cx="11018520" cy="553998"/>
          </a:xfrm>
        </p:spPr>
        <p:txBody>
          <a:bodyPr/>
          <a:lstStyle/>
          <a:p>
            <a:r>
              <a:rPr lang="en-AU" dirty="0"/>
              <a:t>Investigate</a:t>
            </a:r>
          </a:p>
        </p:txBody>
      </p:sp>
      <p:graphicFrame>
        <p:nvGraphicFramePr>
          <p:cNvPr id="19" name="Google Shape;481;p8">
            <a:extLst>
              <a:ext uri="{FF2B5EF4-FFF2-40B4-BE49-F238E27FC236}">
                <a16:creationId xmlns:a16="http://schemas.microsoft.com/office/drawing/2014/main" id="{A4D79B84-E4EF-CE9A-44F4-FEFA7E4AEC97}"/>
              </a:ext>
            </a:extLst>
          </p:cNvPr>
          <p:cNvGraphicFramePr/>
          <p:nvPr>
            <p:extLst>
              <p:ext uri="{D42A27DB-BD31-4B8C-83A1-F6EECF244321}">
                <p14:modId xmlns:p14="http://schemas.microsoft.com/office/powerpoint/2010/main" val="2935324032"/>
              </p:ext>
            </p:extLst>
          </p:nvPr>
        </p:nvGraphicFramePr>
        <p:xfrm>
          <a:off x="603490" y="1233666"/>
          <a:ext cx="10866425" cy="716290"/>
        </p:xfrm>
        <a:graphic>
          <a:graphicData uri="http://schemas.openxmlformats.org/drawingml/2006/table">
            <a:tbl>
              <a:tblPr firstRow="1" bandRow="1">
                <a:noFill/>
              </a:tblPr>
              <a:tblGrid>
                <a:gridCol w="1833000">
                  <a:extLst>
                    <a:ext uri="{9D8B030D-6E8A-4147-A177-3AD203B41FA5}">
                      <a16:colId xmlns:a16="http://schemas.microsoft.com/office/drawing/2014/main" val="20000"/>
                    </a:ext>
                  </a:extLst>
                </a:gridCol>
                <a:gridCol w="9033425">
                  <a:extLst>
                    <a:ext uri="{9D8B030D-6E8A-4147-A177-3AD203B41FA5}">
                      <a16:colId xmlns:a16="http://schemas.microsoft.com/office/drawing/2014/main" val="20001"/>
                    </a:ext>
                  </a:extLst>
                </a:gridCol>
              </a:tblGrid>
              <a:tr h="375925">
                <a:tc>
                  <a:txBody>
                    <a:bodyPr/>
                    <a:lstStyle/>
                    <a:p>
                      <a:pPr marL="0" marR="0" lvl="0" indent="0" algn="l" rtl="0">
                        <a:spcBef>
                          <a:spcPts val="0"/>
                        </a:spcBef>
                        <a:spcAft>
                          <a:spcPts val="0"/>
                        </a:spcAft>
                        <a:buNone/>
                      </a:pPr>
                      <a:r>
                        <a:rPr lang="en-US" sz="1900" b="1" i="0" dirty="0">
                          <a:solidFill>
                            <a:schemeClr val="lt1"/>
                          </a:solidFill>
                          <a:latin typeface="Arial"/>
                          <a:ea typeface="Arial"/>
                          <a:cs typeface="Arial"/>
                          <a:sym typeface="Arial"/>
                        </a:rPr>
                        <a:t>Objective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tc>
                  <a:txBody>
                    <a:bodyPr/>
                    <a:lstStyle/>
                    <a:p>
                      <a:pPr marL="0" marR="0" lvl="0" indent="0" algn="l" rtl="0">
                        <a:spcBef>
                          <a:spcPts val="0"/>
                        </a:spcBef>
                        <a:spcAft>
                          <a:spcPts val="0"/>
                        </a:spcAft>
                        <a:buNone/>
                      </a:pPr>
                      <a:r>
                        <a:rPr lang="en-US" sz="1900" b="1" dirty="0">
                          <a:solidFill>
                            <a:schemeClr val="dk1"/>
                          </a:solidFill>
                          <a:latin typeface="Arial"/>
                          <a:ea typeface="Arial"/>
                          <a:cs typeface="Arial"/>
                          <a:sym typeface="Arial"/>
                        </a:rPr>
                        <a:t>Investigate and </a:t>
                      </a:r>
                      <a:r>
                        <a:rPr lang="en-US" sz="1900" b="1" dirty="0" err="1">
                          <a:solidFill>
                            <a:schemeClr val="dk1"/>
                          </a:solidFill>
                          <a:latin typeface="Arial"/>
                          <a:ea typeface="Arial"/>
                          <a:cs typeface="Arial"/>
                          <a:sym typeface="Arial"/>
                        </a:rPr>
                        <a:t>Prioritise</a:t>
                      </a:r>
                      <a:r>
                        <a:rPr lang="en-US" sz="1900" b="1" dirty="0">
                          <a:solidFill>
                            <a:schemeClr val="dk1"/>
                          </a:solidFill>
                          <a:latin typeface="Arial"/>
                          <a:ea typeface="Arial"/>
                          <a:cs typeface="Arial"/>
                          <a:sym typeface="Arial"/>
                        </a:rPr>
                        <a:t> remediation </a:t>
                      </a:r>
                      <a:r>
                        <a:rPr lang="en-US" sz="1900" b="0" dirty="0">
                          <a:solidFill>
                            <a:schemeClr val="dk1"/>
                          </a:solidFill>
                          <a:latin typeface="Arial"/>
                          <a:ea typeface="Arial"/>
                          <a:cs typeface="Arial"/>
                          <a:sym typeface="Arial"/>
                        </a:rPr>
                        <a:t>based on rich insights about permissions usage</a:t>
                      </a:r>
                      <a:endParaRPr sz="1900" b="1"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40650">
                <a:tc>
                  <a:txBody>
                    <a:bodyPr/>
                    <a:lstStyle/>
                    <a:p>
                      <a:pPr marL="0" marR="0" lvl="0" indent="0" algn="l" rtl="0">
                        <a:spcBef>
                          <a:spcPts val="0"/>
                        </a:spcBef>
                        <a:spcAft>
                          <a:spcPts val="0"/>
                        </a:spcAft>
                        <a:buNone/>
                      </a:pPr>
                      <a:endParaRPr sz="300" b="1" i="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300" b="0" dirty="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CF9A8F04-7B05-B08E-CF22-0D1728424AE1}"/>
              </a:ext>
            </a:extLst>
          </p:cNvPr>
          <p:cNvSpPr txBox="1"/>
          <p:nvPr/>
        </p:nvSpPr>
        <p:spPr>
          <a:xfrm>
            <a:off x="2976771" y="480087"/>
            <a:ext cx="6848060" cy="553998"/>
          </a:xfrm>
          <a:prstGeom prst="rect">
            <a:avLst/>
          </a:prstGeom>
        </p:spPr>
        <p:txBody>
          <a:bodyPr vert="horz" wrap="square" lIns="0" tIns="0" rIns="0" bIns="0" rtlCol="0" anchor="t">
            <a:spAutoFit/>
          </a:bodyPr>
          <a:lstStyle>
            <a:lvl1pPr defTabSz="932742">
              <a:lnSpc>
                <a:spcPct val="100000"/>
              </a:lnSpc>
              <a:spcBef>
                <a:spcPct val="0"/>
              </a:spcBef>
              <a:buNone/>
              <a:defRPr lang="en-US" sz="3600" b="0" cap="none" spc="-50" baseline="0" dirty="0" smtClean="0">
                <a:ln w="3175">
                  <a:noFill/>
                </a:ln>
                <a:effectLst/>
                <a:latin typeface="+mj-lt"/>
                <a:cs typeface="Segoe UI" pitchFamily="34" charset="0"/>
              </a:defRPr>
            </a:lvl1pPr>
          </a:lstStyle>
          <a:p>
            <a:r>
              <a:rPr lang="en-AU" dirty="0">
                <a:solidFill>
                  <a:schemeClr val="bg1">
                    <a:lumMod val="50000"/>
                  </a:schemeClr>
                </a:solidFill>
              </a:rPr>
              <a:t>Inactive Identities</a:t>
            </a:r>
          </a:p>
        </p:txBody>
      </p:sp>
      <p:sp>
        <p:nvSpPr>
          <p:cNvPr id="5" name="TextBox 4">
            <a:extLst>
              <a:ext uri="{FF2B5EF4-FFF2-40B4-BE49-F238E27FC236}">
                <a16:creationId xmlns:a16="http://schemas.microsoft.com/office/drawing/2014/main" id="{D3476FDD-6B1D-C6D7-E6FB-35C7893B63F4}"/>
              </a:ext>
            </a:extLst>
          </p:cNvPr>
          <p:cNvSpPr txBox="1"/>
          <p:nvPr/>
        </p:nvSpPr>
        <p:spPr>
          <a:xfrm>
            <a:off x="588263" y="2129549"/>
            <a:ext cx="6992256" cy="923330"/>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&gt; X Inactive Users</a:t>
            </a:r>
          </a:p>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&gt; X Inactive Machine Identities</a:t>
            </a:r>
          </a:p>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.Infrequent users / Service provides / Out-of-life apps</a:t>
            </a:r>
            <a:endParaRPr lang="en-AU" dirty="0"/>
          </a:p>
        </p:txBody>
      </p:sp>
    </p:spTree>
    <p:extLst>
      <p:ext uri="{BB962C8B-B14F-4D97-AF65-F5344CB8AC3E}">
        <p14:creationId xmlns:p14="http://schemas.microsoft.com/office/powerpoint/2010/main" val="1924585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2E66B1-14CD-4FCE-966A-DB48A8F344A6}"/>
              </a:ext>
            </a:extLst>
          </p:cNvPr>
          <p:cNvPicPr>
            <a:picLocks noChangeAspect="1"/>
          </p:cNvPicPr>
          <p:nvPr/>
        </p:nvPicPr>
        <p:blipFill>
          <a:blip r:embed="rId2"/>
          <a:stretch>
            <a:fillRect/>
          </a:stretch>
        </p:blipFill>
        <p:spPr>
          <a:xfrm>
            <a:off x="11771086" y="4518888"/>
            <a:ext cx="1573780" cy="663666"/>
          </a:xfrm>
          <a:prstGeom prst="rect">
            <a:avLst/>
          </a:prstGeom>
        </p:spPr>
      </p:pic>
      <p:pic>
        <p:nvPicPr>
          <p:cNvPr id="16" name="Picture 15">
            <a:extLst>
              <a:ext uri="{FF2B5EF4-FFF2-40B4-BE49-F238E27FC236}">
                <a16:creationId xmlns:a16="http://schemas.microsoft.com/office/drawing/2014/main" id="{7DC47F0D-34FD-E13C-AFD3-97A27550A9EF}"/>
              </a:ext>
            </a:extLst>
          </p:cNvPr>
          <p:cNvPicPr>
            <a:picLocks noChangeAspect="1"/>
          </p:cNvPicPr>
          <p:nvPr/>
        </p:nvPicPr>
        <p:blipFill>
          <a:blip r:embed="rId3"/>
          <a:stretch>
            <a:fillRect/>
          </a:stretch>
        </p:blipFill>
        <p:spPr>
          <a:xfrm>
            <a:off x="11984163" y="4526604"/>
            <a:ext cx="1467721" cy="520196"/>
          </a:xfrm>
          <a:prstGeom prst="rect">
            <a:avLst/>
          </a:prstGeom>
        </p:spPr>
      </p:pic>
      <p:sp>
        <p:nvSpPr>
          <p:cNvPr id="2" name="Title 1">
            <a:extLst>
              <a:ext uri="{FF2B5EF4-FFF2-40B4-BE49-F238E27FC236}">
                <a16:creationId xmlns:a16="http://schemas.microsoft.com/office/drawing/2014/main" id="{2ED991E8-9813-97D9-ECFF-B846BA7DFB66}"/>
              </a:ext>
            </a:extLst>
          </p:cNvPr>
          <p:cNvSpPr>
            <a:spLocks noGrp="1"/>
          </p:cNvSpPr>
          <p:nvPr>
            <p:ph type="title"/>
          </p:nvPr>
        </p:nvSpPr>
        <p:spPr/>
        <p:txBody>
          <a:bodyPr/>
          <a:lstStyle/>
          <a:p>
            <a:r>
              <a:rPr lang="en-AU" dirty="0"/>
              <a:t>Investigate</a:t>
            </a:r>
          </a:p>
        </p:txBody>
      </p:sp>
      <p:graphicFrame>
        <p:nvGraphicFramePr>
          <p:cNvPr id="6" name="Google Shape;481;p8">
            <a:extLst>
              <a:ext uri="{FF2B5EF4-FFF2-40B4-BE49-F238E27FC236}">
                <a16:creationId xmlns:a16="http://schemas.microsoft.com/office/drawing/2014/main" id="{ADE3BF4F-DC7A-C10D-25B4-D1C682F76E3C}"/>
              </a:ext>
            </a:extLst>
          </p:cNvPr>
          <p:cNvGraphicFramePr/>
          <p:nvPr>
            <p:extLst>
              <p:ext uri="{D42A27DB-BD31-4B8C-83A1-F6EECF244321}">
                <p14:modId xmlns:p14="http://schemas.microsoft.com/office/powerpoint/2010/main" val="3857649525"/>
              </p:ext>
            </p:extLst>
          </p:nvPr>
        </p:nvGraphicFramePr>
        <p:xfrm>
          <a:off x="603490" y="1233666"/>
          <a:ext cx="10866425" cy="716290"/>
        </p:xfrm>
        <a:graphic>
          <a:graphicData uri="http://schemas.openxmlformats.org/drawingml/2006/table">
            <a:tbl>
              <a:tblPr firstRow="1" bandRow="1">
                <a:noFill/>
              </a:tblPr>
              <a:tblGrid>
                <a:gridCol w="1833000">
                  <a:extLst>
                    <a:ext uri="{9D8B030D-6E8A-4147-A177-3AD203B41FA5}">
                      <a16:colId xmlns:a16="http://schemas.microsoft.com/office/drawing/2014/main" val="20000"/>
                    </a:ext>
                  </a:extLst>
                </a:gridCol>
                <a:gridCol w="9033425">
                  <a:extLst>
                    <a:ext uri="{9D8B030D-6E8A-4147-A177-3AD203B41FA5}">
                      <a16:colId xmlns:a16="http://schemas.microsoft.com/office/drawing/2014/main" val="20001"/>
                    </a:ext>
                  </a:extLst>
                </a:gridCol>
              </a:tblGrid>
              <a:tr h="375925">
                <a:tc>
                  <a:txBody>
                    <a:bodyPr/>
                    <a:lstStyle/>
                    <a:p>
                      <a:pPr marL="0" marR="0" lvl="0" indent="0" algn="l" rtl="0">
                        <a:spcBef>
                          <a:spcPts val="0"/>
                        </a:spcBef>
                        <a:spcAft>
                          <a:spcPts val="0"/>
                        </a:spcAft>
                        <a:buNone/>
                      </a:pPr>
                      <a:r>
                        <a:rPr lang="en-US" sz="1900" b="1" i="0" dirty="0">
                          <a:solidFill>
                            <a:schemeClr val="lt1"/>
                          </a:solidFill>
                          <a:latin typeface="Arial"/>
                          <a:ea typeface="Arial"/>
                          <a:cs typeface="Arial"/>
                          <a:sym typeface="Arial"/>
                        </a:rPr>
                        <a:t>Objective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tc>
                  <a:txBody>
                    <a:bodyPr/>
                    <a:lstStyle/>
                    <a:p>
                      <a:pPr marL="0" marR="0" lvl="0" indent="0" algn="l" rtl="0">
                        <a:spcBef>
                          <a:spcPts val="0"/>
                        </a:spcBef>
                        <a:spcAft>
                          <a:spcPts val="0"/>
                        </a:spcAft>
                        <a:buNone/>
                      </a:pPr>
                      <a:r>
                        <a:rPr lang="en-US" sz="1900" b="1" dirty="0">
                          <a:solidFill>
                            <a:schemeClr val="dk1"/>
                          </a:solidFill>
                          <a:latin typeface="Arial"/>
                          <a:ea typeface="Arial"/>
                          <a:cs typeface="Arial"/>
                          <a:sym typeface="Arial"/>
                        </a:rPr>
                        <a:t>Investigate and </a:t>
                      </a:r>
                      <a:r>
                        <a:rPr lang="en-US" sz="1900" b="1" dirty="0" err="1">
                          <a:solidFill>
                            <a:schemeClr val="dk1"/>
                          </a:solidFill>
                          <a:latin typeface="Arial"/>
                          <a:ea typeface="Arial"/>
                          <a:cs typeface="Arial"/>
                          <a:sym typeface="Arial"/>
                        </a:rPr>
                        <a:t>Prioritise</a:t>
                      </a:r>
                      <a:r>
                        <a:rPr lang="en-US" sz="1900" b="1" dirty="0">
                          <a:solidFill>
                            <a:schemeClr val="dk1"/>
                          </a:solidFill>
                          <a:latin typeface="Arial"/>
                          <a:ea typeface="Arial"/>
                          <a:cs typeface="Arial"/>
                          <a:sym typeface="Arial"/>
                        </a:rPr>
                        <a:t> remediation </a:t>
                      </a:r>
                      <a:r>
                        <a:rPr lang="en-US" sz="1900" b="0" dirty="0">
                          <a:solidFill>
                            <a:schemeClr val="dk1"/>
                          </a:solidFill>
                          <a:latin typeface="Arial"/>
                          <a:ea typeface="Arial"/>
                          <a:cs typeface="Arial"/>
                          <a:sym typeface="Arial"/>
                        </a:rPr>
                        <a:t>based on rich insights about permissions usage</a:t>
                      </a:r>
                      <a:endParaRPr sz="1900" b="1"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40650">
                <a:tc>
                  <a:txBody>
                    <a:bodyPr/>
                    <a:lstStyle/>
                    <a:p>
                      <a:pPr marL="0" marR="0" lvl="0" indent="0" algn="l" rtl="0">
                        <a:spcBef>
                          <a:spcPts val="0"/>
                        </a:spcBef>
                        <a:spcAft>
                          <a:spcPts val="0"/>
                        </a:spcAft>
                        <a:buNone/>
                      </a:pPr>
                      <a:endParaRPr sz="300" b="1" i="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300" b="0" dirty="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7E7B8CD6-98F3-47BE-B59C-AFF439EACF89}"/>
              </a:ext>
            </a:extLst>
          </p:cNvPr>
          <p:cNvSpPr txBox="1"/>
          <p:nvPr/>
        </p:nvSpPr>
        <p:spPr>
          <a:xfrm>
            <a:off x="2996588" y="484564"/>
            <a:ext cx="7160964" cy="553998"/>
          </a:xfrm>
          <a:prstGeom prst="rect">
            <a:avLst/>
          </a:prstGeom>
        </p:spPr>
        <p:txBody>
          <a:bodyPr vert="horz" wrap="square" lIns="0" tIns="0" rIns="0" bIns="0" rtlCol="0" anchor="t">
            <a:spAutoFit/>
          </a:bodyPr>
          <a:lstStyle>
            <a:lvl1pPr defTabSz="932742">
              <a:lnSpc>
                <a:spcPct val="100000"/>
              </a:lnSpc>
              <a:spcBef>
                <a:spcPct val="0"/>
              </a:spcBef>
              <a:buNone/>
              <a:defRPr lang="en-US" sz="3600" b="0" cap="none" spc="-50" baseline="0" dirty="0" smtClean="0">
                <a:ln w="3175">
                  <a:noFill/>
                </a:ln>
                <a:effectLst/>
                <a:latin typeface="+mj-lt"/>
                <a:cs typeface="Segoe UI" pitchFamily="34" charset="0"/>
              </a:defRPr>
            </a:lvl1pPr>
          </a:lstStyle>
          <a:p>
            <a:r>
              <a:rPr lang="en-AU" dirty="0">
                <a:solidFill>
                  <a:schemeClr val="bg1">
                    <a:lumMod val="50000"/>
                  </a:schemeClr>
                </a:solidFill>
              </a:rPr>
              <a:t>Over Provisioned Identities</a:t>
            </a:r>
          </a:p>
        </p:txBody>
      </p:sp>
      <p:sp>
        <p:nvSpPr>
          <p:cNvPr id="9" name="TextBox 8">
            <a:extLst>
              <a:ext uri="{FF2B5EF4-FFF2-40B4-BE49-F238E27FC236}">
                <a16:creationId xmlns:a16="http://schemas.microsoft.com/office/drawing/2014/main" id="{2151DF9E-B065-1D3E-32BA-0FF1121E6625}"/>
              </a:ext>
            </a:extLst>
          </p:cNvPr>
          <p:cNvSpPr txBox="1"/>
          <p:nvPr/>
        </p:nvSpPr>
        <p:spPr>
          <a:xfrm>
            <a:off x="588262" y="2129549"/>
            <a:ext cx="10676637" cy="1477328"/>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x Users with over-provisioned access</a:t>
            </a:r>
          </a:p>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Max PCI = X</a:t>
            </a:r>
          </a:p>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Access to A – B resources</a:t>
            </a:r>
          </a:p>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High PCI since at least Z weeks. </a:t>
            </a:r>
          </a:p>
          <a:p>
            <a:pPr marL="285750" indent="-285750">
              <a:buFont typeface="Arial" panose="020B0604020202020204" pitchFamily="34" charset="0"/>
              <a:buChar char="•"/>
            </a:pPr>
            <a:r>
              <a:rPr lang="en-US" sz="1800" dirty="0">
                <a:solidFill>
                  <a:schemeClr val="dk1"/>
                </a:solidFill>
                <a:ea typeface="Arial"/>
                <a:cs typeface="Arial" panose="020B0604020202020204" pitchFamily="34" charset="0"/>
                <a:sym typeface="Arial"/>
              </a:rPr>
              <a:t>Multiple group memberships  (Contributing to Group PCI)</a:t>
            </a:r>
          </a:p>
        </p:txBody>
      </p:sp>
    </p:spTree>
    <p:extLst>
      <p:ext uri="{BB962C8B-B14F-4D97-AF65-F5344CB8AC3E}">
        <p14:creationId xmlns:p14="http://schemas.microsoft.com/office/powerpoint/2010/main" val="1072898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341E-ADEF-01D9-0E13-A518A408AB5D}"/>
              </a:ext>
            </a:extLst>
          </p:cNvPr>
          <p:cNvSpPr>
            <a:spLocks noGrp="1"/>
          </p:cNvSpPr>
          <p:nvPr>
            <p:ph type="title"/>
          </p:nvPr>
        </p:nvSpPr>
        <p:spPr/>
        <p:txBody>
          <a:bodyPr/>
          <a:lstStyle/>
          <a:p>
            <a:r>
              <a:rPr lang="en-AU" dirty="0"/>
              <a:t>Investigate – </a:t>
            </a:r>
            <a:r>
              <a:rPr lang="en-AU" dirty="0">
                <a:solidFill>
                  <a:schemeClr val="bg1">
                    <a:lumMod val="50000"/>
                  </a:schemeClr>
                </a:solidFill>
              </a:rPr>
              <a:t>Resource View</a:t>
            </a:r>
            <a:endParaRPr lang="en-AU" dirty="0"/>
          </a:p>
        </p:txBody>
      </p:sp>
      <p:graphicFrame>
        <p:nvGraphicFramePr>
          <p:cNvPr id="5" name="Google Shape;481;p8">
            <a:extLst>
              <a:ext uri="{FF2B5EF4-FFF2-40B4-BE49-F238E27FC236}">
                <a16:creationId xmlns:a16="http://schemas.microsoft.com/office/drawing/2014/main" id="{10337EF7-2009-91BB-3B51-A535F5EA563D}"/>
              </a:ext>
            </a:extLst>
          </p:cNvPr>
          <p:cNvGraphicFramePr/>
          <p:nvPr>
            <p:extLst>
              <p:ext uri="{D42A27DB-BD31-4B8C-83A1-F6EECF244321}">
                <p14:modId xmlns:p14="http://schemas.microsoft.com/office/powerpoint/2010/main" val="1721559475"/>
              </p:ext>
            </p:extLst>
          </p:nvPr>
        </p:nvGraphicFramePr>
        <p:xfrm>
          <a:off x="603490" y="1233666"/>
          <a:ext cx="10866425" cy="426730"/>
        </p:xfrm>
        <a:graphic>
          <a:graphicData uri="http://schemas.openxmlformats.org/drawingml/2006/table">
            <a:tbl>
              <a:tblPr firstRow="1" bandRow="1">
                <a:noFill/>
              </a:tblPr>
              <a:tblGrid>
                <a:gridCol w="1833000">
                  <a:extLst>
                    <a:ext uri="{9D8B030D-6E8A-4147-A177-3AD203B41FA5}">
                      <a16:colId xmlns:a16="http://schemas.microsoft.com/office/drawing/2014/main" val="20000"/>
                    </a:ext>
                  </a:extLst>
                </a:gridCol>
                <a:gridCol w="9033425">
                  <a:extLst>
                    <a:ext uri="{9D8B030D-6E8A-4147-A177-3AD203B41FA5}">
                      <a16:colId xmlns:a16="http://schemas.microsoft.com/office/drawing/2014/main" val="20001"/>
                    </a:ext>
                  </a:extLst>
                </a:gridCol>
              </a:tblGrid>
              <a:tr h="375925">
                <a:tc>
                  <a:txBody>
                    <a:bodyPr/>
                    <a:lstStyle/>
                    <a:p>
                      <a:pPr marL="0" marR="0" lvl="0" indent="0" algn="l" rtl="0">
                        <a:spcBef>
                          <a:spcPts val="0"/>
                        </a:spcBef>
                        <a:spcAft>
                          <a:spcPts val="0"/>
                        </a:spcAft>
                        <a:buNone/>
                      </a:pPr>
                      <a:r>
                        <a:rPr lang="en-US" sz="1900" b="1" i="0" dirty="0">
                          <a:solidFill>
                            <a:schemeClr val="lt1"/>
                          </a:solidFill>
                          <a:latin typeface="Arial"/>
                          <a:ea typeface="Arial"/>
                          <a:cs typeface="Arial"/>
                          <a:sym typeface="Arial"/>
                        </a:rPr>
                        <a:t>Objective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tc>
                  <a:txBody>
                    <a:bodyPr/>
                    <a:lstStyle/>
                    <a:p>
                      <a:pPr marL="0" marR="0" lvl="0" indent="0" algn="l" rtl="0">
                        <a:spcBef>
                          <a:spcPts val="0"/>
                        </a:spcBef>
                        <a:spcAft>
                          <a:spcPts val="0"/>
                        </a:spcAft>
                        <a:buNone/>
                      </a:pPr>
                      <a:r>
                        <a:rPr lang="en-US" sz="1900" b="1" dirty="0">
                          <a:solidFill>
                            <a:schemeClr val="dk1"/>
                          </a:solidFill>
                          <a:latin typeface="Arial"/>
                          <a:ea typeface="Arial"/>
                          <a:cs typeface="Arial"/>
                          <a:sym typeface="Arial"/>
                        </a:rPr>
                        <a:t>Review Resource Usage </a:t>
                      </a:r>
                      <a:r>
                        <a:rPr lang="en-US" sz="1900" b="0" dirty="0">
                          <a:solidFill>
                            <a:schemeClr val="dk1"/>
                          </a:solidFill>
                          <a:latin typeface="Arial"/>
                          <a:ea typeface="Arial"/>
                          <a:cs typeface="Arial"/>
                          <a:sym typeface="Arial"/>
                        </a:rPr>
                        <a:t>and permissions mapping to </a:t>
                      </a:r>
                      <a:r>
                        <a:rPr lang="en-US" sz="1900" b="0" dirty="0" err="1">
                          <a:solidFill>
                            <a:schemeClr val="dk1"/>
                          </a:solidFill>
                          <a:latin typeface="Arial"/>
                          <a:ea typeface="Arial"/>
                          <a:cs typeface="Arial"/>
                          <a:sym typeface="Arial"/>
                        </a:rPr>
                        <a:t>prioriitise</a:t>
                      </a:r>
                      <a:r>
                        <a:rPr lang="en-US" sz="1900" b="0" dirty="0">
                          <a:solidFill>
                            <a:schemeClr val="dk1"/>
                          </a:solidFill>
                          <a:latin typeface="Arial"/>
                          <a:ea typeface="Arial"/>
                          <a:cs typeface="Arial"/>
                          <a:sym typeface="Arial"/>
                        </a:rPr>
                        <a:t> critical assets</a:t>
                      </a:r>
                      <a:endParaRPr sz="1900" b="1"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40650">
                <a:tc>
                  <a:txBody>
                    <a:bodyPr/>
                    <a:lstStyle/>
                    <a:p>
                      <a:pPr marL="0" marR="0" lvl="0" indent="0" algn="l" rtl="0">
                        <a:spcBef>
                          <a:spcPts val="0"/>
                        </a:spcBef>
                        <a:spcAft>
                          <a:spcPts val="0"/>
                        </a:spcAft>
                        <a:buNone/>
                      </a:pPr>
                      <a:endParaRPr sz="300" b="1" i="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300" b="0" dirty="0">
                        <a:solidFill>
                          <a:srgbClr val="FF0000"/>
                        </a:solidFill>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01982645"/>
      </p:ext>
    </p:extLst>
  </p:cSld>
  <p:clrMapOvr>
    <a:masterClrMapping/>
  </p:clrMapOvr>
  <p:transition>
    <p:fade/>
  </p:transition>
</p:sld>
</file>

<file path=ppt/theme/theme1.xml><?xml version="1.0" encoding="utf-8"?>
<a:theme xmlns:a="http://schemas.openxmlformats.org/drawingml/2006/main" name="1_Microsoft Security template">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Security_BrandTemplate_v10.potx" id="{FA44F287-60BB-48C7-B80C-62BD5504555E}" vid="{676AD5CD-2562-4982-A575-5107351C6B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CCBBE99590A7A4A93C1CFB29C56B0F4" ma:contentTypeVersion="6" ma:contentTypeDescription="Create a new document." ma:contentTypeScope="" ma:versionID="5090ae1b55dd417babf30f678d250135">
  <xsd:schema xmlns:xsd="http://www.w3.org/2001/XMLSchema" xmlns:xs="http://www.w3.org/2001/XMLSchema" xmlns:p="http://schemas.microsoft.com/office/2006/metadata/properties" xmlns:ns2="f0375dd4-3e73-4a11-8ab4-05910697eb74" xmlns:ns3="08e84658-33ce-4c8d-a03d-dc642cfac230" targetNamespace="http://schemas.microsoft.com/office/2006/metadata/properties" ma:root="true" ma:fieldsID="2b4a80b05534046fd83bded03e9b156d" ns2:_="" ns3:_="">
    <xsd:import namespace="f0375dd4-3e73-4a11-8ab4-05910697eb74"/>
    <xsd:import namespace="08e84658-33ce-4c8d-a03d-dc642cfac23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375dd4-3e73-4a11-8ab4-05910697eb7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e84658-33ce-4c8d-a03d-dc642cfac23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a647c833-fbf3-42d0-9d1a-fdc4c4d8b08f"/>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ebe725d4-5a61-4827-9af4-da8e7f768b99"/>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374EBC8-2DE9-4869-A67A-8CB0041EE0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375dd4-3e73-4a11-8ab4-05910697eb74"/>
    <ds:schemaRef ds:uri="08e84658-33ce-4c8d-a03d-dc642cfac2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Security brand template</Template>
  <TotalTime>2565</TotalTime>
  <Words>826</Words>
  <Application>Microsoft Office PowerPoint</Application>
  <PresentationFormat>Widescreen</PresentationFormat>
  <Paragraphs>105</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Segoe UI</vt:lpstr>
      <vt:lpstr>Segoe UI Semibold</vt:lpstr>
      <vt:lpstr>Segoe UI Semilight</vt:lpstr>
      <vt:lpstr>Wingdings</vt:lpstr>
      <vt:lpstr>1_Microsoft Security template</vt:lpstr>
      <vt:lpstr>Entra Permissions Management Executive Summary</vt:lpstr>
      <vt:lpstr>Agenda</vt:lpstr>
      <vt:lpstr>Introdution</vt:lpstr>
      <vt:lpstr>Findings from Risk Assessment</vt:lpstr>
      <vt:lpstr>Discover and Measure</vt:lpstr>
      <vt:lpstr>Investigate</vt:lpstr>
      <vt:lpstr>Investigate</vt:lpstr>
      <vt:lpstr>Investigate</vt:lpstr>
      <vt:lpstr>Investigate – Resource View</vt:lpstr>
      <vt:lpstr>Remediate</vt:lpstr>
      <vt:lpstr>Permissions On Demand</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Vik Verma</dc:creator>
  <cp:keywords/>
  <dc:description/>
  <cp:lastModifiedBy>Vik Verma</cp:lastModifiedBy>
  <cp:revision>2</cp:revision>
  <dcterms:created xsi:type="dcterms:W3CDTF">2022-08-25T02:32:32Z</dcterms:created>
  <dcterms:modified xsi:type="dcterms:W3CDTF">2022-11-08T00:27:37Z</dcterms:modified>
  <cp:category>Microsoft Security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0x0101003CCBBE99590A7A4A93C1CFB29C56B0F4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MediaServiceImageTags">
    <vt:lpwstr/>
  </property>
</Properties>
</file>