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205" r:id="rId4"/>
  </p:sldMasterIdLst>
  <p:notesMasterIdLst>
    <p:notesMasterId r:id="rId16"/>
  </p:notesMasterIdLst>
  <p:handoutMasterIdLst>
    <p:handoutMasterId r:id="rId17"/>
  </p:handoutMasterIdLst>
  <p:sldIdLst>
    <p:sldId id="1720" r:id="rId5"/>
    <p:sldId id="2076138216" r:id="rId6"/>
    <p:sldId id="2147470249" r:id="rId7"/>
    <p:sldId id="1529" r:id="rId8"/>
    <p:sldId id="2147470245" r:id="rId9"/>
    <p:sldId id="2147470260" r:id="rId10"/>
    <p:sldId id="2147470247" r:id="rId11"/>
    <p:sldId id="2147470248" r:id="rId12"/>
    <p:sldId id="2147470250" r:id="rId13"/>
    <p:sldId id="261" r:id="rId14"/>
    <p:sldId id="2147470264"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David Griffith" initials="DG" lastIdx="3" clrIdx="5">
    <p:extLst>
      <p:ext uri="{19B8F6BF-5375-455C-9EA6-DF929625EA0E}">
        <p15:presenceInfo xmlns:p15="http://schemas.microsoft.com/office/powerpoint/2012/main" userId="David Griffi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7E7C"/>
    <a:srgbClr val="054B16"/>
    <a:srgbClr val="243A5E"/>
    <a:srgbClr val="107C10"/>
    <a:srgbClr val="0078D4"/>
    <a:srgbClr val="FFB900"/>
    <a:srgbClr val="FFFFFF"/>
    <a:srgbClr val="666666"/>
    <a:srgbClr val="000000"/>
    <a:srgbClr val="866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E62C1-946E-48F3-B4C9-ED5CF219945F}" v="34" dt="2022-11-08T00:27:04.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7" autoAdjust="0"/>
    <p:restoredTop sz="83200" autoAdjust="0"/>
  </p:normalViewPr>
  <p:slideViewPr>
    <p:cSldViewPr snapToGrid="0" snapToObjects="1">
      <p:cViewPr varScale="1">
        <p:scale>
          <a:sx n="88" d="100"/>
          <a:sy n="88" d="100"/>
        </p:scale>
        <p:origin x="304" y="68"/>
      </p:cViewPr>
      <p:guideLst/>
    </p:cSldViewPr>
  </p:slideViewPr>
  <p:notesTextViewPr>
    <p:cViewPr>
      <p:scale>
        <a:sx n="3" d="2"/>
        <a:sy n="3" d="2"/>
      </p:scale>
      <p:origin x="0" y="0"/>
    </p:cViewPr>
  </p:notesTextViewPr>
  <p:notesViewPr>
    <p:cSldViewPr snapToGrid="0" snapToObject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 Verma" userId="658c3117-1579-4ad0-bc27-385c6f2212e9" providerId="ADAL" clId="{36AE62C1-946E-48F3-B4C9-ED5CF219945F}"/>
    <pc:docChg chg="undo custSel delSld modSld sldOrd">
      <pc:chgData name="Vik Verma" userId="658c3117-1579-4ad0-bc27-385c6f2212e9" providerId="ADAL" clId="{36AE62C1-946E-48F3-B4C9-ED5CF219945F}" dt="2022-11-08T00:27:36.853" v="104" actId="47"/>
      <pc:docMkLst>
        <pc:docMk/>
      </pc:docMkLst>
      <pc:sldChg chg="delSp mod delAnim">
        <pc:chgData name="Vik Verma" userId="658c3117-1579-4ad0-bc27-385c6f2212e9" providerId="ADAL" clId="{36AE62C1-946E-48F3-B4C9-ED5CF219945F}" dt="2022-11-08T00:26:18.230" v="68" actId="478"/>
        <pc:sldMkLst>
          <pc:docMk/>
          <pc:sldMk cId="3480032217" sldId="261"/>
        </pc:sldMkLst>
        <pc:spChg chg="del">
          <ac:chgData name="Vik Verma" userId="658c3117-1579-4ad0-bc27-385c6f2212e9" providerId="ADAL" clId="{36AE62C1-946E-48F3-B4C9-ED5CF219945F}" dt="2022-11-08T00:26:17.338" v="67" actId="478"/>
          <ac:spMkLst>
            <pc:docMk/>
            <pc:sldMk cId="3480032217" sldId="261"/>
            <ac:spMk id="49" creationId="{974BE551-632D-8E39-5FF4-EE74CCA7BA51}"/>
          </ac:spMkLst>
        </pc:spChg>
        <pc:spChg chg="del">
          <ac:chgData name="Vik Verma" userId="658c3117-1579-4ad0-bc27-385c6f2212e9" providerId="ADAL" clId="{36AE62C1-946E-48F3-B4C9-ED5CF219945F}" dt="2022-11-08T00:26:18.230" v="68" actId="478"/>
          <ac:spMkLst>
            <pc:docMk/>
            <pc:sldMk cId="3480032217" sldId="261"/>
            <ac:spMk id="50" creationId="{BBEB35F7-3714-0393-AA4A-71395E6353E6}"/>
          </ac:spMkLst>
        </pc:spChg>
        <pc:picChg chg="del">
          <ac:chgData name="Vik Verma" userId="658c3117-1579-4ad0-bc27-385c6f2212e9" providerId="ADAL" clId="{36AE62C1-946E-48F3-B4C9-ED5CF219945F}" dt="2022-11-08T00:26:16.378" v="66" actId="478"/>
          <ac:picMkLst>
            <pc:docMk/>
            <pc:sldMk cId="3480032217" sldId="261"/>
            <ac:picMk id="4" creationId="{BF8D0ECE-4AE1-4C46-3173-421C8B61BA94}"/>
          </ac:picMkLst>
        </pc:picChg>
        <pc:picChg chg="del">
          <ac:chgData name="Vik Verma" userId="658c3117-1579-4ad0-bc27-385c6f2212e9" providerId="ADAL" clId="{36AE62C1-946E-48F3-B4C9-ED5CF219945F}" dt="2022-11-08T00:26:15.592" v="65" actId="478"/>
          <ac:picMkLst>
            <pc:docMk/>
            <pc:sldMk cId="3480032217" sldId="261"/>
            <ac:picMk id="15" creationId="{54C6471E-9BF1-6034-7D4F-14634DB62812}"/>
          </ac:picMkLst>
        </pc:picChg>
        <pc:picChg chg="del">
          <ac:chgData name="Vik Verma" userId="658c3117-1579-4ad0-bc27-385c6f2212e9" providerId="ADAL" clId="{36AE62C1-946E-48F3-B4C9-ED5CF219945F}" dt="2022-11-08T00:26:15.031" v="64" actId="478"/>
          <ac:picMkLst>
            <pc:docMk/>
            <pc:sldMk cId="3480032217" sldId="261"/>
            <ac:picMk id="47" creationId="{47536797-5021-D545-1C2B-7AA0F7984B91}"/>
          </ac:picMkLst>
        </pc:picChg>
      </pc:sldChg>
      <pc:sldChg chg="del">
        <pc:chgData name="Vik Verma" userId="658c3117-1579-4ad0-bc27-385c6f2212e9" providerId="ADAL" clId="{36AE62C1-946E-48F3-B4C9-ED5CF219945F}" dt="2022-11-08T00:27:35.387" v="103" actId="47"/>
        <pc:sldMkLst>
          <pc:docMk/>
          <pc:sldMk cId="2652907275" sldId="2076138242"/>
        </pc:sldMkLst>
      </pc:sldChg>
      <pc:sldChg chg="del">
        <pc:chgData name="Vik Verma" userId="658c3117-1579-4ad0-bc27-385c6f2212e9" providerId="ADAL" clId="{36AE62C1-946E-48F3-B4C9-ED5CF219945F}" dt="2022-11-08T00:24:56.670" v="5" actId="2696"/>
        <pc:sldMkLst>
          <pc:docMk/>
          <pc:sldMk cId="659383156" sldId="2147470222"/>
        </pc:sldMkLst>
      </pc:sldChg>
      <pc:sldChg chg="del">
        <pc:chgData name="Vik Verma" userId="658c3117-1579-4ad0-bc27-385c6f2212e9" providerId="ADAL" clId="{36AE62C1-946E-48F3-B4C9-ED5CF219945F}" dt="2022-11-08T00:27:36.853" v="104" actId="47"/>
        <pc:sldMkLst>
          <pc:docMk/>
          <pc:sldMk cId="3341407260" sldId="2147470244"/>
        </pc:sldMkLst>
      </pc:sldChg>
      <pc:sldChg chg="delSp modSp mod delAnim">
        <pc:chgData name="Vik Verma" userId="658c3117-1579-4ad0-bc27-385c6f2212e9" providerId="ADAL" clId="{36AE62C1-946E-48F3-B4C9-ED5CF219945F}" dt="2022-11-08T00:25:57.293" v="50" actId="478"/>
        <pc:sldMkLst>
          <pc:docMk/>
          <pc:sldMk cId="2122861883" sldId="2147470245"/>
        </pc:sldMkLst>
        <pc:spChg chg="mod">
          <ac:chgData name="Vik Verma" userId="658c3117-1579-4ad0-bc27-385c6f2212e9" providerId="ADAL" clId="{36AE62C1-946E-48F3-B4C9-ED5CF219945F}" dt="2022-11-08T00:25:17.504" v="11" actId="20577"/>
          <ac:spMkLst>
            <pc:docMk/>
            <pc:sldMk cId="2122861883" sldId="2147470245"/>
            <ac:spMk id="2" creationId="{C8A33669-5198-0A4A-2C09-136F9A8D05D5}"/>
          </ac:spMkLst>
        </pc:spChg>
        <pc:picChg chg="del">
          <ac:chgData name="Vik Verma" userId="658c3117-1579-4ad0-bc27-385c6f2212e9" providerId="ADAL" clId="{36AE62C1-946E-48F3-B4C9-ED5CF219945F}" dt="2022-11-08T00:25:56.096" v="48" actId="478"/>
          <ac:picMkLst>
            <pc:docMk/>
            <pc:sldMk cId="2122861883" sldId="2147470245"/>
            <ac:picMk id="6" creationId="{5B21A41F-134C-78F6-CDC3-6DD1D897264A}"/>
          </ac:picMkLst>
        </pc:picChg>
        <pc:picChg chg="del">
          <ac:chgData name="Vik Verma" userId="658c3117-1579-4ad0-bc27-385c6f2212e9" providerId="ADAL" clId="{36AE62C1-946E-48F3-B4C9-ED5CF219945F}" dt="2022-11-08T00:25:57.293" v="50" actId="478"/>
          <ac:picMkLst>
            <pc:docMk/>
            <pc:sldMk cId="2122861883" sldId="2147470245"/>
            <ac:picMk id="12" creationId="{0A3F1A8B-3E2F-3BEB-C91F-0E805D1024C9}"/>
          </ac:picMkLst>
        </pc:picChg>
        <pc:picChg chg="del">
          <ac:chgData name="Vik Verma" userId="658c3117-1579-4ad0-bc27-385c6f2212e9" providerId="ADAL" clId="{36AE62C1-946E-48F3-B4C9-ED5CF219945F}" dt="2022-11-08T00:25:56.709" v="49" actId="478"/>
          <ac:picMkLst>
            <pc:docMk/>
            <pc:sldMk cId="2122861883" sldId="2147470245"/>
            <ac:picMk id="14" creationId="{C484C1D4-90E0-6588-F8EA-3E8DC9E1111B}"/>
          </ac:picMkLst>
        </pc:picChg>
        <pc:picChg chg="del">
          <ac:chgData name="Vik Verma" userId="658c3117-1579-4ad0-bc27-385c6f2212e9" providerId="ADAL" clId="{36AE62C1-946E-48F3-B4C9-ED5CF219945F}" dt="2022-11-08T00:25:55.072" v="47" actId="478"/>
          <ac:picMkLst>
            <pc:docMk/>
            <pc:sldMk cId="2122861883" sldId="2147470245"/>
            <ac:picMk id="16" creationId="{38CFB633-58F8-F9F9-633D-D6CE4BA043EA}"/>
          </ac:picMkLst>
        </pc:picChg>
      </pc:sldChg>
      <pc:sldChg chg="delSp modSp mod ord delAnim">
        <pc:chgData name="Vik Verma" userId="658c3117-1579-4ad0-bc27-385c6f2212e9" providerId="ADAL" clId="{36AE62C1-946E-48F3-B4C9-ED5CF219945F}" dt="2022-11-08T00:26:30.333" v="78" actId="20577"/>
        <pc:sldMkLst>
          <pc:docMk/>
          <pc:sldMk cId="1924585684" sldId="2147470247"/>
        </pc:sldMkLst>
        <pc:spChg chg="mod">
          <ac:chgData name="Vik Verma" userId="658c3117-1579-4ad0-bc27-385c6f2212e9" providerId="ADAL" clId="{36AE62C1-946E-48F3-B4C9-ED5CF219945F}" dt="2022-11-08T00:26:30.333" v="78" actId="20577"/>
          <ac:spMkLst>
            <pc:docMk/>
            <pc:sldMk cId="1924585684" sldId="2147470247"/>
            <ac:spMk id="5" creationId="{D3476FDD-6B1D-C6D7-E6FB-35C7893B63F4}"/>
          </ac:spMkLst>
        </pc:spChg>
        <pc:picChg chg="del">
          <ac:chgData name="Vik Verma" userId="658c3117-1579-4ad0-bc27-385c6f2212e9" providerId="ADAL" clId="{36AE62C1-946E-48F3-B4C9-ED5CF219945F}" dt="2022-11-08T00:26:24.779" v="71" actId="478"/>
          <ac:picMkLst>
            <pc:docMk/>
            <pc:sldMk cId="1924585684" sldId="2147470247"/>
            <ac:picMk id="3" creationId="{68163F52-5D93-7420-6B6F-348725CBF8D2}"/>
          </ac:picMkLst>
        </pc:picChg>
        <pc:picChg chg="del">
          <ac:chgData name="Vik Verma" userId="658c3117-1579-4ad0-bc27-385c6f2212e9" providerId="ADAL" clId="{36AE62C1-946E-48F3-B4C9-ED5CF219945F}" dt="2022-11-08T00:26:25.355" v="72" actId="478"/>
          <ac:picMkLst>
            <pc:docMk/>
            <pc:sldMk cId="1924585684" sldId="2147470247"/>
            <ac:picMk id="8" creationId="{C2098BBE-4DC6-22EB-48F4-2219C100B1D7}"/>
          </ac:picMkLst>
        </pc:picChg>
      </pc:sldChg>
      <pc:sldChg chg="delSp modSp mod ord delAnim modAnim">
        <pc:chgData name="Vik Verma" userId="658c3117-1579-4ad0-bc27-385c6f2212e9" providerId="ADAL" clId="{36AE62C1-946E-48F3-B4C9-ED5CF219945F}" dt="2022-11-08T00:27:13.060" v="96"/>
        <pc:sldMkLst>
          <pc:docMk/>
          <pc:sldMk cId="1072898503" sldId="2147470248"/>
        </pc:sldMkLst>
        <pc:spChg chg="mod">
          <ac:chgData name="Vik Verma" userId="658c3117-1579-4ad0-bc27-385c6f2212e9" providerId="ADAL" clId="{36AE62C1-946E-48F3-B4C9-ED5CF219945F}" dt="2022-11-08T00:27:04.973" v="94" actId="20577"/>
          <ac:spMkLst>
            <pc:docMk/>
            <pc:sldMk cId="1072898503" sldId="2147470248"/>
            <ac:spMk id="9" creationId="{2151DF9E-B065-1D3E-32BA-0FF1121E6625}"/>
          </ac:spMkLst>
        </pc:spChg>
        <pc:picChg chg="del">
          <ac:chgData name="Vik Verma" userId="658c3117-1579-4ad0-bc27-385c6f2212e9" providerId="ADAL" clId="{36AE62C1-946E-48F3-B4C9-ED5CF219945F}" dt="2022-11-08T00:26:41.462" v="82" actId="478"/>
          <ac:picMkLst>
            <pc:docMk/>
            <pc:sldMk cId="1072898503" sldId="2147470248"/>
            <ac:picMk id="21" creationId="{255E41CA-30C1-6CA8-159A-EC7810B38D51}"/>
          </ac:picMkLst>
        </pc:picChg>
        <pc:picChg chg="del">
          <ac:chgData name="Vik Verma" userId="658c3117-1579-4ad0-bc27-385c6f2212e9" providerId="ADAL" clId="{36AE62C1-946E-48F3-B4C9-ED5CF219945F}" dt="2022-11-08T00:26:40.835" v="81" actId="478"/>
          <ac:picMkLst>
            <pc:docMk/>
            <pc:sldMk cId="1072898503" sldId="2147470248"/>
            <ac:picMk id="23" creationId="{E1A3D4A6-56E1-AB70-D77F-A6ED68ABC681}"/>
          </ac:picMkLst>
        </pc:picChg>
        <pc:picChg chg="del">
          <ac:chgData name="Vik Verma" userId="658c3117-1579-4ad0-bc27-385c6f2212e9" providerId="ADAL" clId="{36AE62C1-946E-48F3-B4C9-ED5CF219945F}" dt="2022-11-08T00:26:42.295" v="83" actId="478"/>
          <ac:picMkLst>
            <pc:docMk/>
            <pc:sldMk cId="1072898503" sldId="2147470248"/>
            <ac:picMk id="25" creationId="{75AAC49B-9344-A0BB-33D7-9AFA2D0E94E1}"/>
          </ac:picMkLst>
        </pc:picChg>
      </pc:sldChg>
      <pc:sldChg chg="delSp modSp mod delAnim">
        <pc:chgData name="Vik Verma" userId="658c3117-1579-4ad0-bc27-385c6f2212e9" providerId="ADAL" clId="{36AE62C1-946E-48F3-B4C9-ED5CF219945F}" dt="2022-11-08T00:24:52.391" v="4" actId="478"/>
        <pc:sldMkLst>
          <pc:docMk/>
          <pc:sldMk cId="2794242865" sldId="2147470249"/>
        </pc:sldMkLst>
        <pc:spChg chg="del">
          <ac:chgData name="Vik Verma" userId="658c3117-1579-4ad0-bc27-385c6f2212e9" providerId="ADAL" clId="{36AE62C1-946E-48F3-B4C9-ED5CF219945F}" dt="2022-11-08T00:24:52.391" v="4" actId="478"/>
          <ac:spMkLst>
            <pc:docMk/>
            <pc:sldMk cId="2794242865" sldId="2147470249"/>
            <ac:spMk id="2" creationId="{4453298C-0B1D-C6E2-650C-E3E60925CDE2}"/>
          </ac:spMkLst>
        </pc:spChg>
        <pc:spChg chg="del">
          <ac:chgData name="Vik Verma" userId="658c3117-1579-4ad0-bc27-385c6f2212e9" providerId="ADAL" clId="{36AE62C1-946E-48F3-B4C9-ED5CF219945F}" dt="2022-11-08T00:24:52.391" v="4" actId="478"/>
          <ac:spMkLst>
            <pc:docMk/>
            <pc:sldMk cId="2794242865" sldId="2147470249"/>
            <ac:spMk id="3" creationId="{AA4839D6-E9F6-32DF-FB32-D1C65BB5DFE4}"/>
          </ac:spMkLst>
        </pc:spChg>
        <pc:spChg chg="del">
          <ac:chgData name="Vik Verma" userId="658c3117-1579-4ad0-bc27-385c6f2212e9" providerId="ADAL" clId="{36AE62C1-946E-48F3-B4C9-ED5CF219945F}" dt="2022-11-08T00:24:52.391" v="4" actId="478"/>
          <ac:spMkLst>
            <pc:docMk/>
            <pc:sldMk cId="2794242865" sldId="2147470249"/>
            <ac:spMk id="5" creationId="{E9BFFA60-3F11-1B10-0F7E-74A2039D0B9B}"/>
          </ac:spMkLst>
        </pc:spChg>
        <pc:spChg chg="del">
          <ac:chgData name="Vik Verma" userId="658c3117-1579-4ad0-bc27-385c6f2212e9" providerId="ADAL" clId="{36AE62C1-946E-48F3-B4C9-ED5CF219945F}" dt="2022-11-08T00:24:52.391" v="4" actId="478"/>
          <ac:spMkLst>
            <pc:docMk/>
            <pc:sldMk cId="2794242865" sldId="2147470249"/>
            <ac:spMk id="28" creationId="{501DB0ED-CD0F-D0BE-4A79-CCE2B2E4CCD8}"/>
          </ac:spMkLst>
        </pc:spChg>
        <pc:spChg chg="del">
          <ac:chgData name="Vik Verma" userId="658c3117-1579-4ad0-bc27-385c6f2212e9" providerId="ADAL" clId="{36AE62C1-946E-48F3-B4C9-ED5CF219945F}" dt="2022-11-08T00:24:52.391" v="4" actId="478"/>
          <ac:spMkLst>
            <pc:docMk/>
            <pc:sldMk cId="2794242865" sldId="2147470249"/>
            <ac:spMk id="31" creationId="{2CCB9234-06D1-4D48-30E7-353AC10B4242}"/>
          </ac:spMkLst>
        </pc:spChg>
        <pc:spChg chg="del">
          <ac:chgData name="Vik Verma" userId="658c3117-1579-4ad0-bc27-385c6f2212e9" providerId="ADAL" clId="{36AE62C1-946E-48F3-B4C9-ED5CF219945F}" dt="2022-11-08T00:24:52.391" v="4" actId="478"/>
          <ac:spMkLst>
            <pc:docMk/>
            <pc:sldMk cId="2794242865" sldId="2147470249"/>
            <ac:spMk id="32" creationId="{D39C11F9-0B9D-3068-EB2A-7512FF190BA2}"/>
          </ac:spMkLst>
        </pc:spChg>
        <pc:spChg chg="del">
          <ac:chgData name="Vik Verma" userId="658c3117-1579-4ad0-bc27-385c6f2212e9" providerId="ADAL" clId="{36AE62C1-946E-48F3-B4C9-ED5CF219945F}" dt="2022-11-08T00:24:52.391" v="4" actId="478"/>
          <ac:spMkLst>
            <pc:docMk/>
            <pc:sldMk cId="2794242865" sldId="2147470249"/>
            <ac:spMk id="33" creationId="{B330F3D3-A531-AB3E-25CD-AAD8EF3C1542}"/>
          </ac:spMkLst>
        </pc:spChg>
        <pc:spChg chg="del">
          <ac:chgData name="Vik Verma" userId="658c3117-1579-4ad0-bc27-385c6f2212e9" providerId="ADAL" clId="{36AE62C1-946E-48F3-B4C9-ED5CF219945F}" dt="2022-11-08T00:24:52.391" v="4" actId="478"/>
          <ac:spMkLst>
            <pc:docMk/>
            <pc:sldMk cId="2794242865" sldId="2147470249"/>
            <ac:spMk id="52" creationId="{2C2592C8-A1D3-F2CE-9D54-769E00D0C78D}"/>
          </ac:spMkLst>
        </pc:spChg>
        <pc:spChg chg="mod">
          <ac:chgData name="Vik Verma" userId="658c3117-1579-4ad0-bc27-385c6f2212e9" providerId="ADAL" clId="{36AE62C1-946E-48F3-B4C9-ED5CF219945F}" dt="2022-11-08T00:24:47.766" v="3" actId="20577"/>
          <ac:spMkLst>
            <pc:docMk/>
            <pc:sldMk cId="2794242865" sldId="2147470249"/>
            <ac:spMk id="79" creationId="{12195F50-CA31-88F8-747A-A3F947C059A5}"/>
          </ac:spMkLst>
        </pc:spChg>
        <pc:grpChg chg="del">
          <ac:chgData name="Vik Verma" userId="658c3117-1579-4ad0-bc27-385c6f2212e9" providerId="ADAL" clId="{36AE62C1-946E-48F3-B4C9-ED5CF219945F}" dt="2022-11-08T00:24:52.391" v="4" actId="478"/>
          <ac:grpSpMkLst>
            <pc:docMk/>
            <pc:sldMk cId="2794242865" sldId="2147470249"/>
            <ac:grpSpMk id="8" creationId="{AE520BA2-D59D-04D0-4B84-F085B85CC41F}"/>
          </ac:grpSpMkLst>
        </pc:grpChg>
        <pc:grpChg chg="del">
          <ac:chgData name="Vik Verma" userId="658c3117-1579-4ad0-bc27-385c6f2212e9" providerId="ADAL" clId="{36AE62C1-946E-48F3-B4C9-ED5CF219945F}" dt="2022-11-08T00:24:52.391" v="4" actId="478"/>
          <ac:grpSpMkLst>
            <pc:docMk/>
            <pc:sldMk cId="2794242865" sldId="2147470249"/>
            <ac:grpSpMk id="20" creationId="{89940B17-57F9-BADE-F601-7CBA1711EDB4}"/>
          </ac:grpSpMkLst>
        </pc:grpChg>
        <pc:grpChg chg="del">
          <ac:chgData name="Vik Verma" userId="658c3117-1579-4ad0-bc27-385c6f2212e9" providerId="ADAL" clId="{36AE62C1-946E-48F3-B4C9-ED5CF219945F}" dt="2022-11-08T00:24:52.391" v="4" actId="478"/>
          <ac:grpSpMkLst>
            <pc:docMk/>
            <pc:sldMk cId="2794242865" sldId="2147470249"/>
            <ac:grpSpMk id="23" creationId="{131873E4-FAA2-6F85-EA78-7AF546BFCEFB}"/>
          </ac:grpSpMkLst>
        </pc:grpChg>
        <pc:grpChg chg="del">
          <ac:chgData name="Vik Verma" userId="658c3117-1579-4ad0-bc27-385c6f2212e9" providerId="ADAL" clId="{36AE62C1-946E-48F3-B4C9-ED5CF219945F}" dt="2022-11-08T00:24:52.391" v="4" actId="478"/>
          <ac:grpSpMkLst>
            <pc:docMk/>
            <pc:sldMk cId="2794242865" sldId="2147470249"/>
            <ac:grpSpMk id="56" creationId="{CF852D24-017B-F435-B409-2A30AA92ACA1}"/>
          </ac:grpSpMkLst>
        </pc:grpChg>
        <pc:grpChg chg="del">
          <ac:chgData name="Vik Verma" userId="658c3117-1579-4ad0-bc27-385c6f2212e9" providerId="ADAL" clId="{36AE62C1-946E-48F3-B4C9-ED5CF219945F}" dt="2022-11-08T00:24:52.391" v="4" actId="478"/>
          <ac:grpSpMkLst>
            <pc:docMk/>
            <pc:sldMk cId="2794242865" sldId="2147470249"/>
            <ac:grpSpMk id="59" creationId="{D01CA0E5-C5E4-89F1-5C08-D0FDEC589F99}"/>
          </ac:grpSpMkLst>
        </pc:grpChg>
        <pc:grpChg chg="del">
          <ac:chgData name="Vik Verma" userId="658c3117-1579-4ad0-bc27-385c6f2212e9" providerId="ADAL" clId="{36AE62C1-946E-48F3-B4C9-ED5CF219945F}" dt="2022-11-08T00:24:52.391" v="4" actId="478"/>
          <ac:grpSpMkLst>
            <pc:docMk/>
            <pc:sldMk cId="2794242865" sldId="2147470249"/>
            <ac:grpSpMk id="137" creationId="{C8BA399C-1D18-D348-0C12-0743349902BB}"/>
          </ac:grpSpMkLst>
        </pc:grpChg>
        <pc:grpChg chg="del">
          <ac:chgData name="Vik Verma" userId="658c3117-1579-4ad0-bc27-385c6f2212e9" providerId="ADAL" clId="{36AE62C1-946E-48F3-B4C9-ED5CF219945F}" dt="2022-11-08T00:24:52.391" v="4" actId="478"/>
          <ac:grpSpMkLst>
            <pc:docMk/>
            <pc:sldMk cId="2794242865" sldId="2147470249"/>
            <ac:grpSpMk id="151" creationId="{729A233D-5FEE-D16C-8A2A-62AD11444129}"/>
          </ac:grpSpMkLst>
        </pc:grpChg>
        <pc:grpChg chg="del">
          <ac:chgData name="Vik Verma" userId="658c3117-1579-4ad0-bc27-385c6f2212e9" providerId="ADAL" clId="{36AE62C1-946E-48F3-B4C9-ED5CF219945F}" dt="2022-11-08T00:24:52.391" v="4" actId="478"/>
          <ac:grpSpMkLst>
            <pc:docMk/>
            <pc:sldMk cId="2794242865" sldId="2147470249"/>
            <ac:grpSpMk id="154" creationId="{503ECFA3-C5FF-5A29-A3F8-EAC8A80E6DEF}"/>
          </ac:grpSpMkLst>
        </pc:grpChg>
        <pc:graphicFrameChg chg="del">
          <ac:chgData name="Vik Verma" userId="658c3117-1579-4ad0-bc27-385c6f2212e9" providerId="ADAL" clId="{36AE62C1-946E-48F3-B4C9-ED5CF219945F}" dt="2022-11-08T00:24:52.391" v="4" actId="478"/>
          <ac:graphicFrameMkLst>
            <pc:docMk/>
            <pc:sldMk cId="2794242865" sldId="2147470249"/>
            <ac:graphicFrameMk id="30" creationId="{1A0875B4-98DB-F9A6-1664-8168739BE82E}"/>
          </ac:graphicFrameMkLst>
        </pc:graphicFrameChg>
        <pc:picChg chg="del">
          <ac:chgData name="Vik Verma" userId="658c3117-1579-4ad0-bc27-385c6f2212e9" providerId="ADAL" clId="{36AE62C1-946E-48F3-B4C9-ED5CF219945F}" dt="2022-11-08T00:24:52.391" v="4" actId="478"/>
          <ac:picMkLst>
            <pc:docMk/>
            <pc:sldMk cId="2794242865" sldId="2147470249"/>
            <ac:picMk id="35" creationId="{6A88C28D-04A1-2EA4-2E13-284A6054D30A}"/>
          </ac:picMkLst>
        </pc:picChg>
        <pc:cxnChg chg="del">
          <ac:chgData name="Vik Verma" userId="658c3117-1579-4ad0-bc27-385c6f2212e9" providerId="ADAL" clId="{36AE62C1-946E-48F3-B4C9-ED5CF219945F}" dt="2022-11-08T00:24:52.391" v="4" actId="478"/>
          <ac:cxnSpMkLst>
            <pc:docMk/>
            <pc:sldMk cId="2794242865" sldId="2147470249"/>
            <ac:cxnSpMk id="27" creationId="{06C0A6D2-4B58-BD58-1895-44F8DF6C9173}"/>
          </ac:cxnSpMkLst>
        </pc:cxnChg>
        <pc:cxnChg chg="del">
          <ac:chgData name="Vik Verma" userId="658c3117-1579-4ad0-bc27-385c6f2212e9" providerId="ADAL" clId="{36AE62C1-946E-48F3-B4C9-ED5CF219945F}" dt="2022-11-08T00:24:52.391" v="4" actId="478"/>
          <ac:cxnSpMkLst>
            <pc:docMk/>
            <pc:sldMk cId="2794242865" sldId="2147470249"/>
            <ac:cxnSpMk id="34" creationId="{1207C92E-E581-8E86-B464-8CB3F74A1B4D}"/>
          </ac:cxnSpMkLst>
        </pc:cxnChg>
        <pc:cxnChg chg="del">
          <ac:chgData name="Vik Verma" userId="658c3117-1579-4ad0-bc27-385c6f2212e9" providerId="ADAL" clId="{36AE62C1-946E-48F3-B4C9-ED5CF219945F}" dt="2022-11-08T00:24:52.391" v="4" actId="478"/>
          <ac:cxnSpMkLst>
            <pc:docMk/>
            <pc:sldMk cId="2794242865" sldId="2147470249"/>
            <ac:cxnSpMk id="36" creationId="{3F7C60AC-43CB-66D2-3AF7-373AE74C7132}"/>
          </ac:cxnSpMkLst>
        </pc:cxnChg>
        <pc:cxnChg chg="del">
          <ac:chgData name="Vik Verma" userId="658c3117-1579-4ad0-bc27-385c6f2212e9" providerId="ADAL" clId="{36AE62C1-946E-48F3-B4C9-ED5CF219945F}" dt="2022-11-08T00:24:52.391" v="4" actId="478"/>
          <ac:cxnSpMkLst>
            <pc:docMk/>
            <pc:sldMk cId="2794242865" sldId="2147470249"/>
            <ac:cxnSpMk id="38" creationId="{31CB3994-9826-DE10-5D33-6E1BC7804E9C}"/>
          </ac:cxnSpMkLst>
        </pc:cxnChg>
        <pc:cxnChg chg="del">
          <ac:chgData name="Vik Verma" userId="658c3117-1579-4ad0-bc27-385c6f2212e9" providerId="ADAL" clId="{36AE62C1-946E-48F3-B4C9-ED5CF219945F}" dt="2022-11-08T00:24:52.391" v="4" actId="478"/>
          <ac:cxnSpMkLst>
            <pc:docMk/>
            <pc:sldMk cId="2794242865" sldId="2147470249"/>
            <ac:cxnSpMk id="50" creationId="{84E6B883-26E7-341B-BC35-1AEB977417F7}"/>
          </ac:cxnSpMkLst>
        </pc:cxnChg>
      </pc:sldChg>
      <pc:sldChg chg="delSp mod ord delAnim">
        <pc:chgData name="Vik Verma" userId="658c3117-1579-4ad0-bc27-385c6f2212e9" providerId="ADAL" clId="{36AE62C1-946E-48F3-B4C9-ED5CF219945F}" dt="2022-11-08T00:27:29.019" v="102"/>
        <pc:sldMkLst>
          <pc:docMk/>
          <pc:sldMk cId="1801982645" sldId="2147470250"/>
        </pc:sldMkLst>
        <pc:spChg chg="del">
          <ac:chgData name="Vik Verma" userId="658c3117-1579-4ad0-bc27-385c6f2212e9" providerId="ADAL" clId="{36AE62C1-946E-48F3-B4C9-ED5CF219945F}" dt="2022-11-08T00:27:22.239" v="98" actId="478"/>
          <ac:spMkLst>
            <pc:docMk/>
            <pc:sldMk cId="1801982645" sldId="2147470250"/>
            <ac:spMk id="6" creationId="{827B232A-1021-3B8F-AC38-DE0CA560D83A}"/>
          </ac:spMkLst>
        </pc:spChg>
        <pc:spChg chg="del">
          <ac:chgData name="Vik Verma" userId="658c3117-1579-4ad0-bc27-385c6f2212e9" providerId="ADAL" clId="{36AE62C1-946E-48F3-B4C9-ED5CF219945F}" dt="2022-11-08T00:27:23.373" v="99" actId="478"/>
          <ac:spMkLst>
            <pc:docMk/>
            <pc:sldMk cId="1801982645" sldId="2147470250"/>
            <ac:spMk id="7" creationId="{DECDF191-2B04-E982-66AE-BB983CC9E4D4}"/>
          </ac:spMkLst>
        </pc:spChg>
        <pc:spChg chg="del">
          <ac:chgData name="Vik Verma" userId="658c3117-1579-4ad0-bc27-385c6f2212e9" providerId="ADAL" clId="{36AE62C1-946E-48F3-B4C9-ED5CF219945F}" dt="2022-11-08T00:27:24.502" v="100" actId="478"/>
          <ac:spMkLst>
            <pc:docMk/>
            <pc:sldMk cId="1801982645" sldId="2147470250"/>
            <ac:spMk id="8" creationId="{E40B4E88-7765-6709-8D29-F1066911D554}"/>
          </ac:spMkLst>
        </pc:spChg>
        <pc:picChg chg="del">
          <ac:chgData name="Vik Verma" userId="658c3117-1579-4ad0-bc27-385c6f2212e9" providerId="ADAL" clId="{36AE62C1-946E-48F3-B4C9-ED5CF219945F}" dt="2022-11-08T00:27:18.885" v="97" actId="478"/>
          <ac:picMkLst>
            <pc:docMk/>
            <pc:sldMk cId="1801982645" sldId="2147470250"/>
            <ac:picMk id="16" creationId="{287638B0-CF9D-9064-FE88-C2D79F93C024}"/>
          </ac:picMkLst>
        </pc:picChg>
      </pc:sldChg>
      <pc:sldChg chg="del">
        <pc:chgData name="Vik Verma" userId="658c3117-1579-4ad0-bc27-385c6f2212e9" providerId="ADAL" clId="{36AE62C1-946E-48F3-B4C9-ED5CF219945F}" dt="2022-11-08T00:27:35.387" v="103" actId="47"/>
        <pc:sldMkLst>
          <pc:docMk/>
          <pc:sldMk cId="750219973" sldId="2147470252"/>
        </pc:sldMkLst>
      </pc:sldChg>
      <pc:sldChg chg="del">
        <pc:chgData name="Vik Verma" userId="658c3117-1579-4ad0-bc27-385c6f2212e9" providerId="ADAL" clId="{36AE62C1-946E-48F3-B4C9-ED5CF219945F}" dt="2022-11-08T00:27:35.387" v="103" actId="47"/>
        <pc:sldMkLst>
          <pc:docMk/>
          <pc:sldMk cId="2801615859" sldId="2147470253"/>
        </pc:sldMkLst>
      </pc:sldChg>
      <pc:sldChg chg="del">
        <pc:chgData name="Vik Verma" userId="658c3117-1579-4ad0-bc27-385c6f2212e9" providerId="ADAL" clId="{36AE62C1-946E-48F3-B4C9-ED5CF219945F}" dt="2022-11-08T00:27:35.387" v="103" actId="47"/>
        <pc:sldMkLst>
          <pc:docMk/>
          <pc:sldMk cId="2394336652" sldId="2147470259"/>
        </pc:sldMkLst>
      </pc:sldChg>
      <pc:sldChg chg="delSp modSp mod delAnim">
        <pc:chgData name="Vik Verma" userId="658c3117-1579-4ad0-bc27-385c6f2212e9" providerId="ADAL" clId="{36AE62C1-946E-48F3-B4C9-ED5CF219945F}" dt="2022-11-08T00:26:11.871" v="63" actId="20577"/>
        <pc:sldMkLst>
          <pc:docMk/>
          <pc:sldMk cId="1293919443" sldId="2147470260"/>
        </pc:sldMkLst>
        <pc:spChg chg="mod">
          <ac:chgData name="Vik Verma" userId="658c3117-1579-4ad0-bc27-385c6f2212e9" providerId="ADAL" clId="{36AE62C1-946E-48F3-B4C9-ED5CF219945F}" dt="2022-11-08T00:26:11.871" v="63" actId="20577"/>
          <ac:spMkLst>
            <pc:docMk/>
            <pc:sldMk cId="1293919443" sldId="2147470260"/>
            <ac:spMk id="9" creationId="{AB4922DC-D046-FA21-C116-2955B6DD0F7A}"/>
          </ac:spMkLst>
        </pc:spChg>
        <pc:picChg chg="del mod">
          <ac:chgData name="Vik Verma" userId="658c3117-1579-4ad0-bc27-385c6f2212e9" providerId="ADAL" clId="{36AE62C1-946E-48F3-B4C9-ED5CF219945F}" dt="2022-11-08T00:25:59.602" v="51" actId="478"/>
          <ac:picMkLst>
            <pc:docMk/>
            <pc:sldMk cId="1293919443" sldId="2147470260"/>
            <ac:picMk id="27" creationId="{A8BAFAD5-F55B-0A70-8546-965525BBB7B1}"/>
          </ac:picMkLst>
        </pc:picChg>
        <pc:picChg chg="del mod">
          <ac:chgData name="Vik Verma" userId="658c3117-1579-4ad0-bc27-385c6f2212e9" providerId="ADAL" clId="{36AE62C1-946E-48F3-B4C9-ED5CF219945F}" dt="2022-11-08T00:26:00.692" v="52" actId="478"/>
          <ac:picMkLst>
            <pc:docMk/>
            <pc:sldMk cId="1293919443" sldId="2147470260"/>
            <ac:picMk id="29" creationId="{6ADC1451-E674-4F31-2610-75AEAA5BAEF1}"/>
          </ac:picMkLst>
        </pc:picChg>
        <pc:picChg chg="del mod">
          <ac:chgData name="Vik Verma" userId="658c3117-1579-4ad0-bc27-385c6f2212e9" providerId="ADAL" clId="{36AE62C1-946E-48F3-B4C9-ED5CF219945F}" dt="2022-11-08T00:26:01.461" v="53" actId="478"/>
          <ac:picMkLst>
            <pc:docMk/>
            <pc:sldMk cId="1293919443" sldId="2147470260"/>
            <ac:picMk id="31" creationId="{75FA24D7-F53D-217C-11DE-F1A904BD77E8}"/>
          </ac:picMkLst>
        </pc:picChg>
      </pc:sldChg>
      <pc:sldChg chg="del">
        <pc:chgData name="Vik Verma" userId="658c3117-1579-4ad0-bc27-385c6f2212e9" providerId="ADAL" clId="{36AE62C1-946E-48F3-B4C9-ED5CF219945F}" dt="2022-11-08T00:25:00.753" v="6" actId="2696"/>
        <pc:sldMkLst>
          <pc:docMk/>
          <pc:sldMk cId="103764342" sldId="2147470261"/>
        </pc:sldMkLst>
      </pc:sldChg>
      <pc:sldChg chg="del">
        <pc:chgData name="Vik Verma" userId="658c3117-1579-4ad0-bc27-385c6f2212e9" providerId="ADAL" clId="{36AE62C1-946E-48F3-B4C9-ED5CF219945F}" dt="2022-11-08T00:27:35.387" v="103" actId="47"/>
        <pc:sldMkLst>
          <pc:docMk/>
          <pc:sldMk cId="2415002212" sldId="2147470262"/>
        </pc:sldMkLst>
      </pc:sldChg>
      <pc:sldChg chg="del">
        <pc:chgData name="Vik Verma" userId="658c3117-1579-4ad0-bc27-385c6f2212e9" providerId="ADAL" clId="{36AE62C1-946E-48F3-B4C9-ED5CF219945F}" dt="2022-11-08T00:27:35.387" v="103" actId="47"/>
        <pc:sldMkLst>
          <pc:docMk/>
          <pc:sldMk cId="3856108518" sldId="2147470263"/>
        </pc:sldMkLst>
      </pc:sldChg>
      <pc:sldChg chg="delSp modAnim">
        <pc:chgData name="Vik Verma" userId="658c3117-1579-4ad0-bc27-385c6f2212e9" providerId="ADAL" clId="{36AE62C1-946E-48F3-B4C9-ED5CF219945F}" dt="2022-11-08T00:26:37.099" v="80" actId="478"/>
        <pc:sldMkLst>
          <pc:docMk/>
          <pc:sldMk cId="763586381" sldId="2147470264"/>
        </pc:sldMkLst>
        <pc:picChg chg="del">
          <ac:chgData name="Vik Verma" userId="658c3117-1579-4ad0-bc27-385c6f2212e9" providerId="ADAL" clId="{36AE62C1-946E-48F3-B4C9-ED5CF219945F}" dt="2022-11-08T00:26:36.455" v="79" actId="478"/>
          <ac:picMkLst>
            <pc:docMk/>
            <pc:sldMk cId="763586381" sldId="2147470264"/>
            <ac:picMk id="1026" creationId="{36F5FE17-D6C6-DD5E-4C51-280CDD3F1ECF}"/>
          </ac:picMkLst>
        </pc:picChg>
        <pc:picChg chg="del">
          <ac:chgData name="Vik Verma" userId="658c3117-1579-4ad0-bc27-385c6f2212e9" providerId="ADAL" clId="{36AE62C1-946E-48F3-B4C9-ED5CF219945F}" dt="2022-11-08T00:26:37.099" v="80" actId="478"/>
          <ac:picMkLst>
            <pc:docMk/>
            <pc:sldMk cId="763586381" sldId="2147470264"/>
            <ac:picMk id="1027" creationId="{BCC39EF0-381C-F661-9DBC-1F291B41C965}"/>
          </ac:picMkLst>
        </pc:picChg>
      </pc:sldChg>
      <pc:sldMasterChg chg="delSldLayout">
        <pc:chgData name="Vik Verma" userId="658c3117-1579-4ad0-bc27-385c6f2212e9" providerId="ADAL" clId="{36AE62C1-946E-48F3-B4C9-ED5CF219945F}" dt="2022-11-08T00:24:56.670" v="5" actId="2696"/>
        <pc:sldMasterMkLst>
          <pc:docMk/>
          <pc:sldMasterMk cId="1166786584" sldId="2147485205"/>
        </pc:sldMasterMkLst>
        <pc:sldLayoutChg chg="del">
          <pc:chgData name="Vik Verma" userId="658c3117-1579-4ad0-bc27-385c6f2212e9" providerId="ADAL" clId="{36AE62C1-946E-48F3-B4C9-ED5CF219945F}" dt="2022-11-08T00:24:56.670" v="5" actId="2696"/>
          <pc:sldLayoutMkLst>
            <pc:docMk/>
            <pc:sldMasterMk cId="1166786584" sldId="2147485205"/>
            <pc:sldLayoutMk cId="2022043503" sldId="214748529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11/15/2022 12:06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11/15/2022 12:06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11/15/2022 12:06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 Track]</a:t>
            </a:r>
          </a:p>
          <a:p>
            <a:r>
              <a:rPr lang="en-AU" dirty="0"/>
              <a:t>Let’s talk about achieving Least privilege for the identities. Primary means of achieving that is by running regular access reviews, which you currently use Azure AD access reviews for. If you look at regulatory metrices for reviews, some of the important things to ensure completeness of access reviews are:</a:t>
            </a:r>
          </a:p>
          <a:p>
            <a:pPr marL="171450" indent="-171450">
              <a:buFont typeface="Arial" panose="020B0604020202020204" pitchFamily="34" charset="0"/>
              <a:buChar char="•"/>
            </a:pPr>
            <a:r>
              <a:rPr lang="en-AU" dirty="0"/>
              <a:t>Frequency - Regular reviews multiple reviews (feedback)</a:t>
            </a:r>
          </a:p>
          <a:p>
            <a:pPr marL="171450" indent="-171450">
              <a:buFont typeface="Arial" panose="020B0604020202020204" pitchFamily="34" charset="0"/>
              <a:buChar char="•"/>
            </a:pPr>
            <a:r>
              <a:rPr lang="en-AU" dirty="0"/>
              <a:t>Scope – Completeness. Decision owned by information asset owner</a:t>
            </a:r>
          </a:p>
          <a:p>
            <a:pPr marL="171450" indent="-171450">
              <a:buFont typeface="Arial" panose="020B0604020202020204" pitchFamily="34" charset="0"/>
              <a:buChar char="•"/>
            </a:pPr>
            <a:r>
              <a:rPr lang="en-AU" dirty="0"/>
              <a:t>Completeness - Metrics – review access [by role, privilege, ageing, coverage%)</a:t>
            </a:r>
          </a:p>
          <a:p>
            <a:r>
              <a:rPr lang="en-AU" dirty="0"/>
              <a:t>[Click] The organisations use tools like SailPoint or Saviynt or Azure AD Access Review.</a:t>
            </a:r>
          </a:p>
          <a:p>
            <a:r>
              <a:rPr lang="en-AU" dirty="0"/>
              <a:t>[Click] This mainly covers membership validation.</a:t>
            </a:r>
          </a:p>
          <a:p>
            <a:r>
              <a:rPr lang="en-AU" dirty="0"/>
              <a:t>[Click] Similarly, when elevated permissions are needed for administrative tasks, it’s recommended to provision that JIT. </a:t>
            </a:r>
          </a:p>
          <a:p>
            <a:r>
              <a:rPr lang="en-AU" dirty="0"/>
              <a:t>[Click] This is done using PAM process with tools like CyberArk or Azure AD PIM.</a:t>
            </a:r>
          </a:p>
          <a:p>
            <a:r>
              <a:rPr lang="en-AU" dirty="0"/>
              <a:t>Notice that this is still about ensuring right membership to elevated roles or groups, or access to a session created with an identity that has these roles or groups.</a:t>
            </a:r>
          </a:p>
          <a:p>
            <a:endParaRPr lang="en-AU" dirty="0"/>
          </a:p>
          <a:p>
            <a:r>
              <a:rPr lang="en-AU" dirty="0"/>
              <a:t>[Click] However it still leaves the risk of these roles providing more permissions than the given identities need for the job. </a:t>
            </a:r>
          </a:p>
          <a:p>
            <a:r>
              <a:rPr lang="en-AU" dirty="0"/>
              <a:t>[Click] That’s where an Entitlement Management solution like EPM comes in to help Discover where the roles are provisioned with more permissions than needed, and remediate the extra permissions from those roles.</a:t>
            </a:r>
          </a:p>
          <a:p>
            <a:endParaRPr lang="en-AU" dirty="0"/>
          </a:p>
          <a:p>
            <a:r>
              <a:rPr lang="en-AU" dirty="0"/>
              <a:t>** sidenote – Presence of these IGA/ PAM tools is very common in ANZ. And we do not compete with them with EPM, but play together.</a:t>
            </a:r>
          </a:p>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569EA-CF53-044A-A738-2E0A0478045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5761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11/15/2022 12:06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2150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PAM</a:t>
            </a:r>
          </a:p>
          <a:p>
            <a:pPr marL="342900" indent="-342900">
              <a:buAutoNum type="arabicPeriod"/>
            </a:pPr>
            <a:r>
              <a:rPr lang="en-AU" dirty="0"/>
              <a:t>Enforce </a:t>
            </a:r>
            <a:r>
              <a:rPr lang="en-AU" dirty="0" err="1"/>
              <a:t>priv</a:t>
            </a:r>
            <a:r>
              <a:rPr lang="en-AU" dirty="0"/>
              <a:t> access – Enforcing role based provisioning, Request / </a:t>
            </a:r>
            <a:r>
              <a:rPr lang="en-AU" dirty="0" err="1"/>
              <a:t>Approal</a:t>
            </a:r>
            <a:r>
              <a:rPr lang="en-AU" dirty="0"/>
              <a:t> for access elevation, POD</a:t>
            </a:r>
          </a:p>
          <a:p>
            <a:pPr marL="342900" indent="-342900">
              <a:buAutoNum type="arabicPeriod"/>
            </a:pPr>
            <a:r>
              <a:rPr lang="en-AU" dirty="0"/>
              <a:t>Session management - Cred vault, auth brokering, session recording</a:t>
            </a:r>
          </a:p>
          <a:p>
            <a:pPr marL="342900" indent="-342900">
              <a:buAutoNum type="arabicPeriod"/>
            </a:pPr>
            <a:endParaRPr lang="en-AU" dirty="0"/>
          </a:p>
          <a:p>
            <a:pPr marL="0" indent="0">
              <a:buNone/>
            </a:pPr>
            <a:r>
              <a:rPr lang="en-AU" dirty="0"/>
              <a:t>Entitlement Management</a:t>
            </a:r>
          </a:p>
          <a:p>
            <a:pPr marL="0" indent="0">
              <a:buNone/>
            </a:pPr>
            <a:r>
              <a:rPr lang="en-AU" dirty="0"/>
              <a:t>1. Permission analytics</a:t>
            </a:r>
          </a:p>
          <a:p>
            <a:pPr marL="0" indent="0">
              <a:buNone/>
            </a:pPr>
            <a:r>
              <a:rPr lang="en-AU" dirty="0"/>
              <a:t>2. Role templating, recommendation</a:t>
            </a:r>
          </a:p>
          <a:p>
            <a:pPr marL="0" indent="0">
              <a:buNone/>
            </a:pPr>
            <a:r>
              <a:rPr lang="en-AU" dirty="0"/>
              <a:t>3. Role right-sizing</a:t>
            </a:r>
          </a:p>
          <a:p>
            <a:pPr marL="0" indent="0">
              <a:buNone/>
            </a:pPr>
            <a:endParaRPr lang="en-AU" dirty="0"/>
          </a:p>
          <a:p>
            <a:pPr marL="0" indent="0">
              <a:buNone/>
            </a:pPr>
            <a:r>
              <a:rPr lang="en-AU" dirty="0"/>
              <a:t>CSPM (IAM space)</a:t>
            </a:r>
          </a:p>
          <a:p>
            <a:pPr marL="0" indent="0">
              <a:buNone/>
            </a:pPr>
            <a:r>
              <a:rPr lang="en-AU" dirty="0"/>
              <a:t>Policy based assess evaluation and enforcement</a:t>
            </a:r>
          </a:p>
          <a:p>
            <a:pPr marL="0" indent="0">
              <a:buNone/>
            </a:pPr>
            <a:r>
              <a:rPr lang="en-AU" dirty="0"/>
              <a:t>Compliance support and access recommendation</a:t>
            </a:r>
          </a:p>
          <a:p>
            <a:pPr marL="0" indent="0">
              <a:buNone/>
            </a:pP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569EA-CF53-044A-A738-2E0A0478045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23244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multiple ways to slice this information</a:t>
            </a:r>
          </a:p>
          <a:p>
            <a:pPr marL="171450" indent="-171450">
              <a:buFont typeface="Arial" panose="020B0604020202020204" pitchFamily="34" charset="0"/>
              <a:buChar char="•"/>
            </a:pPr>
            <a:r>
              <a:rPr lang="en-AU" dirty="0"/>
              <a:t>Identity view – prioritise critical identities and service principals</a:t>
            </a:r>
          </a:p>
          <a:p>
            <a:pPr marL="171450" indent="-171450">
              <a:buFont typeface="Arial" panose="020B0604020202020204" pitchFamily="34" charset="0"/>
              <a:buChar char="•"/>
            </a:pPr>
            <a:r>
              <a:rPr lang="en-AU" dirty="0"/>
              <a:t>Group view – Easier to remediate at group level. Helps consolidate</a:t>
            </a:r>
          </a:p>
          <a:p>
            <a:pPr marL="171450" indent="-171450">
              <a:buFont typeface="Arial" panose="020B0604020202020204" pitchFamily="34" charset="0"/>
              <a:buChar char="•"/>
            </a:pPr>
            <a:r>
              <a:rPr lang="en-AU" dirty="0"/>
              <a:t>Resource view – Usage trend and permission map</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&lt;Click&gt;</a:t>
            </a:r>
          </a:p>
          <a:p>
            <a:endParaRPr lang="en-AU"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12:06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35285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12:06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543686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Remediation is a process of creating right-sized roles that provide access to these groups and 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12:06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26200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3" y="585788"/>
            <a:ext cx="2308795" cy="294139"/>
          </a:xfrm>
          <a:prstGeom prst="rect">
            <a:avLst/>
          </a:prstGeom>
        </p:spPr>
      </p:pic>
    </p:spTree>
    <p:extLst>
      <p:ext uri="{BB962C8B-B14F-4D97-AF65-F5344CB8AC3E}">
        <p14:creationId xmlns:p14="http://schemas.microsoft.com/office/powerpoint/2010/main" val="26068186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8263" y="457200"/>
            <a:ext cx="5215637" cy="553998"/>
          </a:xfrm>
        </p:spPr>
        <p:txBody>
          <a:bodyPr/>
          <a:lstStyle>
            <a:lvl1pPr>
              <a:defRPr/>
            </a:lvl1pPr>
          </a:lstStyle>
          <a:p>
            <a:r>
              <a:rPr lang="en-US"/>
              <a:t>Agenda</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614E108-2258-4959-A182-798030A0C286}"/>
              </a:ext>
            </a:extLst>
          </p:cNvPr>
          <p:cNvSpPr/>
          <p:nvPr userDrawn="1"/>
        </p:nvSpPr>
        <p:spPr bwMode="auto">
          <a:xfrm>
            <a:off x="6395722" y="0"/>
            <a:ext cx="5796278"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22E07E8F-16B4-4F77-8278-6A843F1B9F57}"/>
              </a:ext>
            </a:extLst>
          </p:cNvPr>
          <p:cNvGrpSpPr/>
          <p:nvPr userDrawn="1"/>
        </p:nvGrpSpPr>
        <p:grpSpPr>
          <a:xfrm rot="16200000">
            <a:off x="7643952" y="2603639"/>
            <a:ext cx="5424211" cy="3084509"/>
            <a:chOff x="6395721" y="4420906"/>
            <a:chExt cx="3250001" cy="1848132"/>
          </a:xfrm>
        </p:grpSpPr>
        <p:sp>
          <p:nvSpPr>
            <p:cNvPr id="27" name="Rectangle: Top Corners Rounded 26">
              <a:extLst>
                <a:ext uri="{FF2B5EF4-FFF2-40B4-BE49-F238E27FC236}">
                  <a16:creationId xmlns:a16="http://schemas.microsoft.com/office/drawing/2014/main" id="{B26B5DC7-3928-4E30-95C7-101CC42758F9}"/>
                </a:ext>
              </a:extLst>
            </p:cNvPr>
            <p:cNvSpPr/>
            <p:nvPr userDrawn="1"/>
          </p:nvSpPr>
          <p:spPr bwMode="auto">
            <a:xfrm rot="5400000">
              <a:off x="6879140" y="3937487"/>
              <a:ext cx="501648" cy="1468485"/>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6F2E0A55-6A95-45A9-9988-FD4377975EAD}"/>
                </a:ext>
              </a:extLst>
            </p:cNvPr>
            <p:cNvSpPr/>
            <p:nvPr userDrawn="1"/>
          </p:nvSpPr>
          <p:spPr bwMode="auto">
            <a:xfrm>
              <a:off x="7407431" y="4471065"/>
              <a:ext cx="401326" cy="4013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8" name="Rectangle: Top Corners Rounded 27">
              <a:extLst>
                <a:ext uri="{FF2B5EF4-FFF2-40B4-BE49-F238E27FC236}">
                  <a16:creationId xmlns:a16="http://schemas.microsoft.com/office/drawing/2014/main" id="{EA3F14D9-33C3-411A-8D84-8E8E15E9381B}"/>
                </a:ext>
              </a:extLst>
            </p:cNvPr>
            <p:cNvSpPr/>
            <p:nvPr userDrawn="1"/>
          </p:nvSpPr>
          <p:spPr bwMode="auto">
            <a:xfrm rot="5400000">
              <a:off x="7246261" y="4243608"/>
              <a:ext cx="501648" cy="2202728"/>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4A285CB0-5ABD-4C59-98FE-F25F8026D321}"/>
                </a:ext>
              </a:extLst>
            </p:cNvPr>
            <p:cNvSpPr/>
            <p:nvPr userDrawn="1"/>
          </p:nvSpPr>
          <p:spPr bwMode="auto">
            <a:xfrm>
              <a:off x="8141673" y="5144307"/>
              <a:ext cx="401326" cy="401326"/>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0" name="Rectangle: Top Corners Rounded 29">
              <a:extLst>
                <a:ext uri="{FF2B5EF4-FFF2-40B4-BE49-F238E27FC236}">
                  <a16:creationId xmlns:a16="http://schemas.microsoft.com/office/drawing/2014/main" id="{6EC31BC0-C04D-4163-9ECB-371CBCE34ADB}"/>
                </a:ext>
              </a:extLst>
            </p:cNvPr>
            <p:cNvSpPr/>
            <p:nvPr userDrawn="1"/>
          </p:nvSpPr>
          <p:spPr bwMode="auto">
            <a:xfrm rot="5400000">
              <a:off x="7769898" y="4393213"/>
              <a:ext cx="501648" cy="3250001"/>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E691BBA6-17F1-4715-BBD9-9570E0AF6EBF}"/>
                </a:ext>
              </a:extLst>
            </p:cNvPr>
            <p:cNvSpPr/>
            <p:nvPr userDrawn="1"/>
          </p:nvSpPr>
          <p:spPr bwMode="auto">
            <a:xfrm>
              <a:off x="9188946" y="5817549"/>
              <a:ext cx="401326" cy="40132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2988445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83832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699952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98683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4499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8"/>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166786584"/>
      </p:ext>
    </p:extLst>
  </p:cSld>
  <p:clrMap bg1="lt1" tx1="dk1" bg2="lt2" tx2="dk2" accent1="accent1" accent2="accent2" accent3="accent3" accent4="accent4" accent5="accent5" accent6="accent6" hlink="hlink" folHlink="folHlink"/>
  <p:sldLayoutIdLst>
    <p:sldLayoutId id="2147485219" r:id="rId1"/>
    <p:sldLayoutId id="2147485220" r:id="rId2"/>
    <p:sldLayoutId id="2147485233" r:id="rId3"/>
    <p:sldLayoutId id="2147485235" r:id="rId4"/>
    <p:sldLayoutId id="2147485270" r:id="rId5"/>
    <p:sldLayoutId id="2147485289"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87336"/>
            <a:ext cx="9144000" cy="1046440"/>
          </a:xfrm>
        </p:spPr>
        <p:txBody>
          <a:bodyPr/>
          <a:lstStyle/>
          <a:p>
            <a:r>
              <a:rPr lang="en-US" dirty="0" err="1"/>
              <a:t>Entra</a:t>
            </a:r>
            <a:r>
              <a:rPr lang="en-US" dirty="0"/>
              <a:t> Permissions Management</a:t>
            </a:r>
            <a:br>
              <a:rPr lang="en-US" sz="3200" b="1" dirty="0">
                <a:latin typeface="Segoe UI Semilight" panose="020B0402040204020203" pitchFamily="34" charset="0"/>
                <a:cs typeface="Segoe UI Semilight" panose="020B0402040204020203" pitchFamily="34" charset="0"/>
              </a:rPr>
            </a:br>
            <a:r>
              <a:rPr lang="en-US" sz="3200" b="1" dirty="0">
                <a:latin typeface="Segoe UI Semilight" panose="020B0402040204020203" pitchFamily="34" charset="0"/>
                <a:cs typeface="Segoe UI Semilight" panose="020B0402040204020203" pitchFamily="34" charset="0"/>
              </a:rPr>
              <a:t>Executive Summary</a:t>
            </a:r>
            <a:endParaRPr lang="en-US" b="1" dirty="0">
              <a:latin typeface="Segoe UI Semilight" panose="020B0402040204020203" pitchFamily="34" charset="0"/>
              <a:cs typeface="Segoe UI Semilight" panose="020B0402040204020203" pitchFamily="34" charset="0"/>
            </a:endParaRP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6393798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483;p8">
            <a:extLst>
              <a:ext uri="{FF2B5EF4-FFF2-40B4-BE49-F238E27FC236}">
                <a16:creationId xmlns:a16="http://schemas.microsoft.com/office/drawing/2014/main" id="{D83D921E-6093-1F35-02A7-3CDB126FCB69}"/>
              </a:ext>
            </a:extLst>
          </p:cNvPr>
          <p:cNvGrpSpPr/>
          <p:nvPr/>
        </p:nvGrpSpPr>
        <p:grpSpPr>
          <a:xfrm>
            <a:off x="756445" y="5188752"/>
            <a:ext cx="259648" cy="260792"/>
            <a:chOff x="7718425" y="3248025"/>
            <a:chExt cx="360363" cy="361951"/>
          </a:xfrm>
        </p:grpSpPr>
        <p:sp>
          <p:nvSpPr>
            <p:cNvPr id="6" name="Google Shape;484;p8">
              <a:extLst>
                <a:ext uri="{FF2B5EF4-FFF2-40B4-BE49-F238E27FC236}">
                  <a16:creationId xmlns:a16="http://schemas.microsoft.com/office/drawing/2014/main" id="{519AF3DB-EFBB-1A13-0CFE-FBC6F7085990}"/>
                </a:ext>
              </a:extLst>
            </p:cNvPr>
            <p:cNvSpPr/>
            <p:nvPr/>
          </p:nvSpPr>
          <p:spPr>
            <a:xfrm>
              <a:off x="7718425" y="3248025"/>
              <a:ext cx="360363" cy="331788"/>
            </a:xfrm>
            <a:custGeom>
              <a:avLst/>
              <a:gdLst/>
              <a:ahLst/>
              <a:cxnLst/>
              <a:rect l="l" t="t" r="r" b="b"/>
              <a:pathLst>
                <a:path w="96" h="88" extrusionOk="0">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7" name="Google Shape;485;p8">
              <a:extLst>
                <a:ext uri="{FF2B5EF4-FFF2-40B4-BE49-F238E27FC236}">
                  <a16:creationId xmlns:a16="http://schemas.microsoft.com/office/drawing/2014/main" id="{56444042-ED4E-D4BB-DACC-A2DED3AD4D61}"/>
                </a:ext>
              </a:extLst>
            </p:cNvPr>
            <p:cNvSpPr/>
            <p:nvPr/>
          </p:nvSpPr>
          <p:spPr>
            <a:xfrm>
              <a:off x="7869238" y="3549650"/>
              <a:ext cx="60325" cy="15875"/>
            </a:xfrm>
            <a:custGeom>
              <a:avLst/>
              <a:gdLst/>
              <a:ahLst/>
              <a:cxnLst/>
              <a:rect l="l" t="t" r="r" b="b"/>
              <a:pathLst>
                <a:path w="16" h="4" extrusionOk="0">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 name="Google Shape;486;p8">
              <a:extLst>
                <a:ext uri="{FF2B5EF4-FFF2-40B4-BE49-F238E27FC236}">
                  <a16:creationId xmlns:a16="http://schemas.microsoft.com/office/drawing/2014/main" id="{AB3ED24F-3486-6277-E0A9-9B6E3069A36B}"/>
                </a:ext>
              </a:extLst>
            </p:cNvPr>
            <p:cNvSpPr/>
            <p:nvPr/>
          </p:nvSpPr>
          <p:spPr>
            <a:xfrm>
              <a:off x="7869238" y="3579813"/>
              <a:ext cx="60325" cy="30163"/>
            </a:xfrm>
            <a:custGeom>
              <a:avLst/>
              <a:gdLst/>
              <a:ahLst/>
              <a:cxnLst/>
              <a:rect l="l" t="t" r="r" b="b"/>
              <a:pathLst>
                <a:path w="16" h="8" extrusionOk="0">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 name="Google Shape;487;p8">
              <a:extLst>
                <a:ext uri="{FF2B5EF4-FFF2-40B4-BE49-F238E27FC236}">
                  <a16:creationId xmlns:a16="http://schemas.microsoft.com/office/drawing/2014/main" id="{023FDFBF-94C8-B97D-B479-EF49E62D7901}"/>
                </a:ext>
              </a:extLst>
            </p:cNvPr>
            <p:cNvSpPr/>
            <p:nvPr/>
          </p:nvSpPr>
          <p:spPr>
            <a:xfrm>
              <a:off x="7805738" y="3338513"/>
              <a:ext cx="187325" cy="196850"/>
            </a:xfrm>
            <a:custGeom>
              <a:avLst/>
              <a:gdLst/>
              <a:ahLst/>
              <a:cxnLst/>
              <a:rect l="l" t="t" r="r" b="b"/>
              <a:pathLst>
                <a:path w="50" h="52" extrusionOk="0">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10" name="Google Shape;488;p8">
            <a:extLst>
              <a:ext uri="{FF2B5EF4-FFF2-40B4-BE49-F238E27FC236}">
                <a16:creationId xmlns:a16="http://schemas.microsoft.com/office/drawing/2014/main" id="{CD63BDE3-4D89-E06B-F3E1-793995F8172C}"/>
              </a:ext>
            </a:extLst>
          </p:cNvPr>
          <p:cNvGrpSpPr/>
          <p:nvPr/>
        </p:nvGrpSpPr>
        <p:grpSpPr>
          <a:xfrm>
            <a:off x="6448427" y="5169261"/>
            <a:ext cx="277812" cy="280283"/>
            <a:chOff x="5554663" y="5051425"/>
            <a:chExt cx="357187" cy="360363"/>
          </a:xfrm>
        </p:grpSpPr>
        <p:sp>
          <p:nvSpPr>
            <p:cNvPr id="11" name="Google Shape;489;p8">
              <a:extLst>
                <a:ext uri="{FF2B5EF4-FFF2-40B4-BE49-F238E27FC236}">
                  <a16:creationId xmlns:a16="http://schemas.microsoft.com/office/drawing/2014/main" id="{C686B36E-7AE2-02BA-281C-3DA3FD396D26}"/>
                </a:ext>
              </a:extLst>
            </p:cNvPr>
            <p:cNvSpPr/>
            <p:nvPr/>
          </p:nvSpPr>
          <p:spPr>
            <a:xfrm>
              <a:off x="5768975" y="5257800"/>
              <a:ext cx="142875" cy="153988"/>
            </a:xfrm>
            <a:custGeom>
              <a:avLst/>
              <a:gdLst/>
              <a:ahLst/>
              <a:cxnLst/>
              <a:rect l="l" t="t" r="r" b="b"/>
              <a:pathLst>
                <a:path w="38" h="41" extrusionOk="0">
                  <a:moveTo>
                    <a:pt x="37" y="26"/>
                  </a:moveTo>
                  <a:cubicBezTo>
                    <a:pt x="23" y="0"/>
                    <a:pt x="23" y="0"/>
                    <a:pt x="23" y="0"/>
                  </a:cubicBezTo>
                  <a:cubicBezTo>
                    <a:pt x="20" y="1"/>
                    <a:pt x="20" y="1"/>
                    <a:pt x="20" y="1"/>
                  </a:cubicBezTo>
                  <a:cubicBezTo>
                    <a:pt x="21" y="9"/>
                    <a:pt x="21" y="9"/>
                    <a:pt x="21" y="9"/>
                  </a:cubicBezTo>
                  <a:cubicBezTo>
                    <a:pt x="21" y="10"/>
                    <a:pt x="21" y="10"/>
                    <a:pt x="20" y="11"/>
                  </a:cubicBezTo>
                  <a:cubicBezTo>
                    <a:pt x="20" y="11"/>
                    <a:pt x="19" y="11"/>
                    <a:pt x="18" y="11"/>
                  </a:cubicBezTo>
                  <a:cubicBezTo>
                    <a:pt x="10" y="11"/>
                    <a:pt x="10" y="11"/>
                    <a:pt x="10" y="11"/>
                  </a:cubicBezTo>
                  <a:cubicBezTo>
                    <a:pt x="8" y="18"/>
                    <a:pt x="8" y="18"/>
                    <a:pt x="8" y="18"/>
                  </a:cubicBezTo>
                  <a:cubicBezTo>
                    <a:pt x="8" y="19"/>
                    <a:pt x="7" y="20"/>
                    <a:pt x="6" y="20"/>
                  </a:cubicBezTo>
                  <a:cubicBezTo>
                    <a:pt x="6" y="20"/>
                    <a:pt x="5" y="20"/>
                    <a:pt x="4" y="20"/>
                  </a:cubicBezTo>
                  <a:cubicBezTo>
                    <a:pt x="0" y="17"/>
                    <a:pt x="0" y="17"/>
                    <a:pt x="0" y="17"/>
                  </a:cubicBezTo>
                  <a:cubicBezTo>
                    <a:pt x="13" y="40"/>
                    <a:pt x="13" y="40"/>
                    <a:pt x="13" y="40"/>
                  </a:cubicBezTo>
                  <a:cubicBezTo>
                    <a:pt x="14" y="41"/>
                    <a:pt x="14" y="41"/>
                    <a:pt x="15" y="41"/>
                  </a:cubicBezTo>
                  <a:cubicBezTo>
                    <a:pt x="15" y="41"/>
                    <a:pt x="15" y="41"/>
                    <a:pt x="15" y="41"/>
                  </a:cubicBezTo>
                  <a:cubicBezTo>
                    <a:pt x="16" y="41"/>
                    <a:pt x="17" y="40"/>
                    <a:pt x="17" y="40"/>
                  </a:cubicBezTo>
                  <a:cubicBezTo>
                    <a:pt x="22" y="27"/>
                    <a:pt x="22" y="27"/>
                    <a:pt x="22" y="27"/>
                  </a:cubicBezTo>
                  <a:cubicBezTo>
                    <a:pt x="35" y="29"/>
                    <a:pt x="35" y="29"/>
                    <a:pt x="35" y="29"/>
                  </a:cubicBezTo>
                  <a:cubicBezTo>
                    <a:pt x="36" y="29"/>
                    <a:pt x="37" y="29"/>
                    <a:pt x="37" y="28"/>
                  </a:cubicBezTo>
                  <a:cubicBezTo>
                    <a:pt x="38" y="27"/>
                    <a:pt x="38" y="27"/>
                    <a:pt x="37" y="2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2" name="Google Shape;490;p8">
              <a:extLst>
                <a:ext uri="{FF2B5EF4-FFF2-40B4-BE49-F238E27FC236}">
                  <a16:creationId xmlns:a16="http://schemas.microsoft.com/office/drawing/2014/main" id="{8991F1AA-2B88-3DB3-9165-A9BB4016319D}"/>
                </a:ext>
              </a:extLst>
            </p:cNvPr>
            <p:cNvSpPr/>
            <p:nvPr/>
          </p:nvSpPr>
          <p:spPr>
            <a:xfrm>
              <a:off x="5554663" y="5257800"/>
              <a:ext cx="142875" cy="153988"/>
            </a:xfrm>
            <a:custGeom>
              <a:avLst/>
              <a:gdLst/>
              <a:ahLst/>
              <a:cxnLst/>
              <a:rect l="l" t="t" r="r" b="b"/>
              <a:pathLst>
                <a:path w="38" h="41" extrusionOk="0">
                  <a:moveTo>
                    <a:pt x="33" y="20"/>
                  </a:moveTo>
                  <a:cubicBezTo>
                    <a:pt x="33" y="20"/>
                    <a:pt x="32" y="20"/>
                    <a:pt x="31" y="20"/>
                  </a:cubicBezTo>
                  <a:cubicBezTo>
                    <a:pt x="31" y="20"/>
                    <a:pt x="30" y="19"/>
                    <a:pt x="30" y="18"/>
                  </a:cubicBezTo>
                  <a:cubicBezTo>
                    <a:pt x="28" y="11"/>
                    <a:pt x="28" y="11"/>
                    <a:pt x="28" y="11"/>
                  </a:cubicBezTo>
                  <a:cubicBezTo>
                    <a:pt x="20" y="11"/>
                    <a:pt x="20" y="11"/>
                    <a:pt x="20" y="11"/>
                  </a:cubicBezTo>
                  <a:cubicBezTo>
                    <a:pt x="19" y="11"/>
                    <a:pt x="18" y="11"/>
                    <a:pt x="18" y="11"/>
                  </a:cubicBezTo>
                  <a:cubicBezTo>
                    <a:pt x="17" y="10"/>
                    <a:pt x="17" y="10"/>
                    <a:pt x="17" y="9"/>
                  </a:cubicBezTo>
                  <a:cubicBezTo>
                    <a:pt x="18" y="1"/>
                    <a:pt x="18" y="1"/>
                    <a:pt x="18" y="1"/>
                  </a:cubicBezTo>
                  <a:cubicBezTo>
                    <a:pt x="15" y="0"/>
                    <a:pt x="15" y="0"/>
                    <a:pt x="15" y="0"/>
                  </a:cubicBezTo>
                  <a:cubicBezTo>
                    <a:pt x="0" y="26"/>
                    <a:pt x="0" y="26"/>
                    <a:pt x="0" y="26"/>
                  </a:cubicBezTo>
                  <a:cubicBezTo>
                    <a:pt x="0" y="27"/>
                    <a:pt x="0" y="27"/>
                    <a:pt x="0" y="28"/>
                  </a:cubicBezTo>
                  <a:cubicBezTo>
                    <a:pt x="1" y="29"/>
                    <a:pt x="2" y="29"/>
                    <a:pt x="2" y="29"/>
                  </a:cubicBezTo>
                  <a:cubicBezTo>
                    <a:pt x="16" y="27"/>
                    <a:pt x="16" y="27"/>
                    <a:pt x="16" y="27"/>
                  </a:cubicBezTo>
                  <a:cubicBezTo>
                    <a:pt x="21" y="40"/>
                    <a:pt x="21" y="40"/>
                    <a:pt x="21" y="40"/>
                  </a:cubicBezTo>
                  <a:cubicBezTo>
                    <a:pt x="21" y="40"/>
                    <a:pt x="22" y="41"/>
                    <a:pt x="23" y="41"/>
                  </a:cubicBezTo>
                  <a:cubicBezTo>
                    <a:pt x="23" y="41"/>
                    <a:pt x="23" y="41"/>
                    <a:pt x="23" y="41"/>
                  </a:cubicBezTo>
                  <a:cubicBezTo>
                    <a:pt x="23" y="41"/>
                    <a:pt x="24" y="41"/>
                    <a:pt x="24" y="40"/>
                  </a:cubicBezTo>
                  <a:cubicBezTo>
                    <a:pt x="38" y="17"/>
                    <a:pt x="38" y="17"/>
                    <a:pt x="38" y="17"/>
                  </a:cubicBezTo>
                  <a:lnTo>
                    <a:pt x="33" y="2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3" name="Google Shape;491;p8">
              <a:extLst>
                <a:ext uri="{FF2B5EF4-FFF2-40B4-BE49-F238E27FC236}">
                  <a16:creationId xmlns:a16="http://schemas.microsoft.com/office/drawing/2014/main" id="{051F4F0B-409A-97E2-021C-D2090C3E6BD1}"/>
                </a:ext>
              </a:extLst>
            </p:cNvPr>
            <p:cNvSpPr/>
            <p:nvPr/>
          </p:nvSpPr>
          <p:spPr>
            <a:xfrm>
              <a:off x="5595938" y="5051425"/>
              <a:ext cx="271463" cy="271463"/>
            </a:xfrm>
            <a:custGeom>
              <a:avLst/>
              <a:gdLst/>
              <a:ahLst/>
              <a:cxnLst/>
              <a:rect l="l" t="t" r="r" b="b"/>
              <a:pathLst>
                <a:path w="72" h="72" extrusionOk="0">
                  <a:moveTo>
                    <a:pt x="72" y="36"/>
                  </a:moveTo>
                  <a:cubicBezTo>
                    <a:pt x="72" y="35"/>
                    <a:pt x="72" y="35"/>
                    <a:pt x="72" y="34"/>
                  </a:cubicBezTo>
                  <a:cubicBezTo>
                    <a:pt x="66" y="30"/>
                    <a:pt x="66" y="30"/>
                    <a:pt x="66" y="30"/>
                  </a:cubicBezTo>
                  <a:cubicBezTo>
                    <a:pt x="70" y="24"/>
                    <a:pt x="70" y="24"/>
                    <a:pt x="70" y="24"/>
                  </a:cubicBezTo>
                  <a:cubicBezTo>
                    <a:pt x="70" y="23"/>
                    <a:pt x="70" y="23"/>
                    <a:pt x="70" y="22"/>
                  </a:cubicBezTo>
                  <a:cubicBezTo>
                    <a:pt x="69" y="22"/>
                    <a:pt x="69" y="21"/>
                    <a:pt x="68" y="21"/>
                  </a:cubicBezTo>
                  <a:cubicBezTo>
                    <a:pt x="62" y="19"/>
                    <a:pt x="62" y="19"/>
                    <a:pt x="62" y="19"/>
                  </a:cubicBezTo>
                  <a:cubicBezTo>
                    <a:pt x="62" y="12"/>
                    <a:pt x="62" y="12"/>
                    <a:pt x="62" y="12"/>
                  </a:cubicBezTo>
                  <a:cubicBezTo>
                    <a:pt x="62" y="12"/>
                    <a:pt x="62" y="11"/>
                    <a:pt x="62" y="11"/>
                  </a:cubicBezTo>
                  <a:cubicBezTo>
                    <a:pt x="61" y="10"/>
                    <a:pt x="61" y="10"/>
                    <a:pt x="60" y="10"/>
                  </a:cubicBezTo>
                  <a:cubicBezTo>
                    <a:pt x="53" y="11"/>
                    <a:pt x="53" y="11"/>
                    <a:pt x="53" y="11"/>
                  </a:cubicBezTo>
                  <a:cubicBezTo>
                    <a:pt x="51" y="4"/>
                    <a:pt x="51" y="4"/>
                    <a:pt x="51" y="4"/>
                  </a:cubicBezTo>
                  <a:cubicBezTo>
                    <a:pt x="51" y="3"/>
                    <a:pt x="51" y="3"/>
                    <a:pt x="50" y="3"/>
                  </a:cubicBezTo>
                  <a:cubicBezTo>
                    <a:pt x="50" y="3"/>
                    <a:pt x="49" y="3"/>
                    <a:pt x="48" y="3"/>
                  </a:cubicBezTo>
                  <a:cubicBezTo>
                    <a:pt x="42" y="6"/>
                    <a:pt x="42" y="6"/>
                    <a:pt x="42" y="6"/>
                  </a:cubicBezTo>
                  <a:cubicBezTo>
                    <a:pt x="38" y="1"/>
                    <a:pt x="38" y="1"/>
                    <a:pt x="38" y="1"/>
                  </a:cubicBezTo>
                  <a:cubicBezTo>
                    <a:pt x="37" y="0"/>
                    <a:pt x="36" y="0"/>
                    <a:pt x="35" y="1"/>
                  </a:cubicBezTo>
                  <a:cubicBezTo>
                    <a:pt x="30" y="6"/>
                    <a:pt x="30" y="6"/>
                    <a:pt x="30" y="6"/>
                  </a:cubicBezTo>
                  <a:cubicBezTo>
                    <a:pt x="24" y="3"/>
                    <a:pt x="24" y="3"/>
                    <a:pt x="24" y="3"/>
                  </a:cubicBezTo>
                  <a:cubicBezTo>
                    <a:pt x="24" y="3"/>
                    <a:pt x="23" y="3"/>
                    <a:pt x="23" y="3"/>
                  </a:cubicBezTo>
                  <a:cubicBezTo>
                    <a:pt x="22" y="3"/>
                    <a:pt x="22" y="3"/>
                    <a:pt x="21" y="4"/>
                  </a:cubicBezTo>
                  <a:cubicBezTo>
                    <a:pt x="19" y="11"/>
                    <a:pt x="19" y="11"/>
                    <a:pt x="19" y="11"/>
                  </a:cubicBezTo>
                  <a:cubicBezTo>
                    <a:pt x="12" y="10"/>
                    <a:pt x="12" y="10"/>
                    <a:pt x="12" y="10"/>
                  </a:cubicBezTo>
                  <a:cubicBezTo>
                    <a:pt x="12" y="10"/>
                    <a:pt x="11" y="10"/>
                    <a:pt x="11" y="11"/>
                  </a:cubicBezTo>
                  <a:cubicBezTo>
                    <a:pt x="10" y="11"/>
                    <a:pt x="10" y="12"/>
                    <a:pt x="10" y="12"/>
                  </a:cubicBezTo>
                  <a:cubicBezTo>
                    <a:pt x="11" y="19"/>
                    <a:pt x="11" y="19"/>
                    <a:pt x="11" y="19"/>
                  </a:cubicBezTo>
                  <a:cubicBezTo>
                    <a:pt x="4" y="21"/>
                    <a:pt x="4" y="21"/>
                    <a:pt x="4" y="21"/>
                  </a:cubicBezTo>
                  <a:cubicBezTo>
                    <a:pt x="4" y="21"/>
                    <a:pt x="3" y="22"/>
                    <a:pt x="3" y="22"/>
                  </a:cubicBezTo>
                  <a:cubicBezTo>
                    <a:pt x="3" y="23"/>
                    <a:pt x="3" y="23"/>
                    <a:pt x="3" y="24"/>
                  </a:cubicBezTo>
                  <a:cubicBezTo>
                    <a:pt x="6" y="30"/>
                    <a:pt x="6" y="30"/>
                    <a:pt x="6" y="30"/>
                  </a:cubicBezTo>
                  <a:cubicBezTo>
                    <a:pt x="1" y="34"/>
                    <a:pt x="1" y="34"/>
                    <a:pt x="1" y="34"/>
                  </a:cubicBezTo>
                  <a:cubicBezTo>
                    <a:pt x="1" y="35"/>
                    <a:pt x="0" y="35"/>
                    <a:pt x="0" y="36"/>
                  </a:cubicBezTo>
                  <a:cubicBezTo>
                    <a:pt x="0" y="37"/>
                    <a:pt x="1" y="37"/>
                    <a:pt x="1" y="38"/>
                  </a:cubicBezTo>
                  <a:cubicBezTo>
                    <a:pt x="6" y="42"/>
                    <a:pt x="6" y="42"/>
                    <a:pt x="6" y="42"/>
                  </a:cubicBezTo>
                  <a:cubicBezTo>
                    <a:pt x="3" y="48"/>
                    <a:pt x="3" y="48"/>
                    <a:pt x="3" y="48"/>
                  </a:cubicBezTo>
                  <a:cubicBezTo>
                    <a:pt x="3" y="49"/>
                    <a:pt x="3" y="49"/>
                    <a:pt x="3" y="50"/>
                  </a:cubicBezTo>
                  <a:cubicBezTo>
                    <a:pt x="3" y="50"/>
                    <a:pt x="4" y="51"/>
                    <a:pt x="4" y="51"/>
                  </a:cubicBezTo>
                  <a:cubicBezTo>
                    <a:pt x="11" y="53"/>
                    <a:pt x="11" y="53"/>
                    <a:pt x="11" y="53"/>
                  </a:cubicBezTo>
                  <a:cubicBezTo>
                    <a:pt x="10" y="60"/>
                    <a:pt x="10" y="60"/>
                    <a:pt x="10" y="60"/>
                  </a:cubicBezTo>
                  <a:cubicBezTo>
                    <a:pt x="10" y="60"/>
                    <a:pt x="10" y="61"/>
                    <a:pt x="11" y="61"/>
                  </a:cubicBezTo>
                  <a:cubicBezTo>
                    <a:pt x="11" y="62"/>
                    <a:pt x="12" y="62"/>
                    <a:pt x="12" y="62"/>
                  </a:cubicBezTo>
                  <a:cubicBezTo>
                    <a:pt x="19" y="61"/>
                    <a:pt x="19" y="61"/>
                    <a:pt x="19" y="61"/>
                  </a:cubicBezTo>
                  <a:cubicBezTo>
                    <a:pt x="21" y="68"/>
                    <a:pt x="21" y="68"/>
                    <a:pt x="21" y="68"/>
                  </a:cubicBezTo>
                  <a:cubicBezTo>
                    <a:pt x="22" y="69"/>
                    <a:pt x="22" y="69"/>
                    <a:pt x="23" y="69"/>
                  </a:cubicBezTo>
                  <a:cubicBezTo>
                    <a:pt x="23" y="69"/>
                    <a:pt x="24" y="69"/>
                    <a:pt x="24" y="69"/>
                  </a:cubicBezTo>
                  <a:cubicBezTo>
                    <a:pt x="30" y="66"/>
                    <a:pt x="30" y="66"/>
                    <a:pt x="30" y="66"/>
                  </a:cubicBezTo>
                  <a:cubicBezTo>
                    <a:pt x="35" y="71"/>
                    <a:pt x="35" y="71"/>
                    <a:pt x="35" y="71"/>
                  </a:cubicBezTo>
                  <a:cubicBezTo>
                    <a:pt x="35" y="72"/>
                    <a:pt x="36" y="72"/>
                    <a:pt x="36" y="72"/>
                  </a:cubicBezTo>
                  <a:cubicBezTo>
                    <a:pt x="37" y="72"/>
                    <a:pt x="38" y="72"/>
                    <a:pt x="38" y="71"/>
                  </a:cubicBezTo>
                  <a:cubicBezTo>
                    <a:pt x="42" y="66"/>
                    <a:pt x="42" y="66"/>
                    <a:pt x="42" y="66"/>
                  </a:cubicBezTo>
                  <a:cubicBezTo>
                    <a:pt x="48" y="69"/>
                    <a:pt x="48" y="69"/>
                    <a:pt x="48" y="69"/>
                  </a:cubicBezTo>
                  <a:cubicBezTo>
                    <a:pt x="49" y="69"/>
                    <a:pt x="50" y="69"/>
                    <a:pt x="50" y="69"/>
                  </a:cubicBezTo>
                  <a:cubicBezTo>
                    <a:pt x="51" y="69"/>
                    <a:pt x="51" y="69"/>
                    <a:pt x="51" y="68"/>
                  </a:cubicBezTo>
                  <a:cubicBezTo>
                    <a:pt x="53" y="61"/>
                    <a:pt x="53" y="61"/>
                    <a:pt x="53" y="61"/>
                  </a:cubicBezTo>
                  <a:cubicBezTo>
                    <a:pt x="60" y="62"/>
                    <a:pt x="60" y="62"/>
                    <a:pt x="60" y="62"/>
                  </a:cubicBezTo>
                  <a:cubicBezTo>
                    <a:pt x="61" y="62"/>
                    <a:pt x="61" y="62"/>
                    <a:pt x="62" y="61"/>
                  </a:cubicBezTo>
                  <a:cubicBezTo>
                    <a:pt x="62" y="61"/>
                    <a:pt x="62" y="60"/>
                    <a:pt x="62" y="60"/>
                  </a:cubicBezTo>
                  <a:cubicBezTo>
                    <a:pt x="62" y="53"/>
                    <a:pt x="62" y="53"/>
                    <a:pt x="62" y="53"/>
                  </a:cubicBezTo>
                  <a:cubicBezTo>
                    <a:pt x="68" y="51"/>
                    <a:pt x="68" y="51"/>
                    <a:pt x="68" y="51"/>
                  </a:cubicBezTo>
                  <a:cubicBezTo>
                    <a:pt x="69" y="51"/>
                    <a:pt x="69" y="50"/>
                    <a:pt x="70" y="50"/>
                  </a:cubicBezTo>
                  <a:cubicBezTo>
                    <a:pt x="70" y="49"/>
                    <a:pt x="70" y="49"/>
                    <a:pt x="70" y="48"/>
                  </a:cubicBezTo>
                  <a:cubicBezTo>
                    <a:pt x="66" y="42"/>
                    <a:pt x="66" y="42"/>
                    <a:pt x="66" y="42"/>
                  </a:cubicBezTo>
                  <a:cubicBezTo>
                    <a:pt x="72" y="38"/>
                    <a:pt x="72" y="38"/>
                    <a:pt x="72" y="38"/>
                  </a:cubicBezTo>
                  <a:cubicBezTo>
                    <a:pt x="72" y="37"/>
                    <a:pt x="72" y="37"/>
                    <a:pt x="72" y="36"/>
                  </a:cubicBezTo>
                  <a:close/>
                  <a:moveTo>
                    <a:pt x="51" y="27"/>
                  </a:moveTo>
                  <a:cubicBezTo>
                    <a:pt x="35" y="48"/>
                    <a:pt x="35" y="48"/>
                    <a:pt x="35" y="48"/>
                  </a:cubicBezTo>
                  <a:cubicBezTo>
                    <a:pt x="35" y="48"/>
                    <a:pt x="34" y="49"/>
                    <a:pt x="34" y="49"/>
                  </a:cubicBezTo>
                  <a:cubicBezTo>
                    <a:pt x="34" y="49"/>
                    <a:pt x="34" y="49"/>
                    <a:pt x="34" y="49"/>
                  </a:cubicBezTo>
                  <a:cubicBezTo>
                    <a:pt x="33" y="49"/>
                    <a:pt x="33" y="48"/>
                    <a:pt x="32" y="48"/>
                  </a:cubicBezTo>
                  <a:cubicBezTo>
                    <a:pt x="22" y="37"/>
                    <a:pt x="22" y="37"/>
                    <a:pt x="22" y="37"/>
                  </a:cubicBezTo>
                  <a:cubicBezTo>
                    <a:pt x="21" y="37"/>
                    <a:pt x="21" y="35"/>
                    <a:pt x="22" y="35"/>
                  </a:cubicBezTo>
                  <a:cubicBezTo>
                    <a:pt x="22" y="34"/>
                    <a:pt x="24" y="34"/>
                    <a:pt x="25" y="35"/>
                  </a:cubicBezTo>
                  <a:cubicBezTo>
                    <a:pt x="34" y="44"/>
                    <a:pt x="34" y="44"/>
                    <a:pt x="34" y="44"/>
                  </a:cubicBezTo>
                  <a:cubicBezTo>
                    <a:pt x="48" y="24"/>
                    <a:pt x="48" y="24"/>
                    <a:pt x="48" y="24"/>
                  </a:cubicBezTo>
                  <a:cubicBezTo>
                    <a:pt x="49" y="23"/>
                    <a:pt x="50" y="23"/>
                    <a:pt x="51" y="24"/>
                  </a:cubicBezTo>
                  <a:cubicBezTo>
                    <a:pt x="52" y="24"/>
                    <a:pt x="52" y="26"/>
                    <a:pt x="51" y="2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sp>
        <p:nvSpPr>
          <p:cNvPr id="25" name="Google Shape;810;p26">
            <a:extLst>
              <a:ext uri="{FF2B5EF4-FFF2-40B4-BE49-F238E27FC236}">
                <a16:creationId xmlns:a16="http://schemas.microsoft.com/office/drawing/2014/main" id="{102D6AD8-1409-326D-DDA6-8F8EB21EB47F}"/>
              </a:ext>
            </a:extLst>
          </p:cNvPr>
          <p:cNvSpPr txBox="1"/>
          <p:nvPr/>
        </p:nvSpPr>
        <p:spPr>
          <a:xfrm>
            <a:off x="886269" y="1904739"/>
            <a:ext cx="10336324" cy="561662"/>
          </a:xfrm>
          <a:prstGeom prst="rect">
            <a:avLst/>
          </a:prstGeom>
          <a:solidFill>
            <a:srgbClr val="D6D6D8"/>
          </a:solid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Easy to use automation to create custom roles based on activity of users, groups or roles. Create custom policies with single click from </a:t>
            </a:r>
            <a:r>
              <a:rPr lang="en-US" sz="1600" dirty="0" err="1">
                <a:solidFill>
                  <a:schemeClr val="dk1"/>
                </a:solidFill>
                <a:latin typeface="Arial"/>
                <a:ea typeface="Arial"/>
                <a:cs typeface="Arial"/>
                <a:sym typeface="Arial"/>
              </a:rPr>
              <a:t>CloudKnox</a:t>
            </a:r>
            <a:r>
              <a:rPr lang="en-US" sz="1600" dirty="0">
                <a:solidFill>
                  <a:schemeClr val="dk1"/>
                </a:solidFill>
                <a:latin typeface="Arial"/>
                <a:ea typeface="Arial"/>
                <a:cs typeface="Arial"/>
                <a:sym typeface="Arial"/>
              </a:rPr>
              <a:t> console or download scripts to create it offline </a:t>
            </a:r>
            <a:endParaRPr dirty="0"/>
          </a:p>
        </p:txBody>
      </p:sp>
      <p:sp>
        <p:nvSpPr>
          <p:cNvPr id="2" name="Title 1">
            <a:extLst>
              <a:ext uri="{FF2B5EF4-FFF2-40B4-BE49-F238E27FC236}">
                <a16:creationId xmlns:a16="http://schemas.microsoft.com/office/drawing/2014/main" id="{8E903E05-4C3D-44E0-E168-959680648413}"/>
              </a:ext>
            </a:extLst>
          </p:cNvPr>
          <p:cNvSpPr>
            <a:spLocks noGrp="1"/>
          </p:cNvSpPr>
          <p:nvPr>
            <p:ph type="title"/>
          </p:nvPr>
        </p:nvSpPr>
        <p:spPr/>
        <p:txBody>
          <a:bodyPr/>
          <a:lstStyle/>
          <a:p>
            <a:r>
              <a:rPr lang="en-AU" dirty="0"/>
              <a:t>Remediate</a:t>
            </a:r>
          </a:p>
        </p:txBody>
      </p:sp>
      <p:graphicFrame>
        <p:nvGraphicFramePr>
          <p:cNvPr id="16" name="Google Shape;481;p8">
            <a:extLst>
              <a:ext uri="{FF2B5EF4-FFF2-40B4-BE49-F238E27FC236}">
                <a16:creationId xmlns:a16="http://schemas.microsoft.com/office/drawing/2014/main" id="{885ACCBF-C01E-9D7E-D3DD-E5095BE9D905}"/>
              </a:ext>
            </a:extLst>
          </p:cNvPr>
          <p:cNvGraphicFramePr/>
          <p:nvPr>
            <p:extLst>
              <p:ext uri="{D42A27DB-BD31-4B8C-83A1-F6EECF244321}">
                <p14:modId xmlns:p14="http://schemas.microsoft.com/office/powerpoint/2010/main" val="315363559"/>
              </p:ext>
            </p:extLst>
          </p:nvPr>
        </p:nvGraphicFramePr>
        <p:xfrm>
          <a:off x="603490" y="1233666"/>
          <a:ext cx="10866425" cy="71629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Easily Remediate over-provisioned access </a:t>
                      </a:r>
                      <a:r>
                        <a:rPr lang="en-US" sz="1900" b="0" dirty="0">
                          <a:solidFill>
                            <a:schemeClr val="dk1"/>
                          </a:solidFill>
                          <a:latin typeface="Arial"/>
                          <a:ea typeface="Arial"/>
                          <a:cs typeface="Arial"/>
                          <a:sym typeface="Arial"/>
                        </a:rPr>
                        <a:t>by using insights Evidence of actual usage trend</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00322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E6DF-E5FA-C7DE-D405-052BCB3F1B1E}"/>
              </a:ext>
            </a:extLst>
          </p:cNvPr>
          <p:cNvSpPr>
            <a:spLocks noGrp="1"/>
          </p:cNvSpPr>
          <p:nvPr>
            <p:ph type="title"/>
          </p:nvPr>
        </p:nvSpPr>
        <p:spPr/>
        <p:txBody>
          <a:bodyPr/>
          <a:lstStyle/>
          <a:p>
            <a:r>
              <a:rPr lang="en-AU" dirty="0"/>
              <a:t>Permissions On Demand</a:t>
            </a:r>
          </a:p>
        </p:txBody>
      </p:sp>
      <p:graphicFrame>
        <p:nvGraphicFramePr>
          <p:cNvPr id="4" name="Google Shape;481;p8">
            <a:extLst>
              <a:ext uri="{FF2B5EF4-FFF2-40B4-BE49-F238E27FC236}">
                <a16:creationId xmlns:a16="http://schemas.microsoft.com/office/drawing/2014/main" id="{F493949A-ACC0-62E9-CE51-C6F8E72940D8}"/>
              </a:ext>
            </a:extLst>
          </p:cNvPr>
          <p:cNvGraphicFramePr/>
          <p:nvPr>
            <p:extLst>
              <p:ext uri="{D42A27DB-BD31-4B8C-83A1-F6EECF244321}">
                <p14:modId xmlns:p14="http://schemas.microsoft.com/office/powerpoint/2010/main" val="4097351974"/>
              </p:ext>
            </p:extLst>
          </p:nvPr>
        </p:nvGraphicFramePr>
        <p:xfrm>
          <a:off x="603490" y="1233666"/>
          <a:ext cx="10866425" cy="42673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Provision High-Risk / Out of Band </a:t>
                      </a:r>
                      <a:r>
                        <a:rPr lang="en-US" sz="1900" b="0" dirty="0">
                          <a:solidFill>
                            <a:schemeClr val="dk1"/>
                          </a:solidFill>
                          <a:latin typeface="Arial"/>
                          <a:ea typeface="Arial"/>
                          <a:cs typeface="Arial"/>
                          <a:sym typeface="Arial"/>
                        </a:rPr>
                        <a:t>permissions on demand.</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35863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p:txBody>
          <a:bodyPr/>
          <a:lstStyle/>
          <a:p>
            <a:r>
              <a:rPr lang="en-US"/>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588263" y="2294268"/>
            <a:ext cx="9366624" cy="2608856"/>
          </a:xfrm>
        </p:spPr>
        <p:txBody>
          <a:bodyPr/>
          <a:lstStyle/>
          <a:p>
            <a:pPr marL="342900" indent="-342900">
              <a:lnSpc>
                <a:spcPct val="150000"/>
              </a:lnSpc>
              <a:buFont typeface="Arial" panose="020B0604020202020204" pitchFamily="34" charset="0"/>
              <a:buChar char="•"/>
            </a:pPr>
            <a:r>
              <a:rPr lang="en-GB" sz="2400" dirty="0"/>
              <a:t>Introduction to EPM (10 mins)</a:t>
            </a:r>
          </a:p>
          <a:p>
            <a:pPr marL="342900" indent="-342900">
              <a:lnSpc>
                <a:spcPct val="150000"/>
              </a:lnSpc>
              <a:buFont typeface="Arial" panose="020B0604020202020204" pitchFamily="34" charset="0"/>
              <a:buChar char="•"/>
            </a:pPr>
            <a:r>
              <a:rPr lang="en-GB" sz="2400" dirty="0"/>
              <a:t>Findings from Risk Assessment (15 mins)</a:t>
            </a:r>
          </a:p>
          <a:p>
            <a:pPr marL="342900" indent="-342900">
              <a:lnSpc>
                <a:spcPct val="150000"/>
              </a:lnSpc>
              <a:buFont typeface="Arial" panose="020B0604020202020204" pitchFamily="34" charset="0"/>
              <a:buChar char="•"/>
            </a:pPr>
            <a:r>
              <a:rPr lang="en-GB" sz="2400" dirty="0"/>
              <a:t>Commercial</a:t>
            </a:r>
          </a:p>
          <a:p>
            <a:pPr marL="342900" indent="-342900">
              <a:lnSpc>
                <a:spcPct val="150000"/>
              </a:lnSpc>
              <a:buFont typeface="Arial" panose="020B0604020202020204" pitchFamily="34" charset="0"/>
              <a:buChar char="•"/>
            </a:pPr>
            <a:r>
              <a:rPr lang="en-GB" sz="2400" dirty="0"/>
              <a:t>Next steps</a:t>
            </a:r>
          </a:p>
        </p:txBody>
      </p:sp>
    </p:spTree>
    <p:extLst>
      <p:ext uri="{BB962C8B-B14F-4D97-AF65-F5344CB8AC3E}">
        <p14:creationId xmlns:p14="http://schemas.microsoft.com/office/powerpoint/2010/main" val="4269186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
            <a:extLst>
              <a:ext uri="{FF2B5EF4-FFF2-40B4-BE49-F238E27FC236}">
                <a16:creationId xmlns:a16="http://schemas.microsoft.com/office/drawing/2014/main" id="{12195F50-CA31-88F8-747A-A3F947C059A5}"/>
              </a:ext>
            </a:extLst>
          </p:cNvPr>
          <p:cNvSpPr>
            <a:spLocks noGrp="1"/>
          </p:cNvSpPr>
          <p:nvPr>
            <p:ph type="title"/>
          </p:nvPr>
        </p:nvSpPr>
        <p:spPr>
          <a:xfrm>
            <a:off x="588263" y="487979"/>
            <a:ext cx="11018520" cy="492443"/>
          </a:xfrm>
        </p:spPr>
        <p:txBody>
          <a:bodyPr/>
          <a:lstStyle/>
          <a:p>
            <a:r>
              <a:rPr lang="en-US" sz="3200" b="1" dirty="0" err="1">
                <a:latin typeface="+mn-lt"/>
              </a:rPr>
              <a:t>Introdution</a:t>
            </a:r>
            <a:endParaRPr lang="en-DE" sz="3200" b="1" dirty="0">
              <a:solidFill>
                <a:schemeClr val="accent3"/>
              </a:solidFill>
              <a:latin typeface="+mn-lt"/>
            </a:endParaRPr>
          </a:p>
        </p:txBody>
      </p:sp>
      <p:cxnSp>
        <p:nvCxnSpPr>
          <p:cNvPr id="176" name="Straight Connector 175">
            <a:extLst>
              <a:ext uri="{FF2B5EF4-FFF2-40B4-BE49-F238E27FC236}">
                <a16:creationId xmlns:a16="http://schemas.microsoft.com/office/drawing/2014/main" id="{BE933800-95AB-4F31-0E2D-74D95C490927}"/>
              </a:ext>
            </a:extLst>
          </p:cNvPr>
          <p:cNvCxnSpPr>
            <a:cxnSpLocks noGrp="1" noRot="1" noMove="1" noResize="1" noEditPoints="1" noAdjustHandles="1" noChangeArrowheads="1" noChangeShapeType="1"/>
          </p:cNvCxnSpPr>
          <p:nvPr/>
        </p:nvCxnSpPr>
        <p:spPr>
          <a:xfrm>
            <a:off x="588263" y="1214299"/>
            <a:ext cx="10998616" cy="0"/>
          </a:xfrm>
          <a:prstGeom prst="line">
            <a:avLst/>
          </a:prstGeom>
          <a:ln w="28575">
            <a:solidFill>
              <a:srgbClr val="0078D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2428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from Risk Assessment</a:t>
            </a:r>
          </a:p>
        </p:txBody>
      </p:sp>
    </p:spTree>
    <p:extLst>
      <p:ext uri="{BB962C8B-B14F-4D97-AF65-F5344CB8AC3E}">
        <p14:creationId xmlns:p14="http://schemas.microsoft.com/office/powerpoint/2010/main" val="1311679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
            <a:extLst>
              <a:ext uri="{FF2B5EF4-FFF2-40B4-BE49-F238E27FC236}">
                <a16:creationId xmlns:a16="http://schemas.microsoft.com/office/drawing/2014/main" id="{12195F50-CA31-88F8-747A-A3F947C059A5}"/>
              </a:ext>
            </a:extLst>
          </p:cNvPr>
          <p:cNvSpPr>
            <a:spLocks noGrp="1"/>
          </p:cNvSpPr>
          <p:nvPr>
            <p:ph type="title"/>
          </p:nvPr>
        </p:nvSpPr>
        <p:spPr>
          <a:xfrm>
            <a:off x="588263" y="457200"/>
            <a:ext cx="11018520" cy="492443"/>
          </a:xfrm>
        </p:spPr>
        <p:txBody>
          <a:bodyPr/>
          <a:lstStyle/>
          <a:p>
            <a:r>
              <a:rPr lang="en-US" sz="3200" b="1" dirty="0">
                <a:solidFill>
                  <a:schemeClr val="dk1"/>
                </a:solidFill>
                <a:latin typeface="Arial"/>
                <a:ea typeface="Arial"/>
                <a:cs typeface="Arial"/>
                <a:sym typeface="Arial"/>
              </a:rPr>
              <a:t>Discover and Measure</a:t>
            </a:r>
            <a:endParaRPr lang="en-DE" sz="3200" b="1" dirty="0">
              <a:solidFill>
                <a:schemeClr val="accent3"/>
              </a:solidFill>
              <a:latin typeface="+mn-lt"/>
            </a:endParaRPr>
          </a:p>
        </p:txBody>
      </p:sp>
      <p:cxnSp>
        <p:nvCxnSpPr>
          <p:cNvPr id="176" name="Straight Connector 175">
            <a:extLst>
              <a:ext uri="{FF2B5EF4-FFF2-40B4-BE49-F238E27FC236}">
                <a16:creationId xmlns:a16="http://schemas.microsoft.com/office/drawing/2014/main" id="{BE933800-95AB-4F31-0E2D-74D95C490927}"/>
              </a:ext>
            </a:extLst>
          </p:cNvPr>
          <p:cNvCxnSpPr>
            <a:cxnSpLocks noGrp="1" noRot="1" noMove="1" noResize="1" noEditPoints="1" noAdjustHandles="1" noChangeArrowheads="1" noChangeShapeType="1"/>
          </p:cNvCxnSpPr>
          <p:nvPr/>
        </p:nvCxnSpPr>
        <p:spPr>
          <a:xfrm>
            <a:off x="588263" y="1214299"/>
            <a:ext cx="10998616" cy="0"/>
          </a:xfrm>
          <a:prstGeom prst="line">
            <a:avLst/>
          </a:prstGeom>
          <a:ln w="28575">
            <a:solidFill>
              <a:srgbClr val="0078D3"/>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4" name="Google Shape;481;p8">
            <a:extLst>
              <a:ext uri="{FF2B5EF4-FFF2-40B4-BE49-F238E27FC236}">
                <a16:creationId xmlns:a16="http://schemas.microsoft.com/office/drawing/2014/main" id="{F7850687-472E-8537-72A0-511EFB6474A7}"/>
              </a:ext>
            </a:extLst>
          </p:cNvPr>
          <p:cNvGraphicFramePr/>
          <p:nvPr>
            <p:extLst>
              <p:ext uri="{D42A27DB-BD31-4B8C-83A1-F6EECF244321}">
                <p14:modId xmlns:p14="http://schemas.microsoft.com/office/powerpoint/2010/main" val="2906642324"/>
              </p:ext>
            </p:extLst>
          </p:nvPr>
        </p:nvGraphicFramePr>
        <p:xfrm>
          <a:off x="588263" y="1335381"/>
          <a:ext cx="10866425" cy="70105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Provide Quick, Comprehensive visibility </a:t>
                      </a:r>
                      <a:r>
                        <a:rPr lang="en-US" sz="1800" b="0" i="0" u="none" strike="noStrike" cap="none" dirty="0">
                          <a:solidFill>
                            <a:schemeClr val="dk1"/>
                          </a:solidFill>
                          <a:latin typeface="Arial"/>
                          <a:ea typeface="Arial"/>
                          <a:cs typeface="Arial"/>
                          <a:sym typeface="Arial"/>
                        </a:rPr>
                        <a:t>to information that can be used to improve acces</a:t>
                      </a:r>
                      <a:r>
                        <a:rPr lang="en-US" sz="1800" dirty="0">
                          <a:solidFill>
                            <a:schemeClr val="dk1"/>
                          </a:solidFill>
                          <a:latin typeface="Arial"/>
                          <a:ea typeface="Arial"/>
                          <a:cs typeface="Arial"/>
                          <a:sym typeface="Arial"/>
                        </a:rPr>
                        <a:t>s certification.</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C8A33669-5198-0A4A-2C09-136F9A8D05D5}"/>
              </a:ext>
            </a:extLst>
          </p:cNvPr>
          <p:cNvSpPr txBox="1"/>
          <p:nvPr/>
        </p:nvSpPr>
        <p:spPr>
          <a:xfrm>
            <a:off x="588263" y="3239246"/>
            <a:ext cx="4000903" cy="1231106"/>
          </a:xfrm>
          <a:prstGeom prst="rect">
            <a:avLst/>
          </a:prstGeom>
          <a:noFill/>
        </p:spPr>
        <p:txBody>
          <a:bodyPr wrap="none" lIns="0" tIns="0" rIns="0" bIns="0" rtlCol="0">
            <a:spAutoFit/>
          </a:bodyPr>
          <a:lstStyle/>
          <a:p>
            <a:pPr marL="342900" indent="-342900" algn="l">
              <a:buFont typeface="Arial" panose="020B0604020202020204" pitchFamily="34" charset="0"/>
              <a:buChar char="•"/>
            </a:pPr>
            <a:r>
              <a:rPr lang="en-US" sz="1600" dirty="0">
                <a:solidFill>
                  <a:schemeClr val="dk1"/>
                </a:solidFill>
                <a:ea typeface="Arial"/>
                <a:cs typeface="Arial" panose="020B0604020202020204" pitchFamily="34" charset="0"/>
                <a:sym typeface="Arial"/>
              </a:rPr>
              <a:t>X Subscriptions</a:t>
            </a:r>
          </a:p>
          <a:p>
            <a:pPr marL="342900" indent="-342900">
              <a:buFont typeface="Arial" panose="020B0604020202020204" pitchFamily="34" charset="0"/>
              <a:buChar char="•"/>
            </a:pPr>
            <a:r>
              <a:rPr lang="en-US" sz="1600" b="0" i="0" u="none" strike="noStrike" cap="none" dirty="0">
                <a:solidFill>
                  <a:schemeClr val="dk1"/>
                </a:solidFill>
                <a:ea typeface="Arial"/>
                <a:cs typeface="Arial" panose="020B0604020202020204" pitchFamily="34" charset="0"/>
                <a:sym typeface="Arial"/>
              </a:rPr>
              <a:t>X Average Permission Creep Index (PCI)</a:t>
            </a:r>
          </a:p>
          <a:p>
            <a:pPr marL="342900" indent="-342900" algn="l">
              <a:buFont typeface="Arial" panose="020B0604020202020204" pitchFamily="34" charset="0"/>
              <a:buChar char="•"/>
            </a:pPr>
            <a:r>
              <a:rPr lang="en-US" sz="1600" b="0" i="0" u="none" strike="noStrike" cap="none" dirty="0">
                <a:solidFill>
                  <a:schemeClr val="dk1"/>
                </a:solidFill>
                <a:ea typeface="Arial"/>
                <a:cs typeface="Arial" panose="020B0604020202020204" pitchFamily="34" charset="0"/>
                <a:sym typeface="Arial"/>
              </a:rPr>
              <a:t>X % Inactive users, 97% Inactive SP</a:t>
            </a:r>
          </a:p>
          <a:p>
            <a:pPr marL="342900" indent="-342900" algn="l">
              <a:buFont typeface="Arial" panose="020B0604020202020204" pitchFamily="34" charset="0"/>
              <a:buChar char="•"/>
            </a:pPr>
            <a:r>
              <a:rPr lang="en-US" sz="1600" dirty="0">
                <a:solidFill>
                  <a:schemeClr val="dk1"/>
                </a:solidFill>
                <a:ea typeface="Arial"/>
                <a:cs typeface="Arial" panose="020B0604020202020204" pitchFamily="34" charset="0"/>
                <a:sym typeface="Arial"/>
              </a:rPr>
              <a:t>X Over provisioned identities</a:t>
            </a:r>
            <a:endParaRPr lang="en-US" sz="1600" b="0" i="0" u="none" strike="noStrike" cap="none" dirty="0">
              <a:solidFill>
                <a:schemeClr val="dk1"/>
              </a:solidFill>
              <a:ea typeface="Arial"/>
              <a:cs typeface="Arial" panose="020B0604020202020204" pitchFamily="34" charset="0"/>
              <a:sym typeface="Arial"/>
            </a:endParaRPr>
          </a:p>
          <a:p>
            <a:pPr marL="342900" indent="-342900" algn="l">
              <a:buFont typeface="Arial" panose="020B0604020202020204" pitchFamily="34" charset="0"/>
              <a:buChar char="•"/>
            </a:pPr>
            <a:r>
              <a:rPr lang="en-US" sz="1600" dirty="0">
                <a:solidFill>
                  <a:schemeClr val="dk1"/>
                </a:solidFill>
                <a:ea typeface="Arial"/>
                <a:cs typeface="Arial" panose="020B0604020202020204" pitchFamily="34" charset="0"/>
                <a:sym typeface="Arial"/>
              </a:rPr>
              <a:t>X% Access rate for resources (avg)</a:t>
            </a:r>
            <a:endParaRPr lang="en-US" sz="1600" b="0" i="0" u="none" strike="noStrike" cap="none" dirty="0">
              <a:solidFill>
                <a:schemeClr val="dk1"/>
              </a:solidFill>
              <a:ea typeface="Arial"/>
              <a:cs typeface="Arial" panose="020B0604020202020204" pitchFamily="34" charset="0"/>
              <a:sym typeface="Arial"/>
            </a:endParaRPr>
          </a:p>
        </p:txBody>
      </p:sp>
      <p:sp>
        <p:nvSpPr>
          <p:cNvPr id="9" name="TextBox 8">
            <a:extLst>
              <a:ext uri="{FF2B5EF4-FFF2-40B4-BE49-F238E27FC236}">
                <a16:creationId xmlns:a16="http://schemas.microsoft.com/office/drawing/2014/main" id="{7A17FC94-5866-462D-DDD2-A7BCA8D77DCD}"/>
              </a:ext>
            </a:extLst>
          </p:cNvPr>
          <p:cNvSpPr txBox="1"/>
          <p:nvPr/>
        </p:nvSpPr>
        <p:spPr>
          <a:xfrm>
            <a:off x="436206" y="2869914"/>
            <a:ext cx="4613912" cy="369332"/>
          </a:xfrm>
          <a:prstGeom prst="rect">
            <a:avLst/>
          </a:prstGeom>
          <a:noFill/>
        </p:spPr>
        <p:txBody>
          <a:bodyPr wrap="square">
            <a:spAutoFit/>
          </a:bodyPr>
          <a:lstStyle/>
          <a:p>
            <a:pPr algn="l"/>
            <a:r>
              <a:rPr lang="en-US" sz="1800" b="0" i="0" u="none" strike="noStrike" cap="none" dirty="0">
                <a:solidFill>
                  <a:schemeClr val="dk1"/>
                </a:solidFill>
                <a:ea typeface="Arial"/>
                <a:cs typeface="Arial" panose="020B0604020202020204" pitchFamily="34" charset="0"/>
                <a:sym typeface="Arial"/>
              </a:rPr>
              <a:t>Summary:</a:t>
            </a:r>
            <a:endParaRPr lang="en-US" sz="1800" dirty="0">
              <a:solidFill>
                <a:schemeClr val="dk1"/>
              </a:solidFill>
              <a:ea typeface="Arial"/>
              <a:cs typeface="Arial" panose="020B0604020202020204" pitchFamily="34" charset="0"/>
              <a:sym typeface="Arial"/>
            </a:endParaRPr>
          </a:p>
        </p:txBody>
      </p:sp>
      <p:sp>
        <p:nvSpPr>
          <p:cNvPr id="3" name="TextBox 2">
            <a:extLst>
              <a:ext uri="{FF2B5EF4-FFF2-40B4-BE49-F238E27FC236}">
                <a16:creationId xmlns:a16="http://schemas.microsoft.com/office/drawing/2014/main" id="{79C17B38-7575-4AA6-0DFD-538EE63075ED}"/>
              </a:ext>
            </a:extLst>
          </p:cNvPr>
          <p:cNvSpPr txBox="1"/>
          <p:nvPr/>
        </p:nvSpPr>
        <p:spPr>
          <a:xfrm>
            <a:off x="3210339" y="6085177"/>
            <a:ext cx="2554357" cy="615553"/>
          </a:xfrm>
          <a:prstGeom prst="rect">
            <a:avLst/>
          </a:prstGeom>
          <a:noFill/>
        </p:spPr>
        <p:txBody>
          <a:bodyPr wrap="square" lIns="0" tIns="0" rIns="0" bIns="0" rtlCol="0">
            <a:spAutoFit/>
          </a:bodyPr>
          <a:lstStyle/>
          <a:p>
            <a:pPr algn="l"/>
            <a:r>
              <a:rPr lang="en-AU" sz="2000" dirty="0"/>
              <a:t>Summary at-a-glance for monitoring</a:t>
            </a:r>
          </a:p>
        </p:txBody>
      </p:sp>
      <p:sp>
        <p:nvSpPr>
          <p:cNvPr id="5" name="TextBox 4">
            <a:extLst>
              <a:ext uri="{FF2B5EF4-FFF2-40B4-BE49-F238E27FC236}">
                <a16:creationId xmlns:a16="http://schemas.microsoft.com/office/drawing/2014/main" id="{0B9B1050-7FAF-2EC9-B2C3-FDAFB4F143AD}"/>
              </a:ext>
            </a:extLst>
          </p:cNvPr>
          <p:cNvSpPr txBox="1"/>
          <p:nvPr/>
        </p:nvSpPr>
        <p:spPr>
          <a:xfrm>
            <a:off x="10067076" y="2286816"/>
            <a:ext cx="1964833" cy="307777"/>
          </a:xfrm>
          <a:prstGeom prst="rect">
            <a:avLst/>
          </a:prstGeom>
          <a:noFill/>
        </p:spPr>
        <p:txBody>
          <a:bodyPr wrap="none" lIns="0" tIns="0" rIns="0" bIns="0" rtlCol="0">
            <a:spAutoFit/>
          </a:bodyPr>
          <a:lstStyle/>
          <a:p>
            <a:pPr algn="l"/>
            <a:r>
              <a:rPr lang="en-AU" sz="2000" dirty="0"/>
              <a:t>Trend monitoring</a:t>
            </a:r>
          </a:p>
        </p:txBody>
      </p:sp>
      <p:cxnSp>
        <p:nvCxnSpPr>
          <p:cNvPr id="8" name="Connector: Elbow 7">
            <a:extLst>
              <a:ext uri="{FF2B5EF4-FFF2-40B4-BE49-F238E27FC236}">
                <a16:creationId xmlns:a16="http://schemas.microsoft.com/office/drawing/2014/main" id="{5A30B76D-FE10-6115-7CD1-228EBD83801A}"/>
              </a:ext>
            </a:extLst>
          </p:cNvPr>
          <p:cNvCxnSpPr>
            <a:stCxn id="3" idx="3"/>
          </p:cNvCxnSpPr>
          <p:nvPr/>
        </p:nvCxnSpPr>
        <p:spPr>
          <a:xfrm flipV="1">
            <a:off x="5764696" y="5762976"/>
            <a:ext cx="795130" cy="629978"/>
          </a:xfrm>
          <a:prstGeom prst="bentConnector3">
            <a:avLst>
              <a:gd name="adj1" fmla="val 10125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49F12D0-1DDE-AC65-F38B-530C47A1FF20}"/>
              </a:ext>
            </a:extLst>
          </p:cNvPr>
          <p:cNvCxnSpPr>
            <a:cxnSpLocks/>
            <a:endCxn id="5" idx="1"/>
          </p:cNvCxnSpPr>
          <p:nvPr/>
        </p:nvCxnSpPr>
        <p:spPr>
          <a:xfrm flipV="1">
            <a:off x="9718093" y="2440705"/>
            <a:ext cx="348983" cy="311197"/>
          </a:xfrm>
          <a:prstGeom prst="bentConnector3">
            <a:avLst>
              <a:gd name="adj1" fmla="val -1264"/>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4F5CC3-B0DA-C847-EA7A-3B6DCBC67521}"/>
              </a:ext>
            </a:extLst>
          </p:cNvPr>
          <p:cNvSpPr txBox="1"/>
          <p:nvPr/>
        </p:nvSpPr>
        <p:spPr>
          <a:xfrm>
            <a:off x="5399101" y="2209699"/>
            <a:ext cx="3151504" cy="307777"/>
          </a:xfrm>
          <a:prstGeom prst="rect">
            <a:avLst/>
          </a:prstGeom>
          <a:noFill/>
        </p:spPr>
        <p:txBody>
          <a:bodyPr wrap="none" lIns="0" tIns="0" rIns="0" bIns="0" rtlCol="0">
            <a:spAutoFit/>
          </a:bodyPr>
          <a:lstStyle/>
          <a:p>
            <a:pPr algn="l"/>
            <a:r>
              <a:rPr lang="en-AU" sz="2000" dirty="0"/>
              <a:t>User and Machine Identities</a:t>
            </a:r>
          </a:p>
        </p:txBody>
      </p:sp>
    </p:spTree>
    <p:extLst>
      <p:ext uri="{BB962C8B-B14F-4D97-AF65-F5344CB8AC3E}">
        <p14:creationId xmlns:p14="http://schemas.microsoft.com/office/powerpoint/2010/main" val="2122861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9" grpId="0"/>
      <p:bldP spid="3" grpId="0"/>
      <p:bldP spid="3" grpId="1"/>
      <p:bldP spid="5" grpId="0"/>
      <p:bldP spid="5" grpId="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91E8-9813-97D9-ECFF-B846BA7DFB66}"/>
              </a:ext>
            </a:extLst>
          </p:cNvPr>
          <p:cNvSpPr>
            <a:spLocks noGrp="1"/>
          </p:cNvSpPr>
          <p:nvPr>
            <p:ph type="title"/>
          </p:nvPr>
        </p:nvSpPr>
        <p:spPr/>
        <p:txBody>
          <a:bodyPr/>
          <a:lstStyle/>
          <a:p>
            <a:r>
              <a:rPr lang="en-AU" dirty="0"/>
              <a:t>Investigate</a:t>
            </a:r>
            <a:endParaRPr lang="en-AU" dirty="0">
              <a:solidFill>
                <a:schemeClr val="bg1">
                  <a:lumMod val="50000"/>
                </a:schemeClr>
              </a:solidFill>
            </a:endParaRPr>
          </a:p>
        </p:txBody>
      </p:sp>
      <p:graphicFrame>
        <p:nvGraphicFramePr>
          <p:cNvPr id="5" name="Google Shape;481;p8">
            <a:extLst>
              <a:ext uri="{FF2B5EF4-FFF2-40B4-BE49-F238E27FC236}">
                <a16:creationId xmlns:a16="http://schemas.microsoft.com/office/drawing/2014/main" id="{F5FD455E-DEBA-43BE-2710-DCBBF794BD6F}"/>
              </a:ext>
            </a:extLst>
          </p:cNvPr>
          <p:cNvGraphicFramePr/>
          <p:nvPr>
            <p:extLst>
              <p:ext uri="{D42A27DB-BD31-4B8C-83A1-F6EECF244321}">
                <p14:modId xmlns:p14="http://schemas.microsoft.com/office/powerpoint/2010/main" val="4055187952"/>
              </p:ext>
            </p:extLst>
          </p:nvPr>
        </p:nvGraphicFramePr>
        <p:xfrm>
          <a:off x="603490" y="1233666"/>
          <a:ext cx="10866425" cy="71629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Investigate and </a:t>
                      </a:r>
                      <a:r>
                        <a:rPr lang="en-US" sz="1900" b="1" dirty="0" err="1">
                          <a:solidFill>
                            <a:schemeClr val="dk1"/>
                          </a:solidFill>
                          <a:latin typeface="Arial"/>
                          <a:ea typeface="Arial"/>
                          <a:cs typeface="Arial"/>
                          <a:sym typeface="Arial"/>
                        </a:rPr>
                        <a:t>Prioritise</a:t>
                      </a:r>
                      <a:r>
                        <a:rPr lang="en-US" sz="1900" b="1" dirty="0">
                          <a:solidFill>
                            <a:schemeClr val="dk1"/>
                          </a:solidFill>
                          <a:latin typeface="Arial"/>
                          <a:ea typeface="Arial"/>
                          <a:cs typeface="Arial"/>
                          <a:sym typeface="Arial"/>
                        </a:rPr>
                        <a:t> remediation </a:t>
                      </a:r>
                      <a:r>
                        <a:rPr lang="en-US" sz="1900" b="0" dirty="0">
                          <a:solidFill>
                            <a:schemeClr val="dk1"/>
                          </a:solidFill>
                          <a:latin typeface="Arial"/>
                          <a:ea typeface="Arial"/>
                          <a:cs typeface="Arial"/>
                          <a:sym typeface="Arial"/>
                        </a:rPr>
                        <a:t>based on rich insights about permissions usage</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ABA1586-B7F2-8EA8-0C5E-C3AB245A7B0D}"/>
              </a:ext>
            </a:extLst>
          </p:cNvPr>
          <p:cNvSpPr txBox="1"/>
          <p:nvPr/>
        </p:nvSpPr>
        <p:spPr>
          <a:xfrm>
            <a:off x="2989715" y="457200"/>
            <a:ext cx="7053262" cy="553998"/>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effectLst/>
                <a:latin typeface="+mj-lt"/>
                <a:cs typeface="Segoe UI" pitchFamily="34" charset="0"/>
              </a:defRPr>
            </a:lvl1pPr>
          </a:lstStyle>
          <a:p>
            <a:r>
              <a:rPr lang="en-AU" dirty="0">
                <a:solidFill>
                  <a:schemeClr val="bg1">
                    <a:lumMod val="50000"/>
                  </a:schemeClr>
                </a:solidFill>
              </a:rPr>
              <a:t>Over Permission (Groups)</a:t>
            </a:r>
          </a:p>
        </p:txBody>
      </p:sp>
      <p:sp>
        <p:nvSpPr>
          <p:cNvPr id="9" name="TextBox 8">
            <a:extLst>
              <a:ext uri="{FF2B5EF4-FFF2-40B4-BE49-F238E27FC236}">
                <a16:creationId xmlns:a16="http://schemas.microsoft.com/office/drawing/2014/main" id="{AB4922DC-D046-FA21-C116-2955B6DD0F7A}"/>
              </a:ext>
            </a:extLst>
          </p:cNvPr>
          <p:cNvSpPr txBox="1"/>
          <p:nvPr/>
        </p:nvSpPr>
        <p:spPr>
          <a:xfrm>
            <a:off x="588263" y="2129549"/>
            <a:ext cx="6992256" cy="923330"/>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x inactive groups. </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x over-provisioned members. </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Max PCI x</a:t>
            </a:r>
            <a:endParaRPr lang="en-AU" dirty="0"/>
          </a:p>
        </p:txBody>
      </p:sp>
    </p:spTree>
    <p:extLst>
      <p:ext uri="{BB962C8B-B14F-4D97-AF65-F5344CB8AC3E}">
        <p14:creationId xmlns:p14="http://schemas.microsoft.com/office/powerpoint/2010/main" val="1293919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072DDDB-7808-7A0D-BDA6-778CA3ED05F0}"/>
              </a:ext>
            </a:extLst>
          </p:cNvPr>
          <p:cNvSpPr>
            <a:spLocks noGrp="1"/>
          </p:cNvSpPr>
          <p:nvPr>
            <p:ph type="title"/>
          </p:nvPr>
        </p:nvSpPr>
        <p:spPr>
          <a:xfrm>
            <a:off x="586740" y="475607"/>
            <a:ext cx="11018520" cy="553998"/>
          </a:xfrm>
        </p:spPr>
        <p:txBody>
          <a:bodyPr/>
          <a:lstStyle/>
          <a:p>
            <a:r>
              <a:rPr lang="en-AU" dirty="0"/>
              <a:t>Investigate</a:t>
            </a:r>
          </a:p>
        </p:txBody>
      </p:sp>
      <p:graphicFrame>
        <p:nvGraphicFramePr>
          <p:cNvPr id="19" name="Google Shape;481;p8">
            <a:extLst>
              <a:ext uri="{FF2B5EF4-FFF2-40B4-BE49-F238E27FC236}">
                <a16:creationId xmlns:a16="http://schemas.microsoft.com/office/drawing/2014/main" id="{A4D79B84-E4EF-CE9A-44F4-FEFA7E4AEC97}"/>
              </a:ext>
            </a:extLst>
          </p:cNvPr>
          <p:cNvGraphicFramePr/>
          <p:nvPr>
            <p:extLst>
              <p:ext uri="{D42A27DB-BD31-4B8C-83A1-F6EECF244321}">
                <p14:modId xmlns:p14="http://schemas.microsoft.com/office/powerpoint/2010/main" val="2935324032"/>
              </p:ext>
            </p:extLst>
          </p:nvPr>
        </p:nvGraphicFramePr>
        <p:xfrm>
          <a:off x="603490" y="1233666"/>
          <a:ext cx="10866425" cy="71629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Investigate and </a:t>
                      </a:r>
                      <a:r>
                        <a:rPr lang="en-US" sz="1900" b="1" dirty="0" err="1">
                          <a:solidFill>
                            <a:schemeClr val="dk1"/>
                          </a:solidFill>
                          <a:latin typeface="Arial"/>
                          <a:ea typeface="Arial"/>
                          <a:cs typeface="Arial"/>
                          <a:sym typeface="Arial"/>
                        </a:rPr>
                        <a:t>Prioritise</a:t>
                      </a:r>
                      <a:r>
                        <a:rPr lang="en-US" sz="1900" b="1" dirty="0">
                          <a:solidFill>
                            <a:schemeClr val="dk1"/>
                          </a:solidFill>
                          <a:latin typeface="Arial"/>
                          <a:ea typeface="Arial"/>
                          <a:cs typeface="Arial"/>
                          <a:sym typeface="Arial"/>
                        </a:rPr>
                        <a:t> remediation </a:t>
                      </a:r>
                      <a:r>
                        <a:rPr lang="en-US" sz="1900" b="0" dirty="0">
                          <a:solidFill>
                            <a:schemeClr val="dk1"/>
                          </a:solidFill>
                          <a:latin typeface="Arial"/>
                          <a:ea typeface="Arial"/>
                          <a:cs typeface="Arial"/>
                          <a:sym typeface="Arial"/>
                        </a:rPr>
                        <a:t>based on rich insights about permissions usage</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CF9A8F04-7B05-B08E-CF22-0D1728424AE1}"/>
              </a:ext>
            </a:extLst>
          </p:cNvPr>
          <p:cNvSpPr txBox="1"/>
          <p:nvPr/>
        </p:nvSpPr>
        <p:spPr>
          <a:xfrm>
            <a:off x="2976771" y="480087"/>
            <a:ext cx="6848060" cy="553998"/>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effectLst/>
                <a:latin typeface="+mj-lt"/>
                <a:cs typeface="Segoe UI" pitchFamily="34" charset="0"/>
              </a:defRPr>
            </a:lvl1pPr>
          </a:lstStyle>
          <a:p>
            <a:r>
              <a:rPr lang="en-AU" dirty="0">
                <a:solidFill>
                  <a:schemeClr val="bg1">
                    <a:lumMod val="50000"/>
                  </a:schemeClr>
                </a:solidFill>
              </a:rPr>
              <a:t>Inactive Identities</a:t>
            </a:r>
          </a:p>
        </p:txBody>
      </p:sp>
      <p:sp>
        <p:nvSpPr>
          <p:cNvPr id="5" name="TextBox 4">
            <a:extLst>
              <a:ext uri="{FF2B5EF4-FFF2-40B4-BE49-F238E27FC236}">
                <a16:creationId xmlns:a16="http://schemas.microsoft.com/office/drawing/2014/main" id="{D3476FDD-6B1D-C6D7-E6FB-35C7893B63F4}"/>
              </a:ext>
            </a:extLst>
          </p:cNvPr>
          <p:cNvSpPr txBox="1"/>
          <p:nvPr/>
        </p:nvSpPr>
        <p:spPr>
          <a:xfrm>
            <a:off x="588263" y="2129549"/>
            <a:ext cx="6992256" cy="923330"/>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&gt; X Inactive Users</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&gt; X Inactive Machine Identities</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.Infrequent users / Service provides / Out-of-life apps</a:t>
            </a:r>
            <a:endParaRPr lang="en-AU" dirty="0"/>
          </a:p>
        </p:txBody>
      </p:sp>
    </p:spTree>
    <p:extLst>
      <p:ext uri="{BB962C8B-B14F-4D97-AF65-F5344CB8AC3E}">
        <p14:creationId xmlns:p14="http://schemas.microsoft.com/office/powerpoint/2010/main" val="1924585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2E66B1-14CD-4FCE-966A-DB48A8F344A6}"/>
              </a:ext>
            </a:extLst>
          </p:cNvPr>
          <p:cNvPicPr>
            <a:picLocks noChangeAspect="1"/>
          </p:cNvPicPr>
          <p:nvPr/>
        </p:nvPicPr>
        <p:blipFill>
          <a:blip r:embed="rId2"/>
          <a:stretch>
            <a:fillRect/>
          </a:stretch>
        </p:blipFill>
        <p:spPr>
          <a:xfrm>
            <a:off x="11771086" y="4518888"/>
            <a:ext cx="1573780" cy="663666"/>
          </a:xfrm>
          <a:prstGeom prst="rect">
            <a:avLst/>
          </a:prstGeom>
        </p:spPr>
      </p:pic>
      <p:pic>
        <p:nvPicPr>
          <p:cNvPr id="16" name="Picture 15">
            <a:extLst>
              <a:ext uri="{FF2B5EF4-FFF2-40B4-BE49-F238E27FC236}">
                <a16:creationId xmlns:a16="http://schemas.microsoft.com/office/drawing/2014/main" id="{7DC47F0D-34FD-E13C-AFD3-97A27550A9EF}"/>
              </a:ext>
            </a:extLst>
          </p:cNvPr>
          <p:cNvPicPr>
            <a:picLocks noChangeAspect="1"/>
          </p:cNvPicPr>
          <p:nvPr/>
        </p:nvPicPr>
        <p:blipFill>
          <a:blip r:embed="rId3"/>
          <a:stretch>
            <a:fillRect/>
          </a:stretch>
        </p:blipFill>
        <p:spPr>
          <a:xfrm>
            <a:off x="11984163" y="4526604"/>
            <a:ext cx="1467721" cy="520196"/>
          </a:xfrm>
          <a:prstGeom prst="rect">
            <a:avLst/>
          </a:prstGeom>
        </p:spPr>
      </p:pic>
      <p:sp>
        <p:nvSpPr>
          <p:cNvPr id="2" name="Title 1">
            <a:extLst>
              <a:ext uri="{FF2B5EF4-FFF2-40B4-BE49-F238E27FC236}">
                <a16:creationId xmlns:a16="http://schemas.microsoft.com/office/drawing/2014/main" id="{2ED991E8-9813-97D9-ECFF-B846BA7DFB66}"/>
              </a:ext>
            </a:extLst>
          </p:cNvPr>
          <p:cNvSpPr>
            <a:spLocks noGrp="1"/>
          </p:cNvSpPr>
          <p:nvPr>
            <p:ph type="title"/>
          </p:nvPr>
        </p:nvSpPr>
        <p:spPr/>
        <p:txBody>
          <a:bodyPr/>
          <a:lstStyle/>
          <a:p>
            <a:r>
              <a:rPr lang="en-AU" dirty="0"/>
              <a:t>Investigate</a:t>
            </a:r>
          </a:p>
        </p:txBody>
      </p:sp>
      <p:graphicFrame>
        <p:nvGraphicFramePr>
          <p:cNvPr id="6" name="Google Shape;481;p8">
            <a:extLst>
              <a:ext uri="{FF2B5EF4-FFF2-40B4-BE49-F238E27FC236}">
                <a16:creationId xmlns:a16="http://schemas.microsoft.com/office/drawing/2014/main" id="{ADE3BF4F-DC7A-C10D-25B4-D1C682F76E3C}"/>
              </a:ext>
            </a:extLst>
          </p:cNvPr>
          <p:cNvGraphicFramePr/>
          <p:nvPr>
            <p:extLst>
              <p:ext uri="{D42A27DB-BD31-4B8C-83A1-F6EECF244321}">
                <p14:modId xmlns:p14="http://schemas.microsoft.com/office/powerpoint/2010/main" val="3857649525"/>
              </p:ext>
            </p:extLst>
          </p:nvPr>
        </p:nvGraphicFramePr>
        <p:xfrm>
          <a:off x="603490" y="1233666"/>
          <a:ext cx="10866425" cy="71629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Investigate and </a:t>
                      </a:r>
                      <a:r>
                        <a:rPr lang="en-US" sz="1900" b="1" dirty="0" err="1">
                          <a:solidFill>
                            <a:schemeClr val="dk1"/>
                          </a:solidFill>
                          <a:latin typeface="Arial"/>
                          <a:ea typeface="Arial"/>
                          <a:cs typeface="Arial"/>
                          <a:sym typeface="Arial"/>
                        </a:rPr>
                        <a:t>Prioritise</a:t>
                      </a:r>
                      <a:r>
                        <a:rPr lang="en-US" sz="1900" b="1" dirty="0">
                          <a:solidFill>
                            <a:schemeClr val="dk1"/>
                          </a:solidFill>
                          <a:latin typeface="Arial"/>
                          <a:ea typeface="Arial"/>
                          <a:cs typeface="Arial"/>
                          <a:sym typeface="Arial"/>
                        </a:rPr>
                        <a:t> remediation </a:t>
                      </a:r>
                      <a:r>
                        <a:rPr lang="en-US" sz="1900" b="0" dirty="0">
                          <a:solidFill>
                            <a:schemeClr val="dk1"/>
                          </a:solidFill>
                          <a:latin typeface="Arial"/>
                          <a:ea typeface="Arial"/>
                          <a:cs typeface="Arial"/>
                          <a:sym typeface="Arial"/>
                        </a:rPr>
                        <a:t>based on rich insights about permissions usage</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7E7B8CD6-98F3-47BE-B59C-AFF439EACF89}"/>
              </a:ext>
            </a:extLst>
          </p:cNvPr>
          <p:cNvSpPr txBox="1"/>
          <p:nvPr/>
        </p:nvSpPr>
        <p:spPr>
          <a:xfrm>
            <a:off x="2996588" y="484564"/>
            <a:ext cx="7160964" cy="553998"/>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effectLst/>
                <a:latin typeface="+mj-lt"/>
                <a:cs typeface="Segoe UI" pitchFamily="34" charset="0"/>
              </a:defRPr>
            </a:lvl1pPr>
          </a:lstStyle>
          <a:p>
            <a:r>
              <a:rPr lang="en-AU" dirty="0">
                <a:solidFill>
                  <a:schemeClr val="bg1">
                    <a:lumMod val="50000"/>
                  </a:schemeClr>
                </a:solidFill>
              </a:rPr>
              <a:t>Over Provisioned Identities</a:t>
            </a:r>
          </a:p>
        </p:txBody>
      </p:sp>
      <p:sp>
        <p:nvSpPr>
          <p:cNvPr id="9" name="TextBox 8">
            <a:extLst>
              <a:ext uri="{FF2B5EF4-FFF2-40B4-BE49-F238E27FC236}">
                <a16:creationId xmlns:a16="http://schemas.microsoft.com/office/drawing/2014/main" id="{2151DF9E-B065-1D3E-32BA-0FF1121E6625}"/>
              </a:ext>
            </a:extLst>
          </p:cNvPr>
          <p:cNvSpPr txBox="1"/>
          <p:nvPr/>
        </p:nvSpPr>
        <p:spPr>
          <a:xfrm>
            <a:off x="588262" y="2129549"/>
            <a:ext cx="10676637" cy="1477328"/>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x Users with over-provisioned access</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Max PCI = X</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Access to A – B resources</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High PCI since at least Z weeks. </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Multiple group memberships  (Contributing to Group PCI)</a:t>
            </a:r>
          </a:p>
        </p:txBody>
      </p:sp>
    </p:spTree>
    <p:extLst>
      <p:ext uri="{BB962C8B-B14F-4D97-AF65-F5344CB8AC3E}">
        <p14:creationId xmlns:p14="http://schemas.microsoft.com/office/powerpoint/2010/main" val="1072898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341E-ADEF-01D9-0E13-A518A408AB5D}"/>
              </a:ext>
            </a:extLst>
          </p:cNvPr>
          <p:cNvSpPr>
            <a:spLocks noGrp="1"/>
          </p:cNvSpPr>
          <p:nvPr>
            <p:ph type="title"/>
          </p:nvPr>
        </p:nvSpPr>
        <p:spPr/>
        <p:txBody>
          <a:bodyPr/>
          <a:lstStyle/>
          <a:p>
            <a:r>
              <a:rPr lang="en-AU" dirty="0"/>
              <a:t>Investigate – </a:t>
            </a:r>
            <a:r>
              <a:rPr lang="en-AU" dirty="0">
                <a:solidFill>
                  <a:schemeClr val="bg1">
                    <a:lumMod val="50000"/>
                  </a:schemeClr>
                </a:solidFill>
              </a:rPr>
              <a:t>Resource View</a:t>
            </a:r>
            <a:endParaRPr lang="en-AU" dirty="0"/>
          </a:p>
        </p:txBody>
      </p:sp>
      <p:graphicFrame>
        <p:nvGraphicFramePr>
          <p:cNvPr id="5" name="Google Shape;481;p8">
            <a:extLst>
              <a:ext uri="{FF2B5EF4-FFF2-40B4-BE49-F238E27FC236}">
                <a16:creationId xmlns:a16="http://schemas.microsoft.com/office/drawing/2014/main" id="{10337EF7-2009-91BB-3B51-A535F5EA563D}"/>
              </a:ext>
            </a:extLst>
          </p:cNvPr>
          <p:cNvGraphicFramePr/>
          <p:nvPr>
            <p:extLst>
              <p:ext uri="{D42A27DB-BD31-4B8C-83A1-F6EECF244321}">
                <p14:modId xmlns:p14="http://schemas.microsoft.com/office/powerpoint/2010/main" val="1721559475"/>
              </p:ext>
            </p:extLst>
          </p:nvPr>
        </p:nvGraphicFramePr>
        <p:xfrm>
          <a:off x="603490" y="1233666"/>
          <a:ext cx="10866425" cy="42673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Review Resource Usage </a:t>
                      </a:r>
                      <a:r>
                        <a:rPr lang="en-US" sz="1900" b="0" dirty="0">
                          <a:solidFill>
                            <a:schemeClr val="dk1"/>
                          </a:solidFill>
                          <a:latin typeface="Arial"/>
                          <a:ea typeface="Arial"/>
                          <a:cs typeface="Arial"/>
                          <a:sym typeface="Arial"/>
                        </a:rPr>
                        <a:t>and permissions mapping to </a:t>
                      </a:r>
                      <a:r>
                        <a:rPr lang="en-US" sz="1900" b="0" dirty="0" err="1">
                          <a:solidFill>
                            <a:schemeClr val="dk1"/>
                          </a:solidFill>
                          <a:latin typeface="Arial"/>
                          <a:ea typeface="Arial"/>
                          <a:cs typeface="Arial"/>
                          <a:sym typeface="Arial"/>
                        </a:rPr>
                        <a:t>prioriitise</a:t>
                      </a:r>
                      <a:r>
                        <a:rPr lang="en-US" sz="1900" b="0" dirty="0">
                          <a:solidFill>
                            <a:schemeClr val="dk1"/>
                          </a:solidFill>
                          <a:latin typeface="Arial"/>
                          <a:ea typeface="Arial"/>
                          <a:cs typeface="Arial"/>
                          <a:sym typeface="Arial"/>
                        </a:rPr>
                        <a:t> critical assets</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01982645"/>
      </p:ext>
    </p:extLst>
  </p:cSld>
  <p:clrMapOvr>
    <a:masterClrMapping/>
  </p:clrMapOvr>
  <p:transition>
    <p:fade/>
  </p:transition>
</p:sld>
</file>

<file path=ppt/theme/theme1.xml><?xml version="1.0" encoding="utf-8"?>
<a:theme xmlns:a="http://schemas.openxmlformats.org/drawingml/2006/main" name="1_Microsoft Security template">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Security_BrandTemplate_v10.potx" id="{FA44F287-60BB-48C7-B80C-62BD5504555E}" vid="{676AD5CD-2562-4982-A575-5107351C6B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CBBE99590A7A4A93C1CFB29C56B0F4" ma:contentTypeVersion="6" ma:contentTypeDescription="Create a new document." ma:contentTypeScope="" ma:versionID="5090ae1b55dd417babf30f678d250135">
  <xsd:schema xmlns:xsd="http://www.w3.org/2001/XMLSchema" xmlns:xs="http://www.w3.org/2001/XMLSchema" xmlns:p="http://schemas.microsoft.com/office/2006/metadata/properties" xmlns:ns2="f0375dd4-3e73-4a11-8ab4-05910697eb74" xmlns:ns3="08e84658-33ce-4c8d-a03d-dc642cfac230" targetNamespace="http://schemas.microsoft.com/office/2006/metadata/properties" ma:root="true" ma:fieldsID="2b4a80b05534046fd83bded03e9b156d" ns2:_="" ns3:_="">
    <xsd:import namespace="f0375dd4-3e73-4a11-8ab4-05910697eb74"/>
    <xsd:import namespace="08e84658-33ce-4c8d-a03d-dc642cfac23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75dd4-3e73-4a11-8ab4-05910697eb7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e84658-33ce-4c8d-a03d-dc642cfac23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4EBC8-2DE9-4869-A67A-8CB0041EE0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75dd4-3e73-4a11-8ab4-05910697eb74"/>
    <ds:schemaRef ds:uri="08e84658-33ce-4c8d-a03d-dc642cfac2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a647c833-fbf3-42d0-9d1a-fdc4c4d8b08f"/>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ebe725d4-5a61-4827-9af4-da8e7f768b99"/>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Security brand template</Template>
  <TotalTime>2565</TotalTime>
  <Words>825</Words>
  <Application>Microsoft Office PowerPoint</Application>
  <PresentationFormat>Widescreen</PresentationFormat>
  <Paragraphs>104</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vt:lpstr>
      <vt:lpstr>Segoe UI Semibold</vt:lpstr>
      <vt:lpstr>Segoe UI Semilight</vt:lpstr>
      <vt:lpstr>Wingdings</vt:lpstr>
      <vt:lpstr>1_Microsoft Security template</vt:lpstr>
      <vt:lpstr>Entra Permissions Management Executive Summary</vt:lpstr>
      <vt:lpstr>Agenda</vt:lpstr>
      <vt:lpstr>Introdution</vt:lpstr>
      <vt:lpstr>Findings from Risk Assessment</vt:lpstr>
      <vt:lpstr>Discover and Measure</vt:lpstr>
      <vt:lpstr>Investigate</vt:lpstr>
      <vt:lpstr>Investigate</vt:lpstr>
      <vt:lpstr>Investigate</vt:lpstr>
      <vt:lpstr>Investigate – Resource View</vt:lpstr>
      <vt:lpstr>Remediate</vt:lpstr>
      <vt:lpstr>Permissions On Demand</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Vik Verma</dc:creator>
  <cp:keywords/>
  <dc:description/>
  <cp:lastModifiedBy>Vik Verma</cp:lastModifiedBy>
  <cp:revision>3</cp:revision>
  <dcterms:created xsi:type="dcterms:W3CDTF">2022-08-25T02:32:32Z</dcterms:created>
  <dcterms:modified xsi:type="dcterms:W3CDTF">2022-11-15T01:06:38Z</dcterms:modified>
  <cp:category>Microsoft Security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0x0101003CCBBE99590A7A4A93C1CFB29C56B0F4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MediaServiceImageTags">
    <vt:lpwstr/>
  </property>
</Properties>
</file>