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01" r:id="rId5"/>
    <p:sldId id="296" r:id="rId6"/>
    <p:sldId id="297" r:id="rId7"/>
    <p:sldId id="298" r:id="rId8"/>
    <p:sldId id="294" r:id="rId9"/>
    <p:sldId id="292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E10F9-A7BA-447F-98DA-E1B1F53BD6DA}" v="38" dt="2020-06-09T19:00:0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emme" userId="47ded627-91a1-4922-b7b0-e6cfce4fad39" providerId="ADAL" clId="{D11E10F9-A7BA-447F-98DA-E1B1F53BD6DA}"/>
    <pc:docChg chg="undo custSel addSld delSld modSld sldOrd">
      <pc:chgData name="John Demme" userId="47ded627-91a1-4922-b7b0-e6cfce4fad39" providerId="ADAL" clId="{D11E10F9-A7BA-447F-98DA-E1B1F53BD6DA}" dt="2020-06-09T19:00:45.188" v="2083" actId="1076"/>
      <pc:docMkLst>
        <pc:docMk/>
      </pc:docMkLst>
      <pc:sldChg chg="modSp del mod">
        <pc:chgData name="John Demme" userId="47ded627-91a1-4922-b7b0-e6cfce4fad39" providerId="ADAL" clId="{D11E10F9-A7BA-447F-98DA-E1B1F53BD6DA}" dt="2020-06-08T21:26:25.115" v="46" actId="47"/>
        <pc:sldMkLst>
          <pc:docMk/>
          <pc:sldMk cId="1828197918" sldId="290"/>
        </pc:sldMkLst>
        <pc:spChg chg="mod">
          <ac:chgData name="John Demme" userId="47ded627-91a1-4922-b7b0-e6cfce4fad39" providerId="ADAL" clId="{D11E10F9-A7BA-447F-98DA-E1B1F53BD6DA}" dt="2020-06-08T21:26:14.889" v="45" actId="27636"/>
          <ac:spMkLst>
            <pc:docMk/>
            <pc:sldMk cId="1828197918" sldId="290"/>
            <ac:spMk id="3" creationId="{FEEC329E-B916-4061-A80F-1814E2C5A81E}"/>
          </ac:spMkLst>
        </pc:spChg>
      </pc:sldChg>
      <pc:sldChg chg="modSp mod">
        <pc:chgData name="John Demme" userId="47ded627-91a1-4922-b7b0-e6cfce4fad39" providerId="ADAL" clId="{D11E10F9-A7BA-447F-98DA-E1B1F53BD6DA}" dt="2020-06-09T19:00:45.188" v="2083" actId="1076"/>
        <pc:sldMkLst>
          <pc:docMk/>
          <pc:sldMk cId="3132080372" sldId="292"/>
        </pc:sldMkLst>
        <pc:spChg chg="mod">
          <ac:chgData name="John Demme" userId="47ded627-91a1-4922-b7b0-e6cfce4fad39" providerId="ADAL" clId="{D11E10F9-A7BA-447F-98DA-E1B1F53BD6DA}" dt="2020-06-09T19:00:45.188" v="2083" actId="1076"/>
          <ac:spMkLst>
            <pc:docMk/>
            <pc:sldMk cId="3132080372" sldId="292"/>
            <ac:spMk id="2" creationId="{1E683153-055B-46A0-B955-3DB035147A24}"/>
          </ac:spMkLst>
        </pc:spChg>
        <pc:spChg chg="mod">
          <ac:chgData name="John Demme" userId="47ded627-91a1-4922-b7b0-e6cfce4fad39" providerId="ADAL" clId="{D11E10F9-A7BA-447F-98DA-E1B1F53BD6DA}" dt="2020-06-08T21:29:48.968" v="194" actId="14100"/>
          <ac:spMkLst>
            <pc:docMk/>
            <pc:sldMk cId="3132080372" sldId="292"/>
            <ac:spMk id="11" creationId="{10940034-DB92-446B-91C5-CE7C858896B0}"/>
          </ac:spMkLst>
        </pc:spChg>
        <pc:spChg chg="mod">
          <ac:chgData name="John Demme" userId="47ded627-91a1-4922-b7b0-e6cfce4fad39" providerId="ADAL" clId="{D11E10F9-A7BA-447F-98DA-E1B1F53BD6DA}" dt="2020-06-08T21:28:28.697" v="153" actId="20577"/>
          <ac:spMkLst>
            <pc:docMk/>
            <pc:sldMk cId="3132080372" sldId="292"/>
            <ac:spMk id="44" creationId="{79BEEB79-1AB6-43D7-94B9-EC286140F390}"/>
          </ac:spMkLst>
        </pc:spChg>
        <pc:spChg chg="mod">
          <ac:chgData name="John Demme" userId="47ded627-91a1-4922-b7b0-e6cfce4fad39" providerId="ADAL" clId="{D11E10F9-A7BA-447F-98DA-E1B1F53BD6DA}" dt="2020-06-08T21:28:37.564" v="157" actId="20577"/>
          <ac:spMkLst>
            <pc:docMk/>
            <pc:sldMk cId="3132080372" sldId="292"/>
            <ac:spMk id="47" creationId="{BB0C25B0-AEB4-4428-812B-783686BEE481}"/>
          </ac:spMkLst>
        </pc:spChg>
        <pc:spChg chg="mod">
          <ac:chgData name="John Demme" userId="47ded627-91a1-4922-b7b0-e6cfce4fad39" providerId="ADAL" clId="{D11E10F9-A7BA-447F-98DA-E1B1F53BD6DA}" dt="2020-06-08T21:27:54.561" v="127" actId="20577"/>
          <ac:spMkLst>
            <pc:docMk/>
            <pc:sldMk cId="3132080372" sldId="292"/>
            <ac:spMk id="90" creationId="{ED445EB1-7DF4-4BE8-98E7-06D061B73AB6}"/>
          </ac:spMkLst>
        </pc:spChg>
        <pc:spChg chg="mod">
          <ac:chgData name="John Demme" userId="47ded627-91a1-4922-b7b0-e6cfce4fad39" providerId="ADAL" clId="{D11E10F9-A7BA-447F-98DA-E1B1F53BD6DA}" dt="2020-06-08T21:28:06.706" v="135" actId="20577"/>
          <ac:spMkLst>
            <pc:docMk/>
            <pc:sldMk cId="3132080372" sldId="292"/>
            <ac:spMk id="91" creationId="{64A867F8-F7DC-4C70-BD67-1FA95C761F79}"/>
          </ac:spMkLst>
        </pc:spChg>
        <pc:spChg chg="mod">
          <ac:chgData name="John Demme" userId="47ded627-91a1-4922-b7b0-e6cfce4fad39" providerId="ADAL" clId="{D11E10F9-A7BA-447F-98DA-E1B1F53BD6DA}" dt="2020-06-08T21:27:58.273" v="130" actId="20577"/>
          <ac:spMkLst>
            <pc:docMk/>
            <pc:sldMk cId="3132080372" sldId="292"/>
            <ac:spMk id="92" creationId="{CEE97CE7-508A-48B6-84D4-1E5FD410334F}"/>
          </ac:spMkLst>
        </pc:spChg>
        <pc:spChg chg="mod">
          <ac:chgData name="John Demme" userId="47ded627-91a1-4922-b7b0-e6cfce4fad39" providerId="ADAL" clId="{D11E10F9-A7BA-447F-98DA-E1B1F53BD6DA}" dt="2020-06-08T21:28:24.582" v="150" actId="20577"/>
          <ac:spMkLst>
            <pc:docMk/>
            <pc:sldMk cId="3132080372" sldId="292"/>
            <ac:spMk id="93" creationId="{AB51013A-4499-4996-9E60-0E004AF8B65A}"/>
          </ac:spMkLst>
        </pc:spChg>
        <pc:spChg chg="mod">
          <ac:chgData name="John Demme" userId="47ded627-91a1-4922-b7b0-e6cfce4fad39" providerId="ADAL" clId="{D11E10F9-A7BA-447F-98DA-E1B1F53BD6DA}" dt="2020-06-08T21:28:19.410" v="146" actId="20577"/>
          <ac:spMkLst>
            <pc:docMk/>
            <pc:sldMk cId="3132080372" sldId="292"/>
            <ac:spMk id="94" creationId="{01A73221-3635-45CB-B181-2AC87B74BBF6}"/>
          </ac:spMkLst>
        </pc:spChg>
        <pc:spChg chg="mod">
          <ac:chgData name="John Demme" userId="47ded627-91a1-4922-b7b0-e6cfce4fad39" providerId="ADAL" clId="{D11E10F9-A7BA-447F-98DA-E1B1F53BD6DA}" dt="2020-06-08T21:28:15.818" v="143" actId="20577"/>
          <ac:spMkLst>
            <pc:docMk/>
            <pc:sldMk cId="3132080372" sldId="292"/>
            <ac:spMk id="95" creationId="{D346ED7B-1CF8-4663-BF00-2C02A7877A78}"/>
          </ac:spMkLst>
        </pc:spChg>
        <pc:spChg chg="mod">
          <ac:chgData name="John Demme" userId="47ded627-91a1-4922-b7b0-e6cfce4fad39" providerId="ADAL" clId="{D11E10F9-A7BA-447F-98DA-E1B1F53BD6DA}" dt="2020-06-08T21:28:02.082" v="132" actId="20577"/>
          <ac:spMkLst>
            <pc:docMk/>
            <pc:sldMk cId="3132080372" sldId="292"/>
            <ac:spMk id="96" creationId="{0605E62B-ECCA-42DF-A3B3-D0A6F4D18AB6}"/>
          </ac:spMkLst>
        </pc:spChg>
        <pc:spChg chg="mod">
          <ac:chgData name="John Demme" userId="47ded627-91a1-4922-b7b0-e6cfce4fad39" providerId="ADAL" clId="{D11E10F9-A7BA-447F-98DA-E1B1F53BD6DA}" dt="2020-06-08T21:28:12.594" v="140" actId="20577"/>
          <ac:spMkLst>
            <pc:docMk/>
            <pc:sldMk cId="3132080372" sldId="292"/>
            <ac:spMk id="97" creationId="{8CE7C617-411F-4B99-8E91-380AAD596EA2}"/>
          </ac:spMkLst>
        </pc:spChg>
        <pc:cxnChg chg="mod">
          <ac:chgData name="John Demme" userId="47ded627-91a1-4922-b7b0-e6cfce4fad39" providerId="ADAL" clId="{D11E10F9-A7BA-447F-98DA-E1B1F53BD6DA}" dt="2020-06-08T21:29:48.968" v="194" actId="14100"/>
          <ac:cxnSpMkLst>
            <pc:docMk/>
            <pc:sldMk cId="3132080372" sldId="292"/>
            <ac:cxnSpMk id="31" creationId="{018DAE96-B033-4D35-8478-EF72A41BB2C1}"/>
          </ac:cxnSpMkLst>
        </pc:cxnChg>
      </pc:sldChg>
      <pc:sldChg chg="addSp delSp modSp mod">
        <pc:chgData name="John Demme" userId="47ded627-91a1-4922-b7b0-e6cfce4fad39" providerId="ADAL" clId="{D11E10F9-A7BA-447F-98DA-E1B1F53BD6DA}" dt="2020-06-08T21:49:04.150" v="719" actId="165"/>
        <pc:sldMkLst>
          <pc:docMk/>
          <pc:sldMk cId="4278456803" sldId="294"/>
        </pc:sldMkLst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7" creationId="{FBCEED9D-7094-4D74-8479-8E23ADA0714F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9" creationId="{6B4DE735-8117-4358-91DF-647599371277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10" creationId="{29A982B9-03E1-4325-B51D-7B6DF9C10AB4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11" creationId="{10940034-DB92-446B-91C5-CE7C858896B0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18" creationId="{895C4EFE-BD6E-41CC-8C55-061805F5C68E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20" creationId="{F0F8FCBC-3849-4B59-BE49-C89BE07A25E1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26" creationId="{AAE6BD1A-175E-4594-A6D7-E3961EF4B166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44" creationId="{79BEEB79-1AB6-43D7-94B9-EC286140F390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46" creationId="{8535D8C8-E5C5-4D4D-BED8-7BC96D165F14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47" creationId="{BB0C25B0-AEB4-4428-812B-783686BEE481}"/>
          </ac:spMkLst>
        </pc:spChg>
        <pc:spChg chg="del mod">
          <ac:chgData name="John Demme" userId="47ded627-91a1-4922-b7b0-e6cfce4fad39" providerId="ADAL" clId="{D11E10F9-A7BA-447F-98DA-E1B1F53BD6DA}" dt="2020-06-08T21:48:13.110" v="716" actId="478"/>
          <ac:spMkLst>
            <pc:docMk/>
            <pc:sldMk cId="4278456803" sldId="294"/>
            <ac:spMk id="73" creationId="{AA60D1EC-6C65-4CF2-8FBF-2E7AD9CEC70A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83" creationId="{A095880C-2BBE-4D8F-9FDA-FBA754C458C1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84" creationId="{02C8D2B1-05D9-41F1-A642-351F01B625FB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90" creationId="{ED445EB1-7DF4-4BE8-98E7-06D061B73AB6}"/>
          </ac:spMkLst>
        </pc:spChg>
        <pc:spChg chg="mod topLvl">
          <ac:chgData name="John Demme" userId="47ded627-91a1-4922-b7b0-e6cfce4fad39" providerId="ADAL" clId="{D11E10F9-A7BA-447F-98DA-E1B1F53BD6DA}" dt="2020-06-08T21:49:04.150" v="719" actId="165"/>
          <ac:spMkLst>
            <pc:docMk/>
            <pc:sldMk cId="4278456803" sldId="294"/>
            <ac:spMk id="92" creationId="{CEE97CE7-508A-48B6-84D4-1E5FD410334F}"/>
          </ac:spMkLst>
        </pc:spChg>
        <pc:grpChg chg="add del mod">
          <ac:chgData name="John Demme" userId="47ded627-91a1-4922-b7b0-e6cfce4fad39" providerId="ADAL" clId="{D11E10F9-A7BA-447F-98DA-E1B1F53BD6DA}" dt="2020-06-08T21:49:04.150" v="719" actId="165"/>
          <ac:grpSpMkLst>
            <pc:docMk/>
            <pc:sldMk cId="4278456803" sldId="294"/>
            <ac:grpSpMk id="2" creationId="{792B959F-F10A-44BA-97C9-644F0D8B7976}"/>
          </ac:grpSpMkLst>
        </pc:grp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15" creationId="{ADE86553-8253-4D82-9C1D-B775FC7FFF9E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21" creationId="{A68219B1-50F7-434E-91DA-964D6A0AB3C3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27" creationId="{E3D4D987-B2DE-4EA6-813F-36A42D489133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31" creationId="{018DAE96-B033-4D35-8478-EF72A41BB2C1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85" creationId="{3046F1E4-8C99-44E0-BED9-18239BCBECC4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119" creationId="{19B94958-97BD-4002-B884-D785CF1F2582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128" creationId="{F458310A-E6CA-4E1A-9FD7-7A08B556478D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131" creationId="{E5A452DE-D944-49A8-8A69-85CA8A0FF70C}"/>
          </ac:cxnSpMkLst>
        </pc:cxnChg>
        <pc:cxnChg chg="mod topLvl">
          <ac:chgData name="John Demme" userId="47ded627-91a1-4922-b7b0-e6cfce4fad39" providerId="ADAL" clId="{D11E10F9-A7BA-447F-98DA-E1B1F53BD6DA}" dt="2020-06-08T21:49:04.150" v="719" actId="165"/>
          <ac:cxnSpMkLst>
            <pc:docMk/>
            <pc:sldMk cId="4278456803" sldId="294"/>
            <ac:cxnSpMk id="141" creationId="{53AA7A25-AA11-43B5-82BE-E128A49A4A8C}"/>
          </ac:cxnSpMkLst>
        </pc:cxnChg>
      </pc:sldChg>
      <pc:sldChg chg="delSp modSp del mod">
        <pc:chgData name="John Demme" userId="47ded627-91a1-4922-b7b0-e6cfce4fad39" providerId="ADAL" clId="{D11E10F9-A7BA-447F-98DA-E1B1F53BD6DA}" dt="2020-06-08T21:49:30.309" v="721" actId="47"/>
        <pc:sldMkLst>
          <pc:docMk/>
          <pc:sldMk cId="3517216931" sldId="295"/>
        </pc:sldMkLst>
        <pc:spChg chg="mod">
          <ac:chgData name="John Demme" userId="47ded627-91a1-4922-b7b0-e6cfce4fad39" providerId="ADAL" clId="{D11E10F9-A7BA-447F-98DA-E1B1F53BD6DA}" dt="2020-06-08T21:27:06.095" v="112" actId="20577"/>
          <ac:spMkLst>
            <pc:docMk/>
            <pc:sldMk cId="3517216931" sldId="295"/>
            <ac:spMk id="47" creationId="{BB0C25B0-AEB4-4428-812B-783686BEE481}"/>
          </ac:spMkLst>
        </pc:spChg>
        <pc:spChg chg="del mod">
          <ac:chgData name="John Demme" userId="47ded627-91a1-4922-b7b0-e6cfce4fad39" providerId="ADAL" clId="{D11E10F9-A7BA-447F-98DA-E1B1F53BD6DA}" dt="2020-06-08T21:48:08.625" v="715" actId="478"/>
          <ac:spMkLst>
            <pc:docMk/>
            <pc:sldMk cId="3517216931" sldId="295"/>
            <ac:spMk id="73" creationId="{AA60D1EC-6C65-4CF2-8FBF-2E7AD9CEC70A}"/>
          </ac:spMkLst>
        </pc:spChg>
        <pc:spChg chg="mod">
          <ac:chgData name="John Demme" userId="47ded627-91a1-4922-b7b0-e6cfce4fad39" providerId="ADAL" clId="{D11E10F9-A7BA-447F-98DA-E1B1F53BD6DA}" dt="2020-06-08T21:26:59.630" v="106" actId="20577"/>
          <ac:spMkLst>
            <pc:docMk/>
            <pc:sldMk cId="3517216931" sldId="295"/>
            <ac:spMk id="90" creationId="{ED445EB1-7DF4-4BE8-98E7-06D061B73AB6}"/>
          </ac:spMkLst>
        </pc:spChg>
        <pc:spChg chg="mod">
          <ac:chgData name="John Demme" userId="47ded627-91a1-4922-b7b0-e6cfce4fad39" providerId="ADAL" clId="{D11E10F9-A7BA-447F-98DA-E1B1F53BD6DA}" dt="2020-06-08T21:26:55.813" v="103" actId="20577"/>
          <ac:spMkLst>
            <pc:docMk/>
            <pc:sldMk cId="3517216931" sldId="295"/>
            <ac:spMk id="92" creationId="{CEE97CE7-508A-48B6-84D4-1E5FD410334F}"/>
          </ac:spMkLst>
        </pc:spChg>
      </pc:sldChg>
      <pc:sldChg chg="addSp delSp modSp new mod ord chgLayout">
        <pc:chgData name="John Demme" userId="47ded627-91a1-4922-b7b0-e6cfce4fad39" providerId="ADAL" clId="{D11E10F9-A7BA-447F-98DA-E1B1F53BD6DA}" dt="2020-06-09T18:57:52.351" v="2082"/>
        <pc:sldMkLst>
          <pc:docMk/>
          <pc:sldMk cId="1838598867" sldId="296"/>
        </pc:sldMkLst>
        <pc:spChg chg="mod ord">
          <ac:chgData name="John Demme" userId="47ded627-91a1-4922-b7b0-e6cfce4fad39" providerId="ADAL" clId="{D11E10F9-A7BA-447F-98DA-E1B1F53BD6DA}" dt="2020-06-09T18:57:52.351" v="2082"/>
          <ac:spMkLst>
            <pc:docMk/>
            <pc:sldMk cId="1838598867" sldId="296"/>
            <ac:spMk id="2" creationId="{996ABF67-4865-40DB-97A7-F47EECE62357}"/>
          </ac:spMkLst>
        </pc:spChg>
        <pc:spChg chg="mod ord">
          <ac:chgData name="John Demme" userId="47ded627-91a1-4922-b7b0-e6cfce4fad39" providerId="ADAL" clId="{D11E10F9-A7BA-447F-98DA-E1B1F53BD6DA}" dt="2020-06-09T18:57:52.351" v="2082"/>
          <ac:spMkLst>
            <pc:docMk/>
            <pc:sldMk cId="1838598867" sldId="296"/>
            <ac:spMk id="3" creationId="{173EACC2-3E5A-45A5-9FD6-3374FE8B3C2F}"/>
          </ac:spMkLst>
        </pc:spChg>
        <pc:spChg chg="add del mod">
          <ac:chgData name="John Demme" userId="47ded627-91a1-4922-b7b0-e6cfce4fad39" providerId="ADAL" clId="{D11E10F9-A7BA-447F-98DA-E1B1F53BD6DA}" dt="2020-06-09T18:57:52.351" v="2082"/>
          <ac:spMkLst>
            <pc:docMk/>
            <pc:sldMk cId="1838598867" sldId="296"/>
            <ac:spMk id="4" creationId="{479445C8-DE9B-44AA-AA97-029F218540B5}"/>
          </ac:spMkLst>
        </pc:spChg>
        <pc:spChg chg="add del mod">
          <ac:chgData name="John Demme" userId="47ded627-91a1-4922-b7b0-e6cfce4fad39" providerId="ADAL" clId="{D11E10F9-A7BA-447F-98DA-E1B1F53BD6DA}" dt="2020-06-09T18:57:52.351" v="2082"/>
          <ac:spMkLst>
            <pc:docMk/>
            <pc:sldMk cId="1838598867" sldId="296"/>
            <ac:spMk id="5" creationId="{13A9444D-9CEB-4C2E-B909-8C0CF1A1FAF2}"/>
          </ac:spMkLst>
        </pc:spChg>
      </pc:sldChg>
      <pc:sldChg chg="delSp modSp add mod">
        <pc:chgData name="John Demme" userId="47ded627-91a1-4922-b7b0-e6cfce4fad39" providerId="ADAL" clId="{D11E10F9-A7BA-447F-98DA-E1B1F53BD6DA}" dt="2020-06-08T21:49:41.597" v="723" actId="478"/>
        <pc:sldMkLst>
          <pc:docMk/>
          <pc:sldMk cId="947939140" sldId="297"/>
        </pc:sldMkLst>
        <pc:spChg chg="del">
          <ac:chgData name="John Demme" userId="47ded627-91a1-4922-b7b0-e6cfce4fad39" providerId="ADAL" clId="{D11E10F9-A7BA-447F-98DA-E1B1F53BD6DA}" dt="2020-06-08T21:49:41.597" v="723" actId="478"/>
          <ac:spMkLst>
            <pc:docMk/>
            <pc:sldMk cId="947939140" sldId="297"/>
            <ac:spMk id="26" creationId="{AAE6BD1A-175E-4594-A6D7-E3961EF4B166}"/>
          </ac:spMkLst>
        </pc:spChg>
        <pc:spChg chg="del">
          <ac:chgData name="John Demme" userId="47ded627-91a1-4922-b7b0-e6cfce4fad39" providerId="ADAL" clId="{D11E10F9-A7BA-447F-98DA-E1B1F53BD6DA}" dt="2020-06-08T21:49:37.906" v="722" actId="478"/>
          <ac:spMkLst>
            <pc:docMk/>
            <pc:sldMk cId="947939140" sldId="297"/>
            <ac:spMk id="83" creationId="{A095880C-2BBE-4D8F-9FDA-FBA754C458C1}"/>
          </ac:spMkLst>
        </pc:spChg>
        <pc:spChg chg="del">
          <ac:chgData name="John Demme" userId="47ded627-91a1-4922-b7b0-e6cfce4fad39" providerId="ADAL" clId="{D11E10F9-A7BA-447F-98DA-E1B1F53BD6DA}" dt="2020-06-08T21:49:37.906" v="722" actId="478"/>
          <ac:spMkLst>
            <pc:docMk/>
            <pc:sldMk cId="947939140" sldId="297"/>
            <ac:spMk id="84" creationId="{02C8D2B1-05D9-41F1-A642-351F01B625FB}"/>
          </ac:spMkLst>
        </pc:spChg>
        <pc:cxnChg chg="del mod">
          <ac:chgData name="John Demme" userId="47ded627-91a1-4922-b7b0-e6cfce4fad39" providerId="ADAL" clId="{D11E10F9-A7BA-447F-98DA-E1B1F53BD6DA}" dt="2020-06-08T21:49:41.597" v="723" actId="478"/>
          <ac:cxnSpMkLst>
            <pc:docMk/>
            <pc:sldMk cId="947939140" sldId="297"/>
            <ac:cxnSpMk id="21" creationId="{A68219B1-50F7-434E-91DA-964D6A0AB3C3}"/>
          </ac:cxnSpMkLst>
        </pc:cxnChg>
        <pc:cxnChg chg="del mod">
          <ac:chgData name="John Demme" userId="47ded627-91a1-4922-b7b0-e6cfce4fad39" providerId="ADAL" clId="{D11E10F9-A7BA-447F-98DA-E1B1F53BD6DA}" dt="2020-06-08T21:49:37.906" v="722" actId="478"/>
          <ac:cxnSpMkLst>
            <pc:docMk/>
            <pc:sldMk cId="947939140" sldId="297"/>
            <ac:cxnSpMk id="131" creationId="{E5A452DE-D944-49A8-8A69-85CA8A0FF70C}"/>
          </ac:cxnSpMkLst>
        </pc:cxnChg>
        <pc:cxnChg chg="del mod">
          <ac:chgData name="John Demme" userId="47ded627-91a1-4922-b7b0-e6cfce4fad39" providerId="ADAL" clId="{D11E10F9-A7BA-447F-98DA-E1B1F53BD6DA}" dt="2020-06-08T21:49:37.906" v="722" actId="478"/>
          <ac:cxnSpMkLst>
            <pc:docMk/>
            <pc:sldMk cId="947939140" sldId="297"/>
            <ac:cxnSpMk id="141" creationId="{53AA7A25-AA11-43B5-82BE-E128A49A4A8C}"/>
          </ac:cxnSpMkLst>
        </pc:cxnChg>
      </pc:sldChg>
      <pc:sldChg chg="addSp delSp modSp add mod modTransition modAnim">
        <pc:chgData name="John Demme" userId="47ded627-91a1-4922-b7b0-e6cfce4fad39" providerId="ADAL" clId="{D11E10F9-A7BA-447F-98DA-E1B1F53BD6DA}" dt="2020-06-08T22:06:28.333" v="1351" actId="1076"/>
        <pc:sldMkLst>
          <pc:docMk/>
          <pc:sldMk cId="1892416493" sldId="298"/>
        </pc:sldMkLst>
        <pc:spChg chg="add del">
          <ac:chgData name="John Demme" userId="47ded627-91a1-4922-b7b0-e6cfce4fad39" providerId="ADAL" clId="{D11E10F9-A7BA-447F-98DA-E1B1F53BD6DA}" dt="2020-06-08T21:50:56.804" v="728" actId="11529"/>
          <ac:spMkLst>
            <pc:docMk/>
            <pc:sldMk cId="1892416493" sldId="298"/>
            <ac:spMk id="2" creationId="{AFAD1ADA-7A2D-42F9-886C-01C7CCD4B30E}"/>
          </ac:spMkLst>
        </pc:spChg>
        <pc:spChg chg="add mod">
          <ac:chgData name="John Demme" userId="47ded627-91a1-4922-b7b0-e6cfce4fad39" providerId="ADAL" clId="{D11E10F9-A7BA-447F-98DA-E1B1F53BD6DA}" dt="2020-06-08T21:51:11.319" v="731" actId="20577"/>
          <ac:spMkLst>
            <pc:docMk/>
            <pc:sldMk cId="1892416493" sldId="298"/>
            <ac:spMk id="3" creationId="{DE6BECCD-EB37-4A59-A08D-50872B08A07F}"/>
          </ac:spMkLst>
        </pc:spChg>
        <pc:spChg chg="add mod">
          <ac:chgData name="John Demme" userId="47ded627-91a1-4922-b7b0-e6cfce4fad39" providerId="ADAL" clId="{D11E10F9-A7BA-447F-98DA-E1B1F53BD6DA}" dt="2020-06-08T22:03:34.252" v="1216"/>
          <ac:spMkLst>
            <pc:docMk/>
            <pc:sldMk cId="1892416493" sldId="298"/>
            <ac:spMk id="4" creationId="{01088FBA-BA97-40B5-887F-4BC603D23310}"/>
          </ac:spMkLst>
        </pc:spChg>
        <pc:spChg chg="add mod">
          <ac:chgData name="John Demme" userId="47ded627-91a1-4922-b7b0-e6cfce4fad39" providerId="ADAL" clId="{D11E10F9-A7BA-447F-98DA-E1B1F53BD6DA}" dt="2020-06-08T22:06:05.496" v="1348" actId="1076"/>
          <ac:spMkLst>
            <pc:docMk/>
            <pc:sldMk cId="1892416493" sldId="298"/>
            <ac:spMk id="5" creationId="{DA064916-A440-44DC-8FBD-A0BB3A1EFDC6}"/>
          </ac:spMkLst>
        </pc:spChg>
        <pc:spChg chg="add mod">
          <ac:chgData name="John Demme" userId="47ded627-91a1-4922-b7b0-e6cfce4fad39" providerId="ADAL" clId="{D11E10F9-A7BA-447F-98DA-E1B1F53BD6DA}" dt="2020-06-08T21:57:38.859" v="989" actId="164"/>
          <ac:spMkLst>
            <pc:docMk/>
            <pc:sldMk cId="1892416493" sldId="298"/>
            <ac:spMk id="6" creationId="{B63D7F68-9996-47A1-BC4E-942682A54460}"/>
          </ac:spMkLst>
        </pc:spChg>
        <pc:spChg chg="add mod">
          <ac:chgData name="John Demme" userId="47ded627-91a1-4922-b7b0-e6cfce4fad39" providerId="ADAL" clId="{D11E10F9-A7BA-447F-98DA-E1B1F53BD6DA}" dt="2020-06-08T22:05:16.894" v="1275" actId="20577"/>
          <ac:spMkLst>
            <pc:docMk/>
            <pc:sldMk cId="1892416493" sldId="298"/>
            <ac:spMk id="8" creationId="{B3AA090A-1F8B-45F7-85CF-49BD89386650}"/>
          </ac:spMkLst>
        </pc:spChg>
        <pc:spChg chg="mod">
          <ac:chgData name="John Demme" userId="47ded627-91a1-4922-b7b0-e6cfce4fad39" providerId="ADAL" clId="{D11E10F9-A7BA-447F-98DA-E1B1F53BD6DA}" dt="2020-06-08T21:54:50.726" v="872" actId="6549"/>
          <ac:spMkLst>
            <pc:docMk/>
            <pc:sldMk cId="1892416493" sldId="298"/>
            <ac:spMk id="9" creationId="{6B4DE735-8117-4358-91DF-647599371277}"/>
          </ac:spMkLst>
        </pc:spChg>
        <pc:spChg chg="add mod">
          <ac:chgData name="John Demme" userId="47ded627-91a1-4922-b7b0-e6cfce4fad39" providerId="ADAL" clId="{D11E10F9-A7BA-447F-98DA-E1B1F53BD6DA}" dt="2020-06-08T22:06:11.996" v="1349" actId="1076"/>
          <ac:spMkLst>
            <pc:docMk/>
            <pc:sldMk cId="1892416493" sldId="298"/>
            <ac:spMk id="12" creationId="{F41060B2-413B-4DE3-B065-9A985212680E}"/>
          </ac:spMkLst>
        </pc:spChg>
        <pc:spChg chg="add mod">
          <ac:chgData name="John Demme" userId="47ded627-91a1-4922-b7b0-e6cfce4fad39" providerId="ADAL" clId="{D11E10F9-A7BA-447F-98DA-E1B1F53BD6DA}" dt="2020-06-08T21:59:32.729" v="1008" actId="164"/>
          <ac:spMkLst>
            <pc:docMk/>
            <pc:sldMk cId="1892416493" sldId="298"/>
            <ac:spMk id="14" creationId="{405ABF14-99C2-42F0-835E-73917D09F168}"/>
          </ac:spMkLst>
        </pc:spChg>
        <pc:spChg chg="add mod">
          <ac:chgData name="John Demme" userId="47ded627-91a1-4922-b7b0-e6cfce4fad39" providerId="ADAL" clId="{D11E10F9-A7BA-447F-98DA-E1B1F53BD6DA}" dt="2020-06-08T22:06:28.333" v="1351" actId="1076"/>
          <ac:spMkLst>
            <pc:docMk/>
            <pc:sldMk cId="1892416493" sldId="298"/>
            <ac:spMk id="16" creationId="{929A767E-A1B6-4F19-A9D7-190BCC025819}"/>
          </ac:spMkLst>
        </pc:spChg>
        <pc:spChg chg="add mod">
          <ac:chgData name="John Demme" userId="47ded627-91a1-4922-b7b0-e6cfce4fad39" providerId="ADAL" clId="{D11E10F9-A7BA-447F-98DA-E1B1F53BD6DA}" dt="2020-06-08T22:06:28.333" v="1351" actId="1076"/>
          <ac:spMkLst>
            <pc:docMk/>
            <pc:sldMk cId="1892416493" sldId="298"/>
            <ac:spMk id="17" creationId="{C5695A08-4C52-40AC-A2ED-A233618DB89A}"/>
          </ac:spMkLst>
        </pc:spChg>
        <pc:spChg chg="add mod">
          <ac:chgData name="John Demme" userId="47ded627-91a1-4922-b7b0-e6cfce4fad39" providerId="ADAL" clId="{D11E10F9-A7BA-447F-98DA-E1B1F53BD6DA}" dt="2020-06-08T22:04:29.826" v="1262" actId="164"/>
          <ac:spMkLst>
            <pc:docMk/>
            <pc:sldMk cId="1892416493" sldId="298"/>
            <ac:spMk id="21" creationId="{7EB373A4-9B99-4F3E-B44C-E29449B52179}"/>
          </ac:spMkLst>
        </pc:spChg>
        <pc:spChg chg="add mod">
          <ac:chgData name="John Demme" userId="47ded627-91a1-4922-b7b0-e6cfce4fad39" providerId="ADAL" clId="{D11E10F9-A7BA-447F-98DA-E1B1F53BD6DA}" dt="2020-06-08T22:05:51.630" v="1347" actId="20577"/>
          <ac:spMkLst>
            <pc:docMk/>
            <pc:sldMk cId="1892416493" sldId="298"/>
            <ac:spMk id="22" creationId="{33BA7A2D-68F6-4D09-8BFC-AD05DB6F545A}"/>
          </ac:spMkLst>
        </pc:spChg>
        <pc:spChg chg="add mod">
          <ac:chgData name="John Demme" userId="47ded627-91a1-4922-b7b0-e6cfce4fad39" providerId="ADAL" clId="{D11E10F9-A7BA-447F-98DA-E1B1F53BD6DA}" dt="2020-06-08T22:06:17.589" v="1350" actId="1076"/>
          <ac:spMkLst>
            <pc:docMk/>
            <pc:sldMk cId="1892416493" sldId="298"/>
            <ac:spMk id="24" creationId="{714844E3-F633-49E5-8E4D-C62CAA4AF58D}"/>
          </ac:spMkLst>
        </pc:spChg>
        <pc:grpChg chg="add mod">
          <ac:chgData name="John Demme" userId="47ded627-91a1-4922-b7b0-e6cfce4fad39" providerId="ADAL" clId="{D11E10F9-A7BA-447F-98DA-E1B1F53BD6DA}" dt="2020-06-08T21:57:38.859" v="989" actId="164"/>
          <ac:grpSpMkLst>
            <pc:docMk/>
            <pc:sldMk cId="1892416493" sldId="298"/>
            <ac:grpSpMk id="13" creationId="{CE91AF27-2926-4957-B27F-0ED0DC886767}"/>
          </ac:grpSpMkLst>
        </pc:grpChg>
        <pc:grpChg chg="add mod">
          <ac:chgData name="John Demme" userId="47ded627-91a1-4922-b7b0-e6cfce4fad39" providerId="ADAL" clId="{D11E10F9-A7BA-447F-98DA-E1B1F53BD6DA}" dt="2020-06-08T21:59:32.729" v="1008" actId="164"/>
          <ac:grpSpMkLst>
            <pc:docMk/>
            <pc:sldMk cId="1892416493" sldId="298"/>
            <ac:grpSpMk id="19" creationId="{6906DDA1-12C2-4B27-AF22-A7250885C0DF}"/>
          </ac:grpSpMkLst>
        </pc:grpChg>
        <pc:grpChg chg="add mod">
          <ac:chgData name="John Demme" userId="47ded627-91a1-4922-b7b0-e6cfce4fad39" providerId="ADAL" clId="{D11E10F9-A7BA-447F-98DA-E1B1F53BD6DA}" dt="2020-06-08T22:04:29.826" v="1262" actId="164"/>
          <ac:grpSpMkLst>
            <pc:docMk/>
            <pc:sldMk cId="1892416493" sldId="298"/>
            <ac:grpSpMk id="26" creationId="{3DF1026D-9702-410C-80D4-5212C24E2AF3}"/>
          </ac:grpSpMkLst>
        </pc:grpChg>
      </pc:sldChg>
      <pc:sldChg chg="add del">
        <pc:chgData name="John Demme" userId="47ded627-91a1-4922-b7b0-e6cfce4fad39" providerId="ADAL" clId="{D11E10F9-A7BA-447F-98DA-E1B1F53BD6DA}" dt="2020-06-08T21:50:41.118" v="725" actId="22"/>
        <pc:sldMkLst>
          <pc:docMk/>
          <pc:sldMk cId="2545480657" sldId="298"/>
        </pc:sldMkLst>
      </pc:sldChg>
      <pc:sldChg chg="modSp new mod">
        <pc:chgData name="John Demme" userId="47ded627-91a1-4922-b7b0-e6cfce4fad39" providerId="ADAL" clId="{D11E10F9-A7BA-447F-98DA-E1B1F53BD6DA}" dt="2020-06-08T22:19:34.912" v="1959" actId="313"/>
        <pc:sldMkLst>
          <pc:docMk/>
          <pc:sldMk cId="4179092708" sldId="299"/>
        </pc:sldMkLst>
        <pc:spChg chg="mod">
          <ac:chgData name="John Demme" userId="47ded627-91a1-4922-b7b0-e6cfce4fad39" providerId="ADAL" clId="{D11E10F9-A7BA-447F-98DA-E1B1F53BD6DA}" dt="2020-06-08T22:08:55.865" v="1361" actId="20577"/>
          <ac:spMkLst>
            <pc:docMk/>
            <pc:sldMk cId="4179092708" sldId="299"/>
            <ac:spMk id="2" creationId="{0A99F669-6E04-428D-B3AD-B0DB44234ED2}"/>
          </ac:spMkLst>
        </pc:spChg>
        <pc:spChg chg="mod">
          <ac:chgData name="John Demme" userId="47ded627-91a1-4922-b7b0-e6cfce4fad39" providerId="ADAL" clId="{D11E10F9-A7BA-447F-98DA-E1B1F53BD6DA}" dt="2020-06-08T22:19:34.912" v="1959" actId="313"/>
          <ac:spMkLst>
            <pc:docMk/>
            <pc:sldMk cId="4179092708" sldId="299"/>
            <ac:spMk id="3" creationId="{3451BEBF-EC74-4FD8-9CD7-71DFCB5BDF68}"/>
          </ac:spMkLst>
        </pc:spChg>
      </pc:sldChg>
      <pc:sldChg chg="add del">
        <pc:chgData name="John Demme" userId="47ded627-91a1-4922-b7b0-e6cfce4fad39" providerId="ADAL" clId="{D11E10F9-A7BA-447F-98DA-E1B1F53BD6DA}" dt="2020-06-08T22:10:32.774" v="1367" actId="47"/>
        <pc:sldMkLst>
          <pc:docMk/>
          <pc:sldMk cId="2168513153" sldId="300"/>
        </pc:sldMkLst>
      </pc:sldChg>
      <pc:sldChg chg="modSp new mod">
        <pc:chgData name="John Demme" userId="47ded627-91a1-4922-b7b0-e6cfce4fad39" providerId="ADAL" clId="{D11E10F9-A7BA-447F-98DA-E1B1F53BD6DA}" dt="2020-06-08T22:18:17.536" v="1939" actId="20577"/>
        <pc:sldMkLst>
          <pc:docMk/>
          <pc:sldMk cId="2752509380" sldId="300"/>
        </pc:sldMkLst>
        <pc:spChg chg="mod">
          <ac:chgData name="John Demme" userId="47ded627-91a1-4922-b7b0-e6cfce4fad39" providerId="ADAL" clId="{D11E10F9-A7BA-447F-98DA-E1B1F53BD6DA}" dt="2020-06-08T22:10:45.584" v="1393" actId="20577"/>
          <ac:spMkLst>
            <pc:docMk/>
            <pc:sldMk cId="2752509380" sldId="300"/>
            <ac:spMk id="2" creationId="{80ED8F4F-FCCA-4112-A355-49D1CD6994B2}"/>
          </ac:spMkLst>
        </pc:spChg>
        <pc:spChg chg="mod">
          <ac:chgData name="John Demme" userId="47ded627-91a1-4922-b7b0-e6cfce4fad39" providerId="ADAL" clId="{D11E10F9-A7BA-447F-98DA-E1B1F53BD6DA}" dt="2020-06-08T22:18:17.536" v="1939" actId="20577"/>
          <ac:spMkLst>
            <pc:docMk/>
            <pc:sldMk cId="2752509380" sldId="300"/>
            <ac:spMk id="3" creationId="{D3F5EF3D-9D71-4028-AEB9-3B8E3DDA189B}"/>
          </ac:spMkLst>
        </pc:spChg>
      </pc:sldChg>
      <pc:sldChg chg="modSp new mod ord">
        <pc:chgData name="John Demme" userId="47ded627-91a1-4922-b7b0-e6cfce4fad39" providerId="ADAL" clId="{D11E10F9-A7BA-447F-98DA-E1B1F53BD6DA}" dt="2020-06-09T18:06:50.821" v="2061" actId="20577"/>
        <pc:sldMkLst>
          <pc:docMk/>
          <pc:sldMk cId="1168509089" sldId="301"/>
        </pc:sldMkLst>
        <pc:spChg chg="mod">
          <ac:chgData name="John Demme" userId="47ded627-91a1-4922-b7b0-e6cfce4fad39" providerId="ADAL" clId="{D11E10F9-A7BA-447F-98DA-E1B1F53BD6DA}" dt="2020-06-09T18:06:24.389" v="2011" actId="20577"/>
          <ac:spMkLst>
            <pc:docMk/>
            <pc:sldMk cId="1168509089" sldId="301"/>
            <ac:spMk id="2" creationId="{DCF841BD-2E06-48C4-97A6-50CBF22386A3}"/>
          </ac:spMkLst>
        </pc:spChg>
        <pc:spChg chg="mod">
          <ac:chgData name="John Demme" userId="47ded627-91a1-4922-b7b0-e6cfce4fad39" providerId="ADAL" clId="{D11E10F9-A7BA-447F-98DA-E1B1F53BD6DA}" dt="2020-06-09T18:06:50.821" v="2061" actId="20577"/>
          <ac:spMkLst>
            <pc:docMk/>
            <pc:sldMk cId="1168509089" sldId="301"/>
            <ac:spMk id="3" creationId="{390EFDF3-BE01-49EC-8194-C641D01BC234}"/>
          </ac:spMkLst>
        </pc:spChg>
      </pc:sldChg>
    </pc:docChg>
  </pc:docChgLst>
  <pc:docChgLst>
    <pc:chgData name="John Demme" userId="47ded627-91a1-4922-b7b0-e6cfce4fad39" providerId="ADAL" clId="{C3A6165E-11D3-4CAD-99E1-E961C340661C}"/>
    <pc:docChg chg="undo custSel addSld delSld modSld sldOrd">
      <pc:chgData name="John Demme" userId="47ded627-91a1-4922-b7b0-e6cfce4fad39" providerId="ADAL" clId="{C3A6165E-11D3-4CAD-99E1-E961C340661C}" dt="2020-01-15T22:26:50.251" v="1746"/>
      <pc:docMkLst>
        <pc:docMk/>
      </pc:docMkLst>
      <pc:sldChg chg="addSp delSp modSp add del mod ord">
        <pc:chgData name="John Demme" userId="47ded627-91a1-4922-b7b0-e6cfce4fad39" providerId="ADAL" clId="{C3A6165E-11D3-4CAD-99E1-E961C340661C}" dt="2020-01-08T21:16:43.004" v="1083" actId="47"/>
        <pc:sldMkLst>
          <pc:docMk/>
          <pc:sldMk cId="1771141338" sldId="277"/>
        </pc:sldMkLst>
        <pc:spChg chg="mod">
          <ac:chgData name="John Demme" userId="47ded627-91a1-4922-b7b0-e6cfce4fad39" providerId="ADAL" clId="{C3A6165E-11D3-4CAD-99E1-E961C340661C}" dt="2020-01-08T18:02:50.285" v="954" actId="14100"/>
          <ac:spMkLst>
            <pc:docMk/>
            <pc:sldMk cId="1771141338" sldId="277"/>
            <ac:spMk id="7" creationId="{FBCEED9D-7094-4D74-8479-8E23ADA0714F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8" creationId="{A7338F28-6CD7-420F-B092-E5869BFC4C2F}"/>
          </ac:spMkLst>
        </pc:spChg>
        <pc:spChg chg="mod">
          <ac:chgData name="John Demme" userId="47ded627-91a1-4922-b7b0-e6cfce4fad39" providerId="ADAL" clId="{C3A6165E-11D3-4CAD-99E1-E961C340661C}" dt="2020-01-08T18:07:41.102" v="993" actId="20577"/>
          <ac:spMkLst>
            <pc:docMk/>
            <pc:sldMk cId="1771141338" sldId="277"/>
            <ac:spMk id="9" creationId="{6B4DE735-8117-4358-91DF-647599371277}"/>
          </ac:spMkLst>
        </pc:spChg>
        <pc:spChg chg="mod">
          <ac:chgData name="John Demme" userId="47ded627-91a1-4922-b7b0-e6cfce4fad39" providerId="ADAL" clId="{C3A6165E-11D3-4CAD-99E1-E961C340661C}" dt="2020-01-08T17:56:48.231" v="886" actId="1076"/>
          <ac:spMkLst>
            <pc:docMk/>
            <pc:sldMk cId="1771141338" sldId="277"/>
            <ac:spMk id="10" creationId="{29A982B9-03E1-4325-B51D-7B6DF9C10AB4}"/>
          </ac:spMkLst>
        </pc:spChg>
        <pc:spChg chg="mod">
          <ac:chgData name="John Demme" userId="47ded627-91a1-4922-b7b0-e6cfce4fad39" providerId="ADAL" clId="{C3A6165E-11D3-4CAD-99E1-E961C340661C}" dt="2020-01-08T18:02:35.578" v="951" actId="1076"/>
          <ac:spMkLst>
            <pc:docMk/>
            <pc:sldMk cId="1771141338" sldId="277"/>
            <ac:spMk id="11" creationId="{10940034-DB92-446B-91C5-CE7C858896B0}"/>
          </ac:spMkLst>
        </pc:spChg>
        <pc:spChg chg="mod">
          <ac:chgData name="John Demme" userId="47ded627-91a1-4922-b7b0-e6cfce4fad39" providerId="ADAL" clId="{C3A6165E-11D3-4CAD-99E1-E961C340661C}" dt="2020-01-08T18:06:23.438" v="964" actId="6549"/>
          <ac:spMkLst>
            <pc:docMk/>
            <pc:sldMk cId="1771141338" sldId="277"/>
            <ac:spMk id="18" creationId="{895C4EFE-BD6E-41CC-8C55-061805F5C68E}"/>
          </ac:spMkLst>
        </pc:spChg>
        <pc:spChg chg="mod">
          <ac:chgData name="John Demme" userId="47ded627-91a1-4922-b7b0-e6cfce4fad39" providerId="ADAL" clId="{C3A6165E-11D3-4CAD-99E1-E961C340661C}" dt="2020-01-08T18:06:38.769" v="966" actId="1076"/>
          <ac:spMkLst>
            <pc:docMk/>
            <pc:sldMk cId="1771141338" sldId="277"/>
            <ac:spMk id="20" creationId="{F0F8FCBC-3849-4B59-BE49-C89BE07A25E1}"/>
          </ac:spMkLst>
        </pc:spChg>
        <pc:spChg chg="del mod">
          <ac:chgData name="John Demme" userId="47ded627-91a1-4922-b7b0-e6cfce4fad39" providerId="ADAL" clId="{C3A6165E-11D3-4CAD-99E1-E961C340661C}" dt="2020-01-08T18:08:26.569" v="999" actId="478"/>
          <ac:spMkLst>
            <pc:docMk/>
            <pc:sldMk cId="1771141338" sldId="277"/>
            <ac:spMk id="26" creationId="{AAE6BD1A-175E-4594-A6D7-E3961EF4B166}"/>
          </ac:spMkLst>
        </pc:spChg>
        <pc:spChg chg="add del">
          <ac:chgData name="John Demme" userId="47ded627-91a1-4922-b7b0-e6cfce4fad39" providerId="ADAL" clId="{C3A6165E-11D3-4CAD-99E1-E961C340661C}" dt="2020-01-08T17:47:30.521" v="742"/>
          <ac:spMkLst>
            <pc:docMk/>
            <pc:sldMk cId="1771141338" sldId="277"/>
            <ac:spMk id="36" creationId="{F461AEAC-64B7-4005-B411-E4F35450E412}"/>
          </ac:spMkLst>
        </pc:spChg>
        <pc:spChg chg="del">
          <ac:chgData name="John Demme" userId="47ded627-91a1-4922-b7b0-e6cfce4fad39" providerId="ADAL" clId="{C3A6165E-11D3-4CAD-99E1-E961C340661C}" dt="2020-01-08T17:28:57.444" v="612" actId="478"/>
          <ac:spMkLst>
            <pc:docMk/>
            <pc:sldMk cId="1771141338" sldId="277"/>
            <ac:spMk id="41" creationId="{CCFA742C-F329-4992-85CA-36620225908C}"/>
          </ac:spMkLst>
        </pc:spChg>
        <pc:spChg chg="del">
          <ac:chgData name="John Demme" userId="47ded627-91a1-4922-b7b0-e6cfce4fad39" providerId="ADAL" clId="{C3A6165E-11D3-4CAD-99E1-E961C340661C}" dt="2020-01-08T17:29:07.588" v="614" actId="478"/>
          <ac:spMkLst>
            <pc:docMk/>
            <pc:sldMk cId="1771141338" sldId="277"/>
            <ac:spMk id="42" creationId="{01AF40C0-8610-41D3-B91F-459FB24DB097}"/>
          </ac:spMkLst>
        </pc:spChg>
        <pc:spChg chg="mod">
          <ac:chgData name="John Demme" userId="47ded627-91a1-4922-b7b0-e6cfce4fad39" providerId="ADAL" clId="{C3A6165E-11D3-4CAD-99E1-E961C340661C}" dt="2020-01-08T17:58:38.657" v="905" actId="1076"/>
          <ac:spMkLst>
            <pc:docMk/>
            <pc:sldMk cId="1771141338" sldId="277"/>
            <ac:spMk id="44" creationId="{79BEEB79-1AB6-43D7-94B9-EC286140F390}"/>
          </ac:spMkLst>
        </pc:spChg>
        <pc:spChg chg="mod">
          <ac:chgData name="John Demme" userId="47ded627-91a1-4922-b7b0-e6cfce4fad39" providerId="ADAL" clId="{C3A6165E-11D3-4CAD-99E1-E961C340661C}" dt="2020-01-08T17:58:38.657" v="905" actId="1076"/>
          <ac:spMkLst>
            <pc:docMk/>
            <pc:sldMk cId="1771141338" sldId="277"/>
            <ac:spMk id="46" creationId="{8535D8C8-E5C5-4D4D-BED8-7BC96D165F14}"/>
          </ac:spMkLst>
        </pc:spChg>
        <pc:spChg chg="mod">
          <ac:chgData name="John Demme" userId="47ded627-91a1-4922-b7b0-e6cfce4fad39" providerId="ADAL" clId="{C3A6165E-11D3-4CAD-99E1-E961C340661C}" dt="2020-01-08T17:58:38.657" v="905" actId="1076"/>
          <ac:spMkLst>
            <pc:docMk/>
            <pc:sldMk cId="1771141338" sldId="277"/>
            <ac:spMk id="47" creationId="{BB0C25B0-AEB4-4428-812B-783686BEE481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50" creationId="{560B0D6B-57D2-464C-B0EF-EB0EBCF51A36}"/>
          </ac:spMkLst>
        </pc:spChg>
        <pc:spChg chg="del">
          <ac:chgData name="John Demme" userId="47ded627-91a1-4922-b7b0-e6cfce4fad39" providerId="ADAL" clId="{C3A6165E-11D3-4CAD-99E1-E961C340661C}" dt="2020-01-08T17:29:10.277" v="615" actId="478"/>
          <ac:spMkLst>
            <pc:docMk/>
            <pc:sldMk cId="1771141338" sldId="277"/>
            <ac:spMk id="60" creationId="{DE623BEF-44FE-4827-8539-33B44A9C7388}"/>
          </ac:spMkLst>
        </pc:spChg>
        <pc:spChg chg="add del mod">
          <ac:chgData name="John Demme" userId="47ded627-91a1-4922-b7b0-e6cfce4fad39" providerId="ADAL" clId="{C3A6165E-11D3-4CAD-99E1-E961C340661C}" dt="2020-01-08T17:47:58.704" v="747" actId="21"/>
          <ac:spMkLst>
            <pc:docMk/>
            <pc:sldMk cId="1771141338" sldId="277"/>
            <ac:spMk id="72" creationId="{AA0733E3-32C0-4F8B-9C9E-29219AC9FEC0}"/>
          </ac:spMkLst>
        </pc:spChg>
        <pc:spChg chg="add mod">
          <ac:chgData name="John Demme" userId="47ded627-91a1-4922-b7b0-e6cfce4fad39" providerId="ADAL" clId="{C3A6165E-11D3-4CAD-99E1-E961C340661C}" dt="2020-01-08T17:57:21.179" v="895" actId="27636"/>
          <ac:spMkLst>
            <pc:docMk/>
            <pc:sldMk cId="1771141338" sldId="277"/>
            <ac:spMk id="73" creationId="{AA60D1EC-6C65-4CF2-8FBF-2E7AD9CEC70A}"/>
          </ac:spMkLst>
        </pc:spChg>
        <pc:spChg chg="del mod">
          <ac:chgData name="John Demme" userId="47ded627-91a1-4922-b7b0-e6cfce4fad39" providerId="ADAL" clId="{C3A6165E-11D3-4CAD-99E1-E961C340661C}" dt="2020-01-08T18:08:22.790" v="998" actId="478"/>
          <ac:spMkLst>
            <pc:docMk/>
            <pc:sldMk cId="1771141338" sldId="277"/>
            <ac:spMk id="83" creationId="{A095880C-2BBE-4D8F-9FDA-FBA754C458C1}"/>
          </ac:spMkLst>
        </pc:spChg>
        <pc:spChg chg="del mod">
          <ac:chgData name="John Demme" userId="47ded627-91a1-4922-b7b0-e6cfce4fad39" providerId="ADAL" clId="{C3A6165E-11D3-4CAD-99E1-E961C340661C}" dt="2020-01-08T18:08:22.790" v="998" actId="478"/>
          <ac:spMkLst>
            <pc:docMk/>
            <pc:sldMk cId="1771141338" sldId="277"/>
            <ac:spMk id="84" creationId="{02C8D2B1-05D9-41F1-A642-351F01B625FB}"/>
          </ac:spMkLst>
        </pc:spChg>
        <pc:spChg chg="mod">
          <ac:chgData name="John Demme" userId="47ded627-91a1-4922-b7b0-e6cfce4fad39" providerId="ADAL" clId="{C3A6165E-11D3-4CAD-99E1-E961C340661C}" dt="2020-01-08T17:56:31.404" v="883" actId="1076"/>
          <ac:spMkLst>
            <pc:docMk/>
            <pc:sldMk cId="1771141338" sldId="277"/>
            <ac:spMk id="90" creationId="{ED445EB1-7DF4-4BE8-98E7-06D061B73AB6}"/>
          </ac:spMkLst>
        </pc:spChg>
        <pc:spChg chg="del mod">
          <ac:chgData name="John Demme" userId="47ded627-91a1-4922-b7b0-e6cfce4fad39" providerId="ADAL" clId="{C3A6165E-11D3-4CAD-99E1-E961C340661C}" dt="2020-01-08T17:48:42.944" v="776" actId="478"/>
          <ac:spMkLst>
            <pc:docMk/>
            <pc:sldMk cId="1771141338" sldId="277"/>
            <ac:spMk id="91" creationId="{64A867F8-F7DC-4C70-BD67-1FA95C761F79}"/>
          </ac:spMkLst>
        </pc:spChg>
        <pc:spChg chg="mod">
          <ac:chgData name="John Demme" userId="47ded627-91a1-4922-b7b0-e6cfce4fad39" providerId="ADAL" clId="{C3A6165E-11D3-4CAD-99E1-E961C340661C}" dt="2020-01-08T17:56:31.404" v="883" actId="1076"/>
          <ac:spMkLst>
            <pc:docMk/>
            <pc:sldMk cId="1771141338" sldId="277"/>
            <ac:spMk id="92" creationId="{CEE97CE7-508A-48B6-84D4-1E5FD410334F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93" creationId="{AB51013A-4499-4996-9E60-0E004AF8B65A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94" creationId="{01A73221-3635-45CB-B181-2AC87B74BBF6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95" creationId="{D346ED7B-1CF8-4663-BF00-2C02A7877A78}"/>
          </ac:spMkLst>
        </pc:spChg>
        <pc:spChg chg="del mod">
          <ac:chgData name="John Demme" userId="47ded627-91a1-4922-b7b0-e6cfce4fad39" providerId="ADAL" clId="{C3A6165E-11D3-4CAD-99E1-E961C340661C}" dt="2020-01-08T17:48:42.944" v="776" actId="478"/>
          <ac:spMkLst>
            <pc:docMk/>
            <pc:sldMk cId="1771141338" sldId="277"/>
            <ac:spMk id="96" creationId="{0605E62B-ECCA-42DF-A3B3-D0A6F4D18AB6}"/>
          </ac:spMkLst>
        </pc:spChg>
        <pc:spChg chg="del">
          <ac:chgData name="John Demme" userId="47ded627-91a1-4922-b7b0-e6cfce4fad39" providerId="ADAL" clId="{C3A6165E-11D3-4CAD-99E1-E961C340661C}" dt="2020-01-08T17:28:52.122" v="611" actId="478"/>
          <ac:spMkLst>
            <pc:docMk/>
            <pc:sldMk cId="1771141338" sldId="277"/>
            <ac:spMk id="97" creationId="{8CE7C617-411F-4B99-8E91-380AAD596EA2}"/>
          </ac:spMkLst>
        </pc:spChg>
        <pc:cxnChg chg="mod">
          <ac:chgData name="John Demme" userId="47ded627-91a1-4922-b7b0-e6cfce4fad39" providerId="ADAL" clId="{C3A6165E-11D3-4CAD-99E1-E961C340661C}" dt="2020-01-08T18:02:43.643" v="953" actId="14100"/>
          <ac:cxnSpMkLst>
            <pc:docMk/>
            <pc:sldMk cId="1771141338" sldId="277"/>
            <ac:cxnSpMk id="15" creationId="{ADE86553-8253-4D82-9C1D-B775FC7FFF9E}"/>
          </ac:cxnSpMkLst>
        </pc:cxnChg>
        <pc:cxnChg chg="del mod">
          <ac:chgData name="John Demme" userId="47ded627-91a1-4922-b7b0-e6cfce4fad39" providerId="ADAL" clId="{C3A6165E-11D3-4CAD-99E1-E961C340661C}" dt="2020-01-08T18:08:26.569" v="999" actId="478"/>
          <ac:cxnSpMkLst>
            <pc:docMk/>
            <pc:sldMk cId="1771141338" sldId="277"/>
            <ac:cxnSpMk id="21" creationId="{A68219B1-50F7-434E-91DA-964D6A0AB3C3}"/>
          </ac:cxnSpMkLst>
        </pc:cxnChg>
        <pc:cxnChg chg="mod">
          <ac:chgData name="John Demme" userId="47ded627-91a1-4922-b7b0-e6cfce4fad39" providerId="ADAL" clId="{C3A6165E-11D3-4CAD-99E1-E961C340661C}" dt="2020-01-08T18:06:38.769" v="966" actId="1076"/>
          <ac:cxnSpMkLst>
            <pc:docMk/>
            <pc:sldMk cId="1771141338" sldId="277"/>
            <ac:cxnSpMk id="27" creationId="{E3D4D987-B2DE-4EA6-813F-36A42D489133}"/>
          </ac:cxnSpMkLst>
        </pc:cxnChg>
        <pc:cxnChg chg="mod">
          <ac:chgData name="John Demme" userId="47ded627-91a1-4922-b7b0-e6cfce4fad39" providerId="ADAL" clId="{C3A6165E-11D3-4CAD-99E1-E961C340661C}" dt="2020-01-08T18:02:35.578" v="951" actId="1076"/>
          <ac:cxnSpMkLst>
            <pc:docMk/>
            <pc:sldMk cId="1771141338" sldId="277"/>
            <ac:cxnSpMk id="31" creationId="{018DAE96-B033-4D35-8478-EF72A41BB2C1}"/>
          </ac:cxnSpMkLst>
        </pc:cxnChg>
        <pc:cxnChg chg="del mod">
          <ac:chgData name="John Demme" userId="47ded627-91a1-4922-b7b0-e6cfce4fad39" providerId="ADAL" clId="{C3A6165E-11D3-4CAD-99E1-E961C340661C}" dt="2020-01-08T17:29:16.373" v="616" actId="478"/>
          <ac:cxnSpMkLst>
            <pc:docMk/>
            <pc:sldMk cId="1771141338" sldId="277"/>
            <ac:cxnSpMk id="43" creationId="{9526B9F7-D7A8-46B0-850E-CD18B8BF3321}"/>
          </ac:cxnSpMkLst>
        </pc:cxnChg>
        <pc:cxnChg chg="add del mod">
          <ac:chgData name="John Demme" userId="47ded627-91a1-4922-b7b0-e6cfce4fad39" providerId="ADAL" clId="{C3A6165E-11D3-4CAD-99E1-E961C340661C}" dt="2020-01-08T17:50:38.726" v="803" actId="478"/>
          <ac:cxnSpMkLst>
            <pc:docMk/>
            <pc:sldMk cId="1771141338" sldId="277"/>
            <ac:cxnSpMk id="48" creationId="{F55D0EF7-F840-47C4-93DD-3386E943CBD4}"/>
          </ac:cxnSpMkLst>
        </pc:cxnChg>
        <pc:cxnChg chg="del mod">
          <ac:chgData name="John Demme" userId="47ded627-91a1-4922-b7b0-e6cfce4fad39" providerId="ADAL" clId="{C3A6165E-11D3-4CAD-99E1-E961C340661C}" dt="2020-01-08T17:29:16.373" v="616" actId="478"/>
          <ac:cxnSpMkLst>
            <pc:docMk/>
            <pc:sldMk cId="1771141338" sldId="277"/>
            <ac:cxnSpMk id="51" creationId="{ED1243ED-9B16-4907-B19A-F8DEE9FBDF55}"/>
          </ac:cxnSpMkLst>
        </pc:cxnChg>
        <pc:cxnChg chg="del mod">
          <ac:chgData name="John Demme" userId="47ded627-91a1-4922-b7b0-e6cfce4fad39" providerId="ADAL" clId="{C3A6165E-11D3-4CAD-99E1-E961C340661C}" dt="2020-01-08T17:29:16.373" v="616" actId="478"/>
          <ac:cxnSpMkLst>
            <pc:docMk/>
            <pc:sldMk cId="1771141338" sldId="277"/>
            <ac:cxnSpMk id="56" creationId="{76542558-A529-49CB-87B8-BCFA8061178E}"/>
          </ac:cxnSpMkLst>
        </pc:cxnChg>
        <pc:cxnChg chg="add del mod">
          <ac:chgData name="John Demme" userId="47ded627-91a1-4922-b7b0-e6cfce4fad39" providerId="ADAL" clId="{C3A6165E-11D3-4CAD-99E1-E961C340661C}" dt="2020-01-08T17:31:35.966" v="650" actId="478"/>
          <ac:cxnSpMkLst>
            <pc:docMk/>
            <pc:sldMk cId="1771141338" sldId="277"/>
            <ac:cxnSpMk id="58" creationId="{C5D16E9F-F5A4-4B81-A4B3-6E48EAECC4AA}"/>
          </ac:cxnSpMkLst>
        </pc:cxnChg>
        <pc:cxnChg chg="del mod">
          <ac:chgData name="John Demme" userId="47ded627-91a1-4922-b7b0-e6cfce4fad39" providerId="ADAL" clId="{C3A6165E-11D3-4CAD-99E1-E961C340661C}" dt="2020-01-08T17:29:19.552" v="618" actId="478"/>
          <ac:cxnSpMkLst>
            <pc:docMk/>
            <pc:sldMk cId="1771141338" sldId="277"/>
            <ac:cxnSpMk id="62" creationId="{2318F11C-5265-47D4-B48B-5EA06054DF00}"/>
          </ac:cxnSpMkLst>
        </pc:cxnChg>
        <pc:cxnChg chg="add mod">
          <ac:chgData name="John Demme" userId="47ded627-91a1-4922-b7b0-e6cfce4fad39" providerId="ADAL" clId="{C3A6165E-11D3-4CAD-99E1-E961C340661C}" dt="2020-01-08T21:14:53.573" v="1056" actId="14100"/>
          <ac:cxnSpMkLst>
            <pc:docMk/>
            <pc:sldMk cId="1771141338" sldId="277"/>
            <ac:cxnSpMk id="85" creationId="{3046F1E4-8C99-44E0-BED9-18239BCBECC4}"/>
          </ac:cxnSpMkLst>
        </pc:cxnChg>
        <pc:cxnChg chg="del mod">
          <ac:chgData name="John Demme" userId="47ded627-91a1-4922-b7b0-e6cfce4fad39" providerId="ADAL" clId="{C3A6165E-11D3-4CAD-99E1-E961C340661C}" dt="2020-01-08T17:29:00.933" v="613" actId="478"/>
          <ac:cxnSpMkLst>
            <pc:docMk/>
            <pc:sldMk cId="1771141338" sldId="277"/>
            <ac:cxnSpMk id="102" creationId="{E5309B87-A3C2-493E-B7A1-DA001FD08E3C}"/>
          </ac:cxnSpMkLst>
        </pc:cxnChg>
        <pc:cxnChg chg="del mod">
          <ac:chgData name="John Demme" userId="47ded627-91a1-4922-b7b0-e6cfce4fad39" providerId="ADAL" clId="{C3A6165E-11D3-4CAD-99E1-E961C340661C}" dt="2020-01-08T17:29:16.373" v="616" actId="478"/>
          <ac:cxnSpMkLst>
            <pc:docMk/>
            <pc:sldMk cId="1771141338" sldId="277"/>
            <ac:cxnSpMk id="105" creationId="{43833BC7-975E-42C1-A059-77F1DF60C662}"/>
          </ac:cxnSpMkLst>
        </pc:cxnChg>
        <pc:cxnChg chg="del mod">
          <ac:chgData name="John Demme" userId="47ded627-91a1-4922-b7b0-e6cfce4fad39" providerId="ADAL" clId="{C3A6165E-11D3-4CAD-99E1-E961C340661C}" dt="2020-01-08T17:28:52.122" v="611" actId="478"/>
          <ac:cxnSpMkLst>
            <pc:docMk/>
            <pc:sldMk cId="1771141338" sldId="277"/>
            <ac:cxnSpMk id="109" creationId="{74270474-3F1A-40C3-B69B-DBBDBF678F76}"/>
          </ac:cxnSpMkLst>
        </pc:cxnChg>
        <pc:cxnChg chg="del mod">
          <ac:chgData name="John Demme" userId="47ded627-91a1-4922-b7b0-e6cfce4fad39" providerId="ADAL" clId="{C3A6165E-11D3-4CAD-99E1-E961C340661C}" dt="2020-01-08T17:28:52.122" v="611" actId="478"/>
          <ac:cxnSpMkLst>
            <pc:docMk/>
            <pc:sldMk cId="1771141338" sldId="277"/>
            <ac:cxnSpMk id="110" creationId="{B4DB0B24-22DB-43C2-A060-0405A73D851E}"/>
          </ac:cxnSpMkLst>
        </pc:cxnChg>
        <pc:cxnChg chg="del mod">
          <ac:chgData name="John Demme" userId="47ded627-91a1-4922-b7b0-e6cfce4fad39" providerId="ADAL" clId="{C3A6165E-11D3-4CAD-99E1-E961C340661C}" dt="2020-01-08T17:28:52.122" v="611" actId="478"/>
          <ac:cxnSpMkLst>
            <pc:docMk/>
            <pc:sldMk cId="1771141338" sldId="277"/>
            <ac:cxnSpMk id="113" creationId="{65BA613C-80D5-4C3D-8C8B-FC5FFBBC5BDE}"/>
          </ac:cxnSpMkLst>
        </pc:cxnChg>
        <pc:cxnChg chg="mod">
          <ac:chgData name="John Demme" userId="47ded627-91a1-4922-b7b0-e6cfce4fad39" providerId="ADAL" clId="{C3A6165E-11D3-4CAD-99E1-E961C340661C}" dt="2020-01-08T17:56:48.231" v="886" actId="1076"/>
          <ac:cxnSpMkLst>
            <pc:docMk/>
            <pc:sldMk cId="1771141338" sldId="277"/>
            <ac:cxnSpMk id="119" creationId="{19B94958-97BD-4002-B884-D785CF1F2582}"/>
          </ac:cxnSpMkLst>
        </pc:cxnChg>
        <pc:cxnChg chg="del mod">
          <ac:chgData name="John Demme" userId="47ded627-91a1-4922-b7b0-e6cfce4fad39" providerId="ADAL" clId="{C3A6165E-11D3-4CAD-99E1-E961C340661C}" dt="2020-01-08T17:50:44.775" v="804" actId="478"/>
          <ac:cxnSpMkLst>
            <pc:docMk/>
            <pc:sldMk cId="1771141338" sldId="277"/>
            <ac:cxnSpMk id="122" creationId="{2F19DB0E-4BE1-4A4B-9CA4-02EEAF8DFE6D}"/>
          </ac:cxnSpMkLst>
        </pc:cxnChg>
        <pc:cxnChg chg="del mod">
          <ac:chgData name="John Demme" userId="47ded627-91a1-4922-b7b0-e6cfce4fad39" providerId="ADAL" clId="{C3A6165E-11D3-4CAD-99E1-E961C340661C}" dt="2020-01-08T17:48:42.944" v="776" actId="478"/>
          <ac:cxnSpMkLst>
            <pc:docMk/>
            <pc:sldMk cId="1771141338" sldId="277"/>
            <ac:cxnSpMk id="125" creationId="{B73F7C61-82A3-42F7-8E36-50958741B0B1}"/>
          </ac:cxnSpMkLst>
        </pc:cxnChg>
        <pc:cxnChg chg="mod">
          <ac:chgData name="John Demme" userId="47ded627-91a1-4922-b7b0-e6cfce4fad39" providerId="ADAL" clId="{C3A6165E-11D3-4CAD-99E1-E961C340661C}" dt="2020-01-08T17:56:31.404" v="883" actId="1076"/>
          <ac:cxnSpMkLst>
            <pc:docMk/>
            <pc:sldMk cId="1771141338" sldId="277"/>
            <ac:cxnSpMk id="128" creationId="{F458310A-E6CA-4E1A-9FD7-7A08B556478D}"/>
          </ac:cxnSpMkLst>
        </pc:cxnChg>
        <pc:cxnChg chg="del mod">
          <ac:chgData name="John Demme" userId="47ded627-91a1-4922-b7b0-e6cfce4fad39" providerId="ADAL" clId="{C3A6165E-11D3-4CAD-99E1-E961C340661C}" dt="2020-01-08T18:08:22.790" v="998" actId="478"/>
          <ac:cxnSpMkLst>
            <pc:docMk/>
            <pc:sldMk cId="1771141338" sldId="277"/>
            <ac:cxnSpMk id="131" creationId="{E5A452DE-D944-49A8-8A69-85CA8A0FF70C}"/>
          </ac:cxnSpMkLst>
        </pc:cxnChg>
        <pc:cxnChg chg="del mod">
          <ac:chgData name="John Demme" userId="47ded627-91a1-4922-b7b0-e6cfce4fad39" providerId="ADAL" clId="{C3A6165E-11D3-4CAD-99E1-E961C340661C}" dt="2020-01-08T18:08:22.790" v="998" actId="478"/>
          <ac:cxnSpMkLst>
            <pc:docMk/>
            <pc:sldMk cId="1771141338" sldId="277"/>
            <ac:cxnSpMk id="141" creationId="{53AA7A25-AA11-43B5-82BE-E128A49A4A8C}"/>
          </ac:cxnSpMkLst>
        </pc:cxnChg>
      </pc:sldChg>
      <pc:sldChg chg="modSp mod">
        <pc:chgData name="John Demme" userId="47ded627-91a1-4922-b7b0-e6cfce4fad39" providerId="ADAL" clId="{C3A6165E-11D3-4CAD-99E1-E961C340661C}" dt="2020-01-15T22:26:50.251" v="1746"/>
        <pc:sldMkLst>
          <pc:docMk/>
          <pc:sldMk cId="1828197918" sldId="290"/>
        </pc:sldMkLst>
        <pc:spChg chg="mod">
          <ac:chgData name="John Demme" userId="47ded627-91a1-4922-b7b0-e6cfce4fad39" providerId="ADAL" clId="{C3A6165E-11D3-4CAD-99E1-E961C340661C}" dt="2020-01-15T22:26:50.251" v="1746"/>
          <ac:spMkLst>
            <pc:docMk/>
            <pc:sldMk cId="1828197918" sldId="290"/>
            <ac:spMk id="3" creationId="{FEEC329E-B916-4061-A80F-1814E2C5A81E}"/>
          </ac:spMkLst>
        </pc:spChg>
      </pc:sldChg>
      <pc:sldChg chg="addSp delSp modSp new del mod modClrScheme chgLayout">
        <pc:chgData name="John Demme" userId="47ded627-91a1-4922-b7b0-e6cfce4fad39" providerId="ADAL" clId="{C3A6165E-11D3-4CAD-99E1-E961C340661C}" dt="2020-01-08T17:28:37.330" v="610" actId="47"/>
        <pc:sldMkLst>
          <pc:docMk/>
          <pc:sldMk cId="3819474022" sldId="291"/>
        </pc:sldMkLst>
        <pc:spChg chg="del">
          <ac:chgData name="John Demme" userId="47ded627-91a1-4922-b7b0-e6cfce4fad39" providerId="ADAL" clId="{C3A6165E-11D3-4CAD-99E1-E961C340661C}" dt="2020-01-08T17:25:27.400" v="606" actId="700"/>
          <ac:spMkLst>
            <pc:docMk/>
            <pc:sldMk cId="3819474022" sldId="291"/>
            <ac:spMk id="2" creationId="{B196DF27-93E1-45E6-94E4-4575329D3DCB}"/>
          </ac:spMkLst>
        </pc:spChg>
        <pc:spChg chg="del">
          <ac:chgData name="John Demme" userId="47ded627-91a1-4922-b7b0-e6cfce4fad39" providerId="ADAL" clId="{C3A6165E-11D3-4CAD-99E1-E961C340661C}" dt="2020-01-08T17:25:27.400" v="606" actId="700"/>
          <ac:spMkLst>
            <pc:docMk/>
            <pc:sldMk cId="3819474022" sldId="291"/>
            <ac:spMk id="3" creationId="{A6A075D2-1F29-478F-8CF3-22326F22F0E5}"/>
          </ac:spMkLst>
        </pc:spChg>
        <pc:spChg chg="add mod">
          <ac:chgData name="John Demme" userId="47ded627-91a1-4922-b7b0-e6cfce4fad39" providerId="ADAL" clId="{C3A6165E-11D3-4CAD-99E1-E961C340661C}" dt="2020-01-08T17:26:22.073" v="608" actId="700"/>
          <ac:spMkLst>
            <pc:docMk/>
            <pc:sldMk cId="3819474022" sldId="291"/>
            <ac:spMk id="4" creationId="{79BE5264-9647-46FB-914B-3C1E7FEC670F}"/>
          </ac:spMkLst>
        </pc:spChg>
        <pc:spChg chg="add mod">
          <ac:chgData name="John Demme" userId="47ded627-91a1-4922-b7b0-e6cfce4fad39" providerId="ADAL" clId="{C3A6165E-11D3-4CAD-99E1-E961C340661C}" dt="2020-01-08T17:26:22.073" v="608" actId="700"/>
          <ac:spMkLst>
            <pc:docMk/>
            <pc:sldMk cId="3819474022" sldId="291"/>
            <ac:spMk id="5" creationId="{7B1CD4BD-10E5-4F88-800C-5A5646AE64B5}"/>
          </ac:spMkLst>
        </pc:spChg>
      </pc:sldChg>
      <pc:sldChg chg="modSp add mod ord modNotesTx">
        <pc:chgData name="John Demme" userId="47ded627-91a1-4922-b7b0-e6cfce4fad39" providerId="ADAL" clId="{C3A6165E-11D3-4CAD-99E1-E961C340661C}" dt="2020-01-15T22:25:05.367" v="1745" actId="14100"/>
        <pc:sldMkLst>
          <pc:docMk/>
          <pc:sldMk cId="3132080372" sldId="292"/>
        </pc:sldMkLst>
        <pc:cxnChg chg="mod">
          <ac:chgData name="John Demme" userId="47ded627-91a1-4922-b7b0-e6cfce4fad39" providerId="ADAL" clId="{C3A6165E-11D3-4CAD-99E1-E961C340661C}" dt="2020-01-15T22:25:05.367" v="1745" actId="14100"/>
          <ac:cxnSpMkLst>
            <pc:docMk/>
            <pc:sldMk cId="3132080372" sldId="292"/>
            <ac:cxnSpMk id="131" creationId="{E5A452DE-D944-49A8-8A69-85CA8A0FF70C}"/>
          </ac:cxnSpMkLst>
        </pc:cxnChg>
      </pc:sldChg>
      <pc:sldChg chg="delSp modSp add del mod ord">
        <pc:chgData name="John Demme" userId="47ded627-91a1-4922-b7b0-e6cfce4fad39" providerId="ADAL" clId="{C3A6165E-11D3-4CAD-99E1-E961C340661C}" dt="2020-01-08T18:08:01.063" v="995" actId="47"/>
        <pc:sldMkLst>
          <pc:docMk/>
          <pc:sldMk cId="3030980879" sldId="293"/>
        </pc:sldMkLst>
        <pc:spChg chg="del">
          <ac:chgData name="John Demme" userId="47ded627-91a1-4922-b7b0-e6cfce4fad39" providerId="ADAL" clId="{C3A6165E-11D3-4CAD-99E1-E961C340661C}" dt="2020-01-08T17:59:50.636" v="909" actId="478"/>
          <ac:spMkLst>
            <pc:docMk/>
            <pc:sldMk cId="3030980879" sldId="293"/>
            <ac:spMk id="26" creationId="{AAE6BD1A-175E-4594-A6D7-E3961EF4B166}"/>
          </ac:spMkLst>
        </pc:spChg>
        <pc:spChg chg="del">
          <ac:chgData name="John Demme" userId="47ded627-91a1-4922-b7b0-e6cfce4fad39" providerId="ADAL" clId="{C3A6165E-11D3-4CAD-99E1-E961C340661C}" dt="2020-01-08T17:59:43.694" v="907" actId="478"/>
          <ac:spMkLst>
            <pc:docMk/>
            <pc:sldMk cId="3030980879" sldId="293"/>
            <ac:spMk id="83" creationId="{A095880C-2BBE-4D8F-9FDA-FBA754C458C1}"/>
          </ac:spMkLst>
        </pc:spChg>
        <pc:spChg chg="del">
          <ac:chgData name="John Demme" userId="47ded627-91a1-4922-b7b0-e6cfce4fad39" providerId="ADAL" clId="{C3A6165E-11D3-4CAD-99E1-E961C340661C}" dt="2020-01-08T17:59:47.232" v="908" actId="478"/>
          <ac:spMkLst>
            <pc:docMk/>
            <pc:sldMk cId="3030980879" sldId="293"/>
            <ac:spMk id="84" creationId="{02C8D2B1-05D9-41F1-A642-351F01B625FB}"/>
          </ac:spMkLst>
        </pc:spChg>
        <pc:cxnChg chg="del mod">
          <ac:chgData name="John Demme" userId="47ded627-91a1-4922-b7b0-e6cfce4fad39" providerId="ADAL" clId="{C3A6165E-11D3-4CAD-99E1-E961C340661C}" dt="2020-01-08T17:59:50.636" v="909" actId="478"/>
          <ac:cxnSpMkLst>
            <pc:docMk/>
            <pc:sldMk cId="3030980879" sldId="293"/>
            <ac:cxnSpMk id="21" creationId="{A68219B1-50F7-434E-91DA-964D6A0AB3C3}"/>
          </ac:cxnSpMkLst>
        </pc:cxnChg>
        <pc:cxnChg chg="del mod">
          <ac:chgData name="John Demme" userId="47ded627-91a1-4922-b7b0-e6cfce4fad39" providerId="ADAL" clId="{C3A6165E-11D3-4CAD-99E1-E961C340661C}" dt="2020-01-08T17:59:47.232" v="908" actId="478"/>
          <ac:cxnSpMkLst>
            <pc:docMk/>
            <pc:sldMk cId="3030980879" sldId="293"/>
            <ac:cxnSpMk id="131" creationId="{E5A452DE-D944-49A8-8A69-85CA8A0FF70C}"/>
          </ac:cxnSpMkLst>
        </pc:cxnChg>
        <pc:cxnChg chg="del">
          <ac:chgData name="John Demme" userId="47ded627-91a1-4922-b7b0-e6cfce4fad39" providerId="ADAL" clId="{C3A6165E-11D3-4CAD-99E1-E961C340661C}" dt="2020-01-08T17:59:43.694" v="907" actId="478"/>
          <ac:cxnSpMkLst>
            <pc:docMk/>
            <pc:sldMk cId="3030980879" sldId="293"/>
            <ac:cxnSpMk id="141" creationId="{53AA7A25-AA11-43B5-82BE-E128A49A4A8C}"/>
          </ac:cxnSpMkLst>
        </pc:cxnChg>
      </pc:sldChg>
      <pc:sldChg chg="modSp add mod">
        <pc:chgData name="John Demme" userId="47ded627-91a1-4922-b7b0-e6cfce4fad39" providerId="ADAL" clId="{C3A6165E-11D3-4CAD-99E1-E961C340661C}" dt="2020-01-14T02:15:59.236" v="1474" actId="20577"/>
        <pc:sldMkLst>
          <pc:docMk/>
          <pc:sldMk cId="4278456803" sldId="294"/>
        </pc:sldMkLst>
        <pc:spChg chg="mod">
          <ac:chgData name="John Demme" userId="47ded627-91a1-4922-b7b0-e6cfce4fad39" providerId="ADAL" clId="{C3A6165E-11D3-4CAD-99E1-E961C340661C}" dt="2020-01-14T00:31:53.956" v="1443"/>
          <ac:spMkLst>
            <pc:docMk/>
            <pc:sldMk cId="4278456803" sldId="294"/>
            <ac:spMk id="73" creationId="{AA60D1EC-6C65-4CF2-8FBF-2E7AD9CEC70A}"/>
          </ac:spMkLst>
        </pc:spChg>
        <pc:spChg chg="mod">
          <ac:chgData name="John Demme" userId="47ded627-91a1-4922-b7b0-e6cfce4fad39" providerId="ADAL" clId="{C3A6165E-11D3-4CAD-99E1-E961C340661C}" dt="2020-01-08T21:16:18.367" v="1079" actId="1076"/>
          <ac:spMkLst>
            <pc:docMk/>
            <pc:sldMk cId="4278456803" sldId="294"/>
            <ac:spMk id="83" creationId="{A095880C-2BBE-4D8F-9FDA-FBA754C458C1}"/>
          </ac:spMkLst>
        </pc:spChg>
        <pc:spChg chg="mod">
          <ac:chgData name="John Demme" userId="47ded627-91a1-4922-b7b0-e6cfce4fad39" providerId="ADAL" clId="{C3A6165E-11D3-4CAD-99E1-E961C340661C}" dt="2020-01-08T21:16:01.364" v="1077" actId="1076"/>
          <ac:spMkLst>
            <pc:docMk/>
            <pc:sldMk cId="4278456803" sldId="294"/>
            <ac:spMk id="84" creationId="{02C8D2B1-05D9-41F1-A642-351F01B625FB}"/>
          </ac:spMkLst>
        </pc:spChg>
        <pc:spChg chg="mod">
          <ac:chgData name="John Demme" userId="47ded627-91a1-4922-b7b0-e6cfce4fad39" providerId="ADAL" clId="{C3A6165E-11D3-4CAD-99E1-E961C340661C}" dt="2020-01-14T02:15:59.236" v="1474" actId="20577"/>
          <ac:spMkLst>
            <pc:docMk/>
            <pc:sldMk cId="4278456803" sldId="294"/>
            <ac:spMk id="90" creationId="{ED445EB1-7DF4-4BE8-98E7-06D061B73AB6}"/>
          </ac:spMkLst>
        </pc:spChg>
        <pc:spChg chg="mod">
          <ac:chgData name="John Demme" userId="47ded627-91a1-4922-b7b0-e6cfce4fad39" providerId="ADAL" clId="{C3A6165E-11D3-4CAD-99E1-E961C340661C}" dt="2020-01-14T02:15:52.667" v="1467" actId="20577"/>
          <ac:spMkLst>
            <pc:docMk/>
            <pc:sldMk cId="4278456803" sldId="294"/>
            <ac:spMk id="92" creationId="{CEE97CE7-508A-48B6-84D4-1E5FD410334F}"/>
          </ac:spMkLst>
        </pc:spChg>
        <pc:cxnChg chg="mod">
          <ac:chgData name="John Demme" userId="47ded627-91a1-4922-b7b0-e6cfce4fad39" providerId="ADAL" clId="{C3A6165E-11D3-4CAD-99E1-E961C340661C}" dt="2020-01-08T21:17:42.435" v="1085" actId="14100"/>
          <ac:cxnSpMkLst>
            <pc:docMk/>
            <pc:sldMk cId="4278456803" sldId="294"/>
            <ac:cxnSpMk id="21" creationId="{A68219B1-50F7-434E-91DA-964D6A0AB3C3}"/>
          </ac:cxnSpMkLst>
        </pc:cxnChg>
        <pc:cxnChg chg="mod">
          <ac:chgData name="John Demme" userId="47ded627-91a1-4922-b7b0-e6cfce4fad39" providerId="ADAL" clId="{C3A6165E-11D3-4CAD-99E1-E961C340661C}" dt="2020-01-08T21:15:47.735" v="1074" actId="1076"/>
          <ac:cxnSpMkLst>
            <pc:docMk/>
            <pc:sldMk cId="4278456803" sldId="294"/>
            <ac:cxnSpMk id="85" creationId="{3046F1E4-8C99-44E0-BED9-18239BCBECC4}"/>
          </ac:cxnSpMkLst>
        </pc:cxnChg>
        <pc:cxnChg chg="mod">
          <ac:chgData name="John Demme" userId="47ded627-91a1-4922-b7b0-e6cfce4fad39" providerId="ADAL" clId="{C3A6165E-11D3-4CAD-99E1-E961C340661C}" dt="2020-01-08T21:15:37.175" v="1073" actId="14100"/>
          <ac:cxnSpMkLst>
            <pc:docMk/>
            <pc:sldMk cId="4278456803" sldId="294"/>
            <ac:cxnSpMk id="119" creationId="{19B94958-97BD-4002-B884-D785CF1F2582}"/>
          </ac:cxnSpMkLst>
        </pc:cxnChg>
        <pc:cxnChg chg="mod">
          <ac:chgData name="John Demme" userId="47ded627-91a1-4922-b7b0-e6cfce4fad39" providerId="ADAL" clId="{C3A6165E-11D3-4CAD-99E1-E961C340661C}" dt="2020-01-08T21:15:47.735" v="1074" actId="1076"/>
          <ac:cxnSpMkLst>
            <pc:docMk/>
            <pc:sldMk cId="4278456803" sldId="294"/>
            <ac:cxnSpMk id="128" creationId="{F458310A-E6CA-4E1A-9FD7-7A08B556478D}"/>
          </ac:cxnSpMkLst>
        </pc:cxnChg>
        <pc:cxnChg chg="mod">
          <ac:chgData name="John Demme" userId="47ded627-91a1-4922-b7b0-e6cfce4fad39" providerId="ADAL" clId="{C3A6165E-11D3-4CAD-99E1-E961C340661C}" dt="2020-01-08T21:16:01.364" v="1077" actId="1076"/>
          <ac:cxnSpMkLst>
            <pc:docMk/>
            <pc:sldMk cId="4278456803" sldId="294"/>
            <ac:cxnSpMk id="131" creationId="{E5A452DE-D944-49A8-8A69-85CA8A0FF70C}"/>
          </ac:cxnSpMkLst>
        </pc:cxnChg>
        <pc:cxnChg chg="mod">
          <ac:chgData name="John Demme" userId="47ded627-91a1-4922-b7b0-e6cfce4fad39" providerId="ADAL" clId="{C3A6165E-11D3-4CAD-99E1-E961C340661C}" dt="2020-01-08T21:16:26.370" v="1081" actId="14100"/>
          <ac:cxnSpMkLst>
            <pc:docMk/>
            <pc:sldMk cId="4278456803" sldId="294"/>
            <ac:cxnSpMk id="141" creationId="{53AA7A25-AA11-43B5-82BE-E128A49A4A8C}"/>
          </ac:cxnSpMkLst>
        </pc:cxnChg>
      </pc:sldChg>
      <pc:sldChg chg="delSp modSp add mod">
        <pc:chgData name="John Demme" userId="47ded627-91a1-4922-b7b0-e6cfce4fad39" providerId="ADAL" clId="{C3A6165E-11D3-4CAD-99E1-E961C340661C}" dt="2020-01-14T02:15:43.486" v="1455" actId="20577"/>
        <pc:sldMkLst>
          <pc:docMk/>
          <pc:sldMk cId="3517216931" sldId="295"/>
        </pc:sldMkLst>
        <pc:spChg chg="del">
          <ac:chgData name="John Demme" userId="47ded627-91a1-4922-b7b0-e6cfce4fad39" providerId="ADAL" clId="{C3A6165E-11D3-4CAD-99E1-E961C340661C}" dt="2020-01-08T21:16:51.233" v="1084" actId="478"/>
          <ac:spMkLst>
            <pc:docMk/>
            <pc:sldMk cId="3517216931" sldId="295"/>
            <ac:spMk id="26" creationId="{AAE6BD1A-175E-4594-A6D7-E3961EF4B166}"/>
          </ac:spMkLst>
        </pc:spChg>
        <pc:spChg chg="mod">
          <ac:chgData name="John Demme" userId="47ded627-91a1-4922-b7b0-e6cfce4fad39" providerId="ADAL" clId="{C3A6165E-11D3-4CAD-99E1-E961C340661C}" dt="2020-01-14T00:31:45.426" v="1442" actId="20577"/>
          <ac:spMkLst>
            <pc:docMk/>
            <pc:sldMk cId="3517216931" sldId="295"/>
            <ac:spMk id="73" creationId="{AA60D1EC-6C65-4CF2-8FBF-2E7AD9CEC70A}"/>
          </ac:spMkLst>
        </pc:spChg>
        <pc:spChg chg="del">
          <ac:chgData name="John Demme" userId="47ded627-91a1-4922-b7b0-e6cfce4fad39" providerId="ADAL" clId="{C3A6165E-11D3-4CAD-99E1-E961C340661C}" dt="2020-01-08T21:16:51.233" v="1084" actId="478"/>
          <ac:spMkLst>
            <pc:docMk/>
            <pc:sldMk cId="3517216931" sldId="295"/>
            <ac:spMk id="83" creationId="{A095880C-2BBE-4D8F-9FDA-FBA754C458C1}"/>
          </ac:spMkLst>
        </pc:spChg>
        <pc:spChg chg="del">
          <ac:chgData name="John Demme" userId="47ded627-91a1-4922-b7b0-e6cfce4fad39" providerId="ADAL" clId="{C3A6165E-11D3-4CAD-99E1-E961C340661C}" dt="2020-01-08T21:16:51.233" v="1084" actId="478"/>
          <ac:spMkLst>
            <pc:docMk/>
            <pc:sldMk cId="3517216931" sldId="295"/>
            <ac:spMk id="84" creationId="{02C8D2B1-05D9-41F1-A642-351F01B625FB}"/>
          </ac:spMkLst>
        </pc:spChg>
        <pc:spChg chg="mod">
          <ac:chgData name="John Demme" userId="47ded627-91a1-4922-b7b0-e6cfce4fad39" providerId="ADAL" clId="{C3A6165E-11D3-4CAD-99E1-E961C340661C}" dt="2020-01-14T02:15:43.486" v="1455" actId="20577"/>
          <ac:spMkLst>
            <pc:docMk/>
            <pc:sldMk cId="3517216931" sldId="295"/>
            <ac:spMk id="90" creationId="{ED445EB1-7DF4-4BE8-98E7-06D061B73AB6}"/>
          </ac:spMkLst>
        </pc:spChg>
        <pc:spChg chg="mod">
          <ac:chgData name="John Demme" userId="47ded627-91a1-4922-b7b0-e6cfce4fad39" providerId="ADAL" clId="{C3A6165E-11D3-4CAD-99E1-E961C340661C}" dt="2020-01-14T02:15:40.696" v="1452" actId="20577"/>
          <ac:spMkLst>
            <pc:docMk/>
            <pc:sldMk cId="3517216931" sldId="295"/>
            <ac:spMk id="92" creationId="{CEE97CE7-508A-48B6-84D4-1E5FD410334F}"/>
          </ac:spMkLst>
        </pc:spChg>
        <pc:cxnChg chg="del mod">
          <ac:chgData name="John Demme" userId="47ded627-91a1-4922-b7b0-e6cfce4fad39" providerId="ADAL" clId="{C3A6165E-11D3-4CAD-99E1-E961C340661C}" dt="2020-01-08T21:16:51.233" v="1084" actId="478"/>
          <ac:cxnSpMkLst>
            <pc:docMk/>
            <pc:sldMk cId="3517216931" sldId="295"/>
            <ac:cxnSpMk id="21" creationId="{A68219B1-50F7-434E-91DA-964D6A0AB3C3}"/>
          </ac:cxnSpMkLst>
        </pc:cxnChg>
        <pc:cxnChg chg="del mod">
          <ac:chgData name="John Demme" userId="47ded627-91a1-4922-b7b0-e6cfce4fad39" providerId="ADAL" clId="{C3A6165E-11D3-4CAD-99E1-E961C340661C}" dt="2020-01-08T21:16:51.233" v="1084" actId="478"/>
          <ac:cxnSpMkLst>
            <pc:docMk/>
            <pc:sldMk cId="3517216931" sldId="295"/>
            <ac:cxnSpMk id="131" creationId="{E5A452DE-D944-49A8-8A69-85CA8A0FF70C}"/>
          </ac:cxnSpMkLst>
        </pc:cxnChg>
        <pc:cxnChg chg="del mod">
          <ac:chgData name="John Demme" userId="47ded627-91a1-4922-b7b0-e6cfce4fad39" providerId="ADAL" clId="{C3A6165E-11D3-4CAD-99E1-E961C340661C}" dt="2020-01-08T21:16:51.233" v="1084" actId="478"/>
          <ac:cxnSpMkLst>
            <pc:docMk/>
            <pc:sldMk cId="3517216931" sldId="295"/>
            <ac:cxnSpMk id="141" creationId="{53AA7A25-AA11-43B5-82BE-E128A49A4A8C}"/>
          </ac:cxnSpMkLst>
        </pc:cxnChg>
      </pc:sldChg>
      <pc:sldChg chg="modSp new del mod">
        <pc:chgData name="John Demme" userId="47ded627-91a1-4922-b7b0-e6cfce4fad39" providerId="ADAL" clId="{C3A6165E-11D3-4CAD-99E1-E961C340661C}" dt="2020-01-09T00:22:59.094" v="1251" actId="47"/>
        <pc:sldMkLst>
          <pc:docMk/>
          <pc:sldMk cId="2255178006" sldId="296"/>
        </pc:sldMkLst>
        <pc:spChg chg="mod">
          <ac:chgData name="John Demme" userId="47ded627-91a1-4922-b7b0-e6cfce4fad39" providerId="ADAL" clId="{C3A6165E-11D3-4CAD-99E1-E961C340661C}" dt="2020-01-09T00:14:10.162" v="1250" actId="20577"/>
          <ac:spMkLst>
            <pc:docMk/>
            <pc:sldMk cId="2255178006" sldId="296"/>
            <ac:spMk id="3" creationId="{07E622B4-511D-4672-B72F-62D915CAAB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80BF-740C-4676-AF6A-D0AB3D6A79A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A0873-1D6C-49D5-A318-2134FFE01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0636-E8CB-4385-8711-553284D7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0636-E8CB-4385-8711-553284D72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0636-E8CB-4385-8711-553284D7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Bridges across multiple interfaces … abstracts away communications details so dev doesn’t have to be familiar with transport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0636-E8CB-4385-8711-553284D7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F87D-1F64-4B96-B97A-6B306E57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4DE2-88F5-4DC3-BE58-289E69DD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F2D3-8EC2-43B6-96A0-FB5A6702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1E2A-BAA4-4C41-965F-D6D3C484DE04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E2E3-3959-41F5-B13F-2F40D89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4060-0299-4132-AF3A-187D0D4B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B4AF-8A95-4CFD-83DA-C5C21BD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507FA-1471-495E-9221-82894D43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DF74-54A7-4B5E-9951-BE65A369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E879-F62E-413A-A073-C408F1855DAC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FB1F-416F-47AD-8031-0497E303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9C1C-C145-4AEC-92F0-F266459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38FD3-CB78-4B0D-8775-8AC1F99A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7FBBE-4B07-4EB3-94D4-F1570A76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4141-2100-43CF-9AD9-6DF7EC35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52F8-6924-4B09-8FF8-F6E6DC62B788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6EC5-E17A-4AB8-A51A-315099F5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BE1E-3FDD-40D8-8DBB-7F43E9B3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9097-F564-4C72-96C0-95D994D0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8F9C-51F1-4EF8-B0E7-E016B15E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44F1-6C88-4ED7-B0C4-BDA4DB6D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E787-365F-4F0E-812E-72B4827139D6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0DDE-E818-4556-B428-0668E877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72E0-832A-4E9F-BAB4-DEE3DA1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906B-4C3D-46F2-AA3B-554CCCD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AE6C-ACF7-409F-A369-5DF35E48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B9BC-60E9-4982-BC94-938F2367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238-0925-4F0C-B2AD-7C08A221AA3E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1AAD-50DB-4025-BF91-9398828B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9EC1-B1E3-4DBB-91E1-9A79644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F128-7EB3-45B4-A58D-97BE62A9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2733-C861-4E19-AFF7-BD98CB5C6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CC6C7-7F8D-40D9-82B9-4222ED26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52A3-2000-40BB-8D76-8459575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AB9A-1E50-4D56-B21A-3F399D8E27E4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D9BB-53BB-4F0A-80D8-1FBB1556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423F-42A2-4AE9-97BB-190739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6EDA-7849-4DBE-9EE2-984011A8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15FE-1C48-4374-B38E-1524704A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89268-C97D-4B7F-AF90-031D5AA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832BF-C9A2-4252-80D7-73EC285B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9AA39-B40F-43A1-976E-C9C8AB0E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D6587-F002-4F46-A14A-AF3A34F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411F-250F-4018-9755-F320E8499D59}" type="datetime1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A1981-C318-45F8-8D26-AA6A1EC3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72717-F127-4805-A141-A9F6771C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2CC5-5978-422F-9713-367ACB0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415F5-8934-4EC0-83AD-A73D8E67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84CD-A0CB-454A-9BC6-B9E3376FB150}" type="datetime1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E3181-DD5C-4303-BAD0-75C4C8B7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05DE-DD78-4574-9B79-1A51DF9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E4C5E-32E1-4172-B83A-D40C7CBB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9E20-1D09-4EEA-9DE8-A414FF4396EB}" type="datetime1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5103B-488A-43AA-A170-EB06F541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CE05-01D8-4DFE-A936-9C63678F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27C2-7369-492E-881C-266B1C7F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E05A-A7DF-440A-BE0C-D6B42A7C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CC859-C813-4407-98D0-86E8EBE6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2B45-2E0F-4F5C-82D2-B2C4D7C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03E-9EFB-43C7-A531-7BDC9D66D5C9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902CF-356C-4797-AB6F-BAD6CA94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E7F0-5107-48A1-9E32-B52B014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291A-5810-4FAE-8957-54372E66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D4AD4-C464-4161-BECE-F676601A6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2B53-27CC-4CA9-948F-7597A84D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8C861-CD69-414A-A4F1-A194AA8E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6A9A-8CE0-4B4D-B2D4-F011C988836D}" type="datetime1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B931E-D4AB-472D-875F-7935FA87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F33B-0202-4458-BC53-B47374BB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AA500-4AD0-4C9E-8143-5DA1537A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E831-12D4-4777-8FC3-B6A44DCC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1106-CA38-44E8-86B8-53BAC9B41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257B-44D9-475E-A4A4-FA4A9E38BC8C}" type="datetime1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8585-4877-4CE1-B656-012043D71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Microsoft.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1120-91DF-40AC-A317-6B2153B9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D846-CB28-4EE7-9F0E-047E60E1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Elastic-Silicon-Interconne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41BD-2E06-48C4-97A6-50CBF2238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Elastic Silicon Interconnect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EFDF3-BE01-49EC-8194-C641D01BC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Demme, Microsoft (John.Demme@microsoft.com)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625F3-E5B0-420A-A354-B219870D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C1AE5-9830-48A4-B329-B7DC542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F67-4865-40DB-97A7-F47EECE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Silicon Interconnect (ESI)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ACC2-3E5A-45A5-9FD6-3374FE8B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 compiler designed for:</a:t>
            </a:r>
          </a:p>
          <a:p>
            <a:pPr lvl="1"/>
            <a:r>
              <a:rPr lang="en-US" dirty="0"/>
              <a:t>On-chip communication</a:t>
            </a:r>
          </a:p>
          <a:p>
            <a:pPr lvl="1"/>
            <a:r>
              <a:rPr lang="en-US" dirty="0"/>
              <a:t>Inter-chip communication</a:t>
            </a:r>
          </a:p>
          <a:p>
            <a:pPr lvl="1"/>
            <a:r>
              <a:rPr lang="en-US" dirty="0"/>
              <a:t>Host communication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Latency insensitive / elastic / QDI / FIFO semantics / [your term] …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Open Source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A952-CCDB-47FB-A6D5-D453F24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BCBF9-1160-4F25-A546-79E16659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6AD4D4EA-15FD-4C79-9340-0994581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D9E4-951C-4796-8E75-FF8DACA0DFC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EED9D-7094-4D74-8479-8E23ADA0714F}"/>
              </a:ext>
            </a:extLst>
          </p:cNvPr>
          <p:cNvSpPr/>
          <p:nvPr/>
        </p:nvSpPr>
        <p:spPr>
          <a:xfrm>
            <a:off x="295559" y="271707"/>
            <a:ext cx="4703993" cy="2409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FPGA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DE735-8117-4358-91DF-647599371277}"/>
              </a:ext>
            </a:extLst>
          </p:cNvPr>
          <p:cNvSpPr/>
          <p:nvPr/>
        </p:nvSpPr>
        <p:spPr>
          <a:xfrm>
            <a:off x="5935873" y="290098"/>
            <a:ext cx="2182661" cy="3319967"/>
          </a:xfrm>
          <a:prstGeom prst="roundRect">
            <a:avLst>
              <a:gd name="adj" fmla="val 845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/>
              <a:t>Host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982B9-03E1-4325-B51D-7B6DF9C10AB4}"/>
              </a:ext>
            </a:extLst>
          </p:cNvPr>
          <p:cNvSpPr/>
          <p:nvPr/>
        </p:nvSpPr>
        <p:spPr>
          <a:xfrm>
            <a:off x="3524783" y="638957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PCIe</a:t>
            </a:r>
            <a:r>
              <a:rPr lang="en-US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40034-DB92-446B-91C5-CE7C858896B0}"/>
              </a:ext>
            </a:extLst>
          </p:cNvPr>
          <p:cNvSpPr/>
          <p:nvPr/>
        </p:nvSpPr>
        <p:spPr>
          <a:xfrm>
            <a:off x="6062755" y="431360"/>
            <a:ext cx="1907930" cy="608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FPGA PCIe Drivers</a:t>
            </a:r>
          </a:p>
          <a:p>
            <a:pPr algn="ctr"/>
            <a:r>
              <a:rPr lang="en-US" sz="1000"/>
              <a:t>(pre-existing)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86553-8253-4D82-9C1D-B775FC7FFF9E}"/>
              </a:ext>
            </a:extLst>
          </p:cNvPr>
          <p:cNvCxnSpPr>
            <a:cxnSpLocks/>
          </p:cNvCxnSpPr>
          <p:nvPr/>
        </p:nvCxnSpPr>
        <p:spPr>
          <a:xfrm>
            <a:off x="4870006" y="843295"/>
            <a:ext cx="1192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C4EFE-BD6E-41CC-8C55-061805F5C68E}"/>
              </a:ext>
            </a:extLst>
          </p:cNvPr>
          <p:cNvSpPr/>
          <p:nvPr/>
        </p:nvSpPr>
        <p:spPr>
          <a:xfrm>
            <a:off x="6001941" y="1325983"/>
            <a:ext cx="2029559" cy="451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Software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8FCBC-3849-4B59-BE49-C89BE07A25E1}"/>
              </a:ext>
            </a:extLst>
          </p:cNvPr>
          <p:cNvSpPr/>
          <p:nvPr/>
        </p:nvSpPr>
        <p:spPr>
          <a:xfrm>
            <a:off x="6623539" y="2000412"/>
            <a:ext cx="1386061" cy="4513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D4D987-B2DE-4EA6-813F-36A42D48913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16570" y="1783459"/>
            <a:ext cx="0" cy="216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DAE96-B033-4D35-8478-EF72A41BB2C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7016720" y="1039495"/>
            <a:ext cx="1" cy="286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D445EB1-7DF4-4BE8-98E7-06D061B73AB6}"/>
              </a:ext>
            </a:extLst>
          </p:cNvPr>
          <p:cNvSpPr/>
          <p:nvPr/>
        </p:nvSpPr>
        <p:spPr>
          <a:xfrm>
            <a:off x="873293" y="1566661"/>
            <a:ext cx="1560890" cy="691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  <a:p>
            <a:pPr algn="ctr"/>
            <a:r>
              <a:rPr lang="en-US" sz="1100" dirty="0"/>
              <a:t>(ESI enabled)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EE97CE7-508A-48B6-84D4-1E5FD410334F}"/>
              </a:ext>
            </a:extLst>
          </p:cNvPr>
          <p:cNvSpPr/>
          <p:nvPr/>
        </p:nvSpPr>
        <p:spPr>
          <a:xfrm>
            <a:off x="1692815" y="507626"/>
            <a:ext cx="1560890" cy="6458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Compress</a:t>
            </a:r>
          </a:p>
          <a:p>
            <a:pPr algn="ctr"/>
            <a:r>
              <a:rPr lang="en-US" sz="1000" dirty="0"/>
              <a:t>(ESI enabled)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B94958-97BD-4002-B884-D785CF1F2582}"/>
              </a:ext>
            </a:extLst>
          </p:cNvPr>
          <p:cNvCxnSpPr>
            <a:cxnSpLocks/>
            <a:stCxn id="10" idx="1"/>
            <a:endCxn id="92" idx="6"/>
          </p:cNvCxnSpPr>
          <p:nvPr/>
        </p:nvCxnSpPr>
        <p:spPr>
          <a:xfrm flipH="1" flipV="1">
            <a:off x="3253705" y="830567"/>
            <a:ext cx="271078" cy="19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F458310A-E6CA-4E1A-9FD7-7A08B556478D}"/>
              </a:ext>
            </a:extLst>
          </p:cNvPr>
          <p:cNvCxnSpPr>
            <a:cxnSpLocks/>
            <a:stCxn id="92" idx="4"/>
            <a:endCxn id="90" idx="7"/>
          </p:cNvCxnSpPr>
          <p:nvPr/>
        </p:nvCxnSpPr>
        <p:spPr>
          <a:xfrm rot="5400000">
            <a:off x="2082233" y="1276870"/>
            <a:ext cx="514391" cy="2676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BEEB79-1AB6-43D7-94B9-EC286140F390}"/>
              </a:ext>
            </a:extLst>
          </p:cNvPr>
          <p:cNvSpPr/>
          <p:nvPr/>
        </p:nvSpPr>
        <p:spPr>
          <a:xfrm>
            <a:off x="498551" y="2940473"/>
            <a:ext cx="1912327" cy="55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HLI instantiated / auto-generated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35D8C8-E5C5-4D4D-BED8-7BC96D165F14}"/>
              </a:ext>
            </a:extLst>
          </p:cNvPr>
          <p:cNvSpPr/>
          <p:nvPr/>
        </p:nvSpPr>
        <p:spPr>
          <a:xfrm>
            <a:off x="498550" y="3537905"/>
            <a:ext cx="1912326" cy="3575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Manually coded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0C25B0-AEB4-4428-812B-783686BEE481}"/>
              </a:ext>
            </a:extLst>
          </p:cNvPr>
          <p:cNvSpPr/>
          <p:nvPr/>
        </p:nvSpPr>
        <p:spPr>
          <a:xfrm>
            <a:off x="511011" y="3941335"/>
            <a:ext cx="1899866" cy="5575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ESI-enabled,</a:t>
            </a:r>
          </a:p>
          <a:p>
            <a:pPr algn="ctr"/>
            <a:r>
              <a:rPr lang="en-US" sz="1100" dirty="0"/>
              <a:t>manually coded module</a:t>
            </a:r>
            <a:endParaRPr lang="en-US" dirty="0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046F1E4-8C99-44E0-BED9-18239BCBECC4}"/>
              </a:ext>
            </a:extLst>
          </p:cNvPr>
          <p:cNvCxnSpPr>
            <a:cxnSpLocks/>
            <a:stCxn id="90" idx="6"/>
            <a:endCxn id="10" idx="2"/>
          </p:cNvCxnSpPr>
          <p:nvPr/>
        </p:nvCxnSpPr>
        <p:spPr>
          <a:xfrm flipV="1">
            <a:off x="2434183" y="1412680"/>
            <a:ext cx="1763212" cy="499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CAA875-897A-4FF6-827A-E0ED506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79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6AD4D4EA-15FD-4C79-9340-0994581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D9E4-951C-4796-8E75-FF8DACA0DFC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EED9D-7094-4D74-8479-8E23ADA0714F}"/>
              </a:ext>
            </a:extLst>
          </p:cNvPr>
          <p:cNvSpPr/>
          <p:nvPr/>
        </p:nvSpPr>
        <p:spPr>
          <a:xfrm>
            <a:off x="295559" y="271707"/>
            <a:ext cx="4703993" cy="2409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FPGA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DE735-8117-4358-91DF-647599371277}"/>
              </a:ext>
            </a:extLst>
          </p:cNvPr>
          <p:cNvSpPr/>
          <p:nvPr/>
        </p:nvSpPr>
        <p:spPr>
          <a:xfrm>
            <a:off x="5935873" y="290099"/>
            <a:ext cx="2182661" cy="2277256"/>
          </a:xfrm>
          <a:prstGeom prst="roundRect">
            <a:avLst>
              <a:gd name="adj" fmla="val 845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982B9-03E1-4325-B51D-7B6DF9C10AB4}"/>
              </a:ext>
            </a:extLst>
          </p:cNvPr>
          <p:cNvSpPr/>
          <p:nvPr/>
        </p:nvSpPr>
        <p:spPr>
          <a:xfrm>
            <a:off x="3524783" y="638957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PCIe</a:t>
            </a:r>
            <a:r>
              <a:rPr lang="en-US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40034-DB92-446B-91C5-CE7C858896B0}"/>
              </a:ext>
            </a:extLst>
          </p:cNvPr>
          <p:cNvSpPr/>
          <p:nvPr/>
        </p:nvSpPr>
        <p:spPr>
          <a:xfrm>
            <a:off x="6062755" y="431360"/>
            <a:ext cx="1907930" cy="608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FPGA PCIe Drivers</a:t>
            </a:r>
          </a:p>
          <a:p>
            <a:pPr algn="ctr"/>
            <a:r>
              <a:rPr lang="en-US" sz="1000"/>
              <a:t>(pre-existing)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86553-8253-4D82-9C1D-B775FC7FFF9E}"/>
              </a:ext>
            </a:extLst>
          </p:cNvPr>
          <p:cNvCxnSpPr>
            <a:cxnSpLocks/>
          </p:cNvCxnSpPr>
          <p:nvPr/>
        </p:nvCxnSpPr>
        <p:spPr>
          <a:xfrm>
            <a:off x="4870006" y="843295"/>
            <a:ext cx="1192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C4EFE-BD6E-41CC-8C55-061805F5C68E}"/>
              </a:ext>
            </a:extLst>
          </p:cNvPr>
          <p:cNvSpPr/>
          <p:nvPr/>
        </p:nvSpPr>
        <p:spPr>
          <a:xfrm>
            <a:off x="6001941" y="1325983"/>
            <a:ext cx="2029559" cy="451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Software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8FCBC-3849-4B59-BE49-C89BE07A25E1}"/>
              </a:ext>
            </a:extLst>
          </p:cNvPr>
          <p:cNvSpPr/>
          <p:nvPr/>
        </p:nvSpPr>
        <p:spPr>
          <a:xfrm>
            <a:off x="6623539" y="2000412"/>
            <a:ext cx="1386061" cy="4513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D4D987-B2DE-4EA6-813F-36A42D48913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16570" y="1783459"/>
            <a:ext cx="0" cy="216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DAE96-B033-4D35-8478-EF72A41BB2C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7016720" y="1039495"/>
            <a:ext cx="1" cy="286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ED445EB1-7DF4-4BE8-98E7-06D061B73AB6}"/>
              </a:ext>
            </a:extLst>
          </p:cNvPr>
          <p:cNvSpPr/>
          <p:nvPr/>
        </p:nvSpPr>
        <p:spPr>
          <a:xfrm>
            <a:off x="873293" y="1566661"/>
            <a:ext cx="1560890" cy="691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  <a:p>
            <a:pPr algn="ctr"/>
            <a:r>
              <a:rPr lang="en-US" sz="1100" dirty="0"/>
              <a:t>(ESI enabled)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EE97CE7-508A-48B6-84D4-1E5FD410334F}"/>
              </a:ext>
            </a:extLst>
          </p:cNvPr>
          <p:cNvSpPr/>
          <p:nvPr/>
        </p:nvSpPr>
        <p:spPr>
          <a:xfrm>
            <a:off x="1692815" y="507626"/>
            <a:ext cx="1560890" cy="6458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Compress</a:t>
            </a:r>
          </a:p>
          <a:p>
            <a:pPr algn="ctr"/>
            <a:r>
              <a:rPr lang="en-US" sz="1000" dirty="0"/>
              <a:t>(ESI enabled)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B94958-97BD-4002-B884-D785CF1F2582}"/>
              </a:ext>
            </a:extLst>
          </p:cNvPr>
          <p:cNvCxnSpPr>
            <a:cxnSpLocks/>
            <a:stCxn id="10" idx="1"/>
            <a:endCxn id="92" idx="6"/>
          </p:cNvCxnSpPr>
          <p:nvPr/>
        </p:nvCxnSpPr>
        <p:spPr>
          <a:xfrm flipH="1" flipV="1">
            <a:off x="3253705" y="830567"/>
            <a:ext cx="271078" cy="19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F458310A-E6CA-4E1A-9FD7-7A08B556478D}"/>
              </a:ext>
            </a:extLst>
          </p:cNvPr>
          <p:cNvCxnSpPr>
            <a:cxnSpLocks/>
            <a:stCxn id="92" idx="4"/>
            <a:endCxn id="90" idx="7"/>
          </p:cNvCxnSpPr>
          <p:nvPr/>
        </p:nvCxnSpPr>
        <p:spPr>
          <a:xfrm rot="5400000">
            <a:off x="2082233" y="1276870"/>
            <a:ext cx="514391" cy="2676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BEEB79-1AB6-43D7-94B9-EC286140F390}"/>
              </a:ext>
            </a:extLst>
          </p:cNvPr>
          <p:cNvSpPr/>
          <p:nvPr/>
        </p:nvSpPr>
        <p:spPr>
          <a:xfrm>
            <a:off x="498551" y="2940473"/>
            <a:ext cx="1912327" cy="55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HLI instantiated / auto-generated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35D8C8-E5C5-4D4D-BED8-7BC96D165F14}"/>
              </a:ext>
            </a:extLst>
          </p:cNvPr>
          <p:cNvSpPr/>
          <p:nvPr/>
        </p:nvSpPr>
        <p:spPr>
          <a:xfrm>
            <a:off x="498550" y="3537905"/>
            <a:ext cx="1912326" cy="3575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Manually coded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0C25B0-AEB4-4428-812B-783686BEE481}"/>
              </a:ext>
            </a:extLst>
          </p:cNvPr>
          <p:cNvSpPr/>
          <p:nvPr/>
        </p:nvSpPr>
        <p:spPr>
          <a:xfrm>
            <a:off x="511011" y="3941335"/>
            <a:ext cx="1899866" cy="5575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ESI-enabled,</a:t>
            </a:r>
          </a:p>
          <a:p>
            <a:pPr algn="ctr"/>
            <a:r>
              <a:rPr lang="en-US" sz="1100" dirty="0"/>
              <a:t>manually coded module</a:t>
            </a:r>
            <a:endParaRPr lang="en-US" dirty="0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046F1E4-8C99-44E0-BED9-18239BCBECC4}"/>
              </a:ext>
            </a:extLst>
          </p:cNvPr>
          <p:cNvCxnSpPr>
            <a:cxnSpLocks/>
            <a:stCxn id="90" idx="6"/>
            <a:endCxn id="10" idx="2"/>
          </p:cNvCxnSpPr>
          <p:nvPr/>
        </p:nvCxnSpPr>
        <p:spPr>
          <a:xfrm flipV="1">
            <a:off x="2434183" y="1412680"/>
            <a:ext cx="1763212" cy="499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E6BECCD-EB37-4A59-A08D-50872B08A07F}"/>
              </a:ext>
            </a:extLst>
          </p:cNvPr>
          <p:cNvSpPr/>
          <p:nvPr/>
        </p:nvSpPr>
        <p:spPr>
          <a:xfrm>
            <a:off x="3223532" y="765883"/>
            <a:ext cx="306803" cy="306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88FBA-BA97-40B5-887F-4BC603D23310}"/>
              </a:ext>
            </a:extLst>
          </p:cNvPr>
          <p:cNvSpPr txBox="1"/>
          <p:nvPr/>
        </p:nvSpPr>
        <p:spPr>
          <a:xfrm>
            <a:off x="2744972" y="2897752"/>
            <a:ext cx="39494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struct </a:t>
            </a:r>
            <a:r>
              <a:rPr lang="en-US" sz="1600" dirty="0" err="1"/>
              <a:t>CompressEncrypt</a:t>
            </a:r>
            <a:r>
              <a:rPr lang="en-US" sz="1600" dirty="0"/>
              <a:t> {</a:t>
            </a:r>
          </a:p>
          <a:p>
            <a:r>
              <a:rPr lang="en-US" sz="1600" dirty="0"/>
              <a:t>    uint4 compression-level;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enum</a:t>
            </a:r>
            <a:r>
              <a:rPr lang="en-US" sz="1600" dirty="0"/>
              <a:t> { AES128, AES 192 } encryption-type;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enum</a:t>
            </a:r>
            <a:r>
              <a:rPr lang="en-US" sz="1600" dirty="0"/>
              <a:t> { GCM, CBC } encryption-mode;</a:t>
            </a:r>
          </a:p>
          <a:p>
            <a:r>
              <a:rPr lang="en-US" sz="1600" dirty="0"/>
              <a:t>    byte[256] encryption-key;</a:t>
            </a:r>
          </a:p>
          <a:p>
            <a:r>
              <a:rPr lang="en-US" sz="1600" dirty="0"/>
              <a:t>    list&lt;byte&gt; data;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064916-A440-44DC-8FBD-A0BB3A1EFDC6}"/>
              </a:ext>
            </a:extLst>
          </p:cNvPr>
          <p:cNvSpPr/>
          <p:nvPr/>
        </p:nvSpPr>
        <p:spPr>
          <a:xfrm>
            <a:off x="2814855" y="2651663"/>
            <a:ext cx="306803" cy="306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91AF27-2926-4957-B27F-0ED0DC886767}"/>
              </a:ext>
            </a:extLst>
          </p:cNvPr>
          <p:cNvGrpSpPr/>
          <p:nvPr/>
        </p:nvGrpSpPr>
        <p:grpSpPr>
          <a:xfrm>
            <a:off x="2148344" y="1219761"/>
            <a:ext cx="4546107" cy="5361240"/>
            <a:chOff x="2148344" y="1219761"/>
            <a:chExt cx="4546107" cy="53612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3D7F68-9996-47A1-BC4E-942682A54460}"/>
                </a:ext>
              </a:extLst>
            </p:cNvPr>
            <p:cNvSpPr/>
            <p:nvPr/>
          </p:nvSpPr>
          <p:spPr>
            <a:xfrm>
              <a:off x="2148344" y="1219761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AA090A-1F8B-45F7-85CF-49BD89386650}"/>
                </a:ext>
              </a:extLst>
            </p:cNvPr>
            <p:cNvSpPr txBox="1"/>
            <p:nvPr/>
          </p:nvSpPr>
          <p:spPr>
            <a:xfrm>
              <a:off x="2744972" y="5011341"/>
              <a:ext cx="39494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struct Encrypt {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enum</a:t>
              </a:r>
              <a:r>
                <a:rPr lang="en-US" sz="1600" dirty="0"/>
                <a:t> { AES128, AES 192 } encryption-type;</a:t>
              </a:r>
            </a:p>
            <a:p>
              <a:r>
                <a:rPr lang="en-US" sz="1600" dirty="0"/>
                <a:t>    </a:t>
              </a:r>
              <a:r>
                <a:rPr lang="en-US" sz="1600" dirty="0" err="1"/>
                <a:t>enum</a:t>
              </a:r>
              <a:r>
                <a:rPr lang="en-US" sz="1600" dirty="0"/>
                <a:t> { GCM, CBC } encryption-mode;</a:t>
              </a:r>
            </a:p>
            <a:p>
              <a:r>
                <a:rPr lang="en-US" sz="1600" dirty="0"/>
                <a:t>    byte[256] encryption-key;</a:t>
              </a:r>
            </a:p>
            <a:p>
              <a:r>
                <a:rPr lang="en-US" sz="1600" dirty="0"/>
                <a:t>    list&lt;byte&gt; compressed-data;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1060B2-413B-4DE3-B065-9A985212680E}"/>
                </a:ext>
              </a:extLst>
            </p:cNvPr>
            <p:cNvSpPr/>
            <p:nvPr/>
          </p:nvSpPr>
          <p:spPr>
            <a:xfrm>
              <a:off x="2814855" y="4768005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06DDA1-12C2-4B27-AF22-A7250885C0DF}"/>
              </a:ext>
            </a:extLst>
          </p:cNvPr>
          <p:cNvGrpSpPr/>
          <p:nvPr/>
        </p:nvGrpSpPr>
        <p:grpSpPr>
          <a:xfrm>
            <a:off x="3223532" y="1662493"/>
            <a:ext cx="7687767" cy="1814903"/>
            <a:chOff x="3223532" y="1662493"/>
            <a:chExt cx="7687767" cy="181490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5ABF14-99C2-42F0-835E-73917D09F168}"/>
                </a:ext>
              </a:extLst>
            </p:cNvPr>
            <p:cNvSpPr/>
            <p:nvPr/>
          </p:nvSpPr>
          <p:spPr>
            <a:xfrm>
              <a:off x="3223532" y="1662493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9A767E-A1B6-4F19-A9D7-190BCC025819}"/>
                </a:ext>
              </a:extLst>
            </p:cNvPr>
            <p:cNvSpPr txBox="1"/>
            <p:nvPr/>
          </p:nvSpPr>
          <p:spPr>
            <a:xfrm>
              <a:off x="7363084" y="3138842"/>
              <a:ext cx="3548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list&lt;byte&gt; compressed-encrypted-data;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5A08-4C52-40AC-A2ED-A233618DB89A}"/>
                </a:ext>
              </a:extLst>
            </p:cNvPr>
            <p:cNvSpPr/>
            <p:nvPr/>
          </p:nvSpPr>
          <p:spPr>
            <a:xfrm>
              <a:off x="7069011" y="3150710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F1026D-9702-410C-80D4-5212C24E2AF3}"/>
              </a:ext>
            </a:extLst>
          </p:cNvPr>
          <p:cNvGrpSpPr/>
          <p:nvPr/>
        </p:nvGrpSpPr>
        <p:grpSpPr>
          <a:xfrm>
            <a:off x="7016720" y="1398250"/>
            <a:ext cx="5154296" cy="3869794"/>
            <a:chOff x="7016720" y="1398250"/>
            <a:chExt cx="5154296" cy="38697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B373A4-9B99-4F3E-B44C-E29449B52179}"/>
                </a:ext>
              </a:extLst>
            </p:cNvPr>
            <p:cNvSpPr/>
            <p:nvPr/>
          </p:nvSpPr>
          <p:spPr>
            <a:xfrm>
              <a:off x="7655792" y="1398250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BA7A2D-68F6-4D09-8BFC-AD05DB6F545A}"/>
                </a:ext>
              </a:extLst>
            </p:cNvPr>
            <p:cNvSpPr txBox="1"/>
            <p:nvPr/>
          </p:nvSpPr>
          <p:spPr>
            <a:xfrm>
              <a:off x="7016720" y="4190826"/>
              <a:ext cx="515429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class </a:t>
              </a:r>
              <a:r>
                <a:rPr lang="en-US" sz="1600" dirty="0" err="1"/>
                <a:t>CompressEncryptAccelerator</a:t>
              </a:r>
              <a:r>
                <a:rPr lang="en-US" sz="1600" dirty="0"/>
                <a:t> {</a:t>
              </a:r>
            </a:p>
            <a:p>
              <a:r>
                <a:rPr lang="en-US" sz="1600" dirty="0"/>
                <a:t>    void </a:t>
              </a:r>
              <a:r>
                <a:rPr lang="en-US" sz="1600" dirty="0" err="1"/>
                <a:t>SendCompressEncrypt</a:t>
              </a:r>
              <a:r>
                <a:rPr lang="en-US" sz="1600" dirty="0"/>
                <a:t>(struct </a:t>
              </a:r>
              <a:r>
                <a:rPr lang="en-US" sz="1600" dirty="0" err="1"/>
                <a:t>CompressEncrypt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void </a:t>
              </a:r>
              <a:r>
                <a:rPr lang="en-US" sz="1600" dirty="0" err="1"/>
                <a:t>RecvData</a:t>
              </a:r>
              <a:r>
                <a:rPr lang="en-US" sz="1600" dirty="0"/>
                <a:t>(list&lt;byte&gt;&amp; </a:t>
              </a:r>
              <a:r>
                <a:rPr lang="en-US" sz="1600" dirty="0" err="1"/>
                <a:t>compressed_encrypted_data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4844E3-F633-49E5-8E4D-C62CAA4AF58D}"/>
                </a:ext>
              </a:extLst>
            </p:cNvPr>
            <p:cNvSpPr/>
            <p:nvPr/>
          </p:nvSpPr>
          <p:spPr>
            <a:xfrm>
              <a:off x="7069011" y="3944087"/>
              <a:ext cx="306803" cy="306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82A442-8C95-4D58-9C76-F25B07D4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24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6AD4D4EA-15FD-4C79-9340-0994581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D9E4-951C-4796-8E75-FF8DACA0DFC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EED9D-7094-4D74-8479-8E23ADA0714F}"/>
              </a:ext>
            </a:extLst>
          </p:cNvPr>
          <p:cNvSpPr/>
          <p:nvPr/>
        </p:nvSpPr>
        <p:spPr>
          <a:xfrm>
            <a:off x="295559" y="271707"/>
            <a:ext cx="4703993" cy="2409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FPGA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DE735-8117-4358-91DF-647599371277}"/>
              </a:ext>
            </a:extLst>
          </p:cNvPr>
          <p:cNvSpPr/>
          <p:nvPr/>
        </p:nvSpPr>
        <p:spPr>
          <a:xfrm>
            <a:off x="5935873" y="290098"/>
            <a:ext cx="2182661" cy="3319967"/>
          </a:xfrm>
          <a:prstGeom prst="roundRect">
            <a:avLst>
              <a:gd name="adj" fmla="val 845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/>
              <a:t>Host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982B9-03E1-4325-B51D-7B6DF9C10AB4}"/>
              </a:ext>
            </a:extLst>
          </p:cNvPr>
          <p:cNvSpPr/>
          <p:nvPr/>
        </p:nvSpPr>
        <p:spPr>
          <a:xfrm>
            <a:off x="3524783" y="638957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PCIe</a:t>
            </a:r>
            <a:r>
              <a:rPr lang="en-US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40034-DB92-446B-91C5-CE7C858896B0}"/>
              </a:ext>
            </a:extLst>
          </p:cNvPr>
          <p:cNvSpPr/>
          <p:nvPr/>
        </p:nvSpPr>
        <p:spPr>
          <a:xfrm>
            <a:off x="6062755" y="431360"/>
            <a:ext cx="1907930" cy="608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FPGA PCIe Drivers</a:t>
            </a:r>
          </a:p>
          <a:p>
            <a:pPr algn="ctr"/>
            <a:r>
              <a:rPr lang="en-US" sz="1000"/>
              <a:t>(pre-existing)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86553-8253-4D82-9C1D-B775FC7FFF9E}"/>
              </a:ext>
            </a:extLst>
          </p:cNvPr>
          <p:cNvCxnSpPr>
            <a:cxnSpLocks/>
          </p:cNvCxnSpPr>
          <p:nvPr/>
        </p:nvCxnSpPr>
        <p:spPr>
          <a:xfrm>
            <a:off x="4870006" y="843295"/>
            <a:ext cx="1192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C4EFE-BD6E-41CC-8C55-061805F5C68E}"/>
              </a:ext>
            </a:extLst>
          </p:cNvPr>
          <p:cNvSpPr/>
          <p:nvPr/>
        </p:nvSpPr>
        <p:spPr>
          <a:xfrm>
            <a:off x="6001941" y="1325983"/>
            <a:ext cx="2029559" cy="451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Software 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8FCBC-3849-4B59-BE49-C89BE07A25E1}"/>
              </a:ext>
            </a:extLst>
          </p:cNvPr>
          <p:cNvSpPr/>
          <p:nvPr/>
        </p:nvSpPr>
        <p:spPr>
          <a:xfrm>
            <a:off x="6623539" y="2000412"/>
            <a:ext cx="1386061" cy="4513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8219B1-50F7-434E-91DA-964D6A0AB3C3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275845" y="1809464"/>
            <a:ext cx="773018" cy="708735"/>
          </a:xfrm>
          <a:prstGeom prst="bentConnector3">
            <a:avLst>
              <a:gd name="adj1" fmla="val 18274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6BD1A-175E-4594-A6D7-E3961EF4B166}"/>
              </a:ext>
            </a:extLst>
          </p:cNvPr>
          <p:cNvSpPr/>
          <p:nvPr/>
        </p:nvSpPr>
        <p:spPr>
          <a:xfrm>
            <a:off x="6001941" y="2550340"/>
            <a:ext cx="1582616" cy="608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High-level debugger 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D4D987-B2DE-4EA6-813F-36A42D48913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16570" y="1783459"/>
            <a:ext cx="0" cy="216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DAE96-B033-4D35-8478-EF72A41BB2C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7016720" y="1039495"/>
            <a:ext cx="1" cy="286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5880C-2BBE-4D8F-9FDA-FBA754C458C1}"/>
              </a:ext>
            </a:extLst>
          </p:cNvPr>
          <p:cNvSpPr/>
          <p:nvPr/>
        </p:nvSpPr>
        <p:spPr>
          <a:xfrm>
            <a:off x="481462" y="895806"/>
            <a:ext cx="933400" cy="477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Performance monitor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2C8D2B1-05D9-41F1-A642-351F01B625FB}"/>
              </a:ext>
            </a:extLst>
          </p:cNvPr>
          <p:cNvSpPr/>
          <p:nvPr/>
        </p:nvSpPr>
        <p:spPr>
          <a:xfrm>
            <a:off x="3082516" y="2148075"/>
            <a:ext cx="779564" cy="357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Debugger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445EB1-7DF4-4BE8-98E7-06D061B73AB6}"/>
              </a:ext>
            </a:extLst>
          </p:cNvPr>
          <p:cNvSpPr/>
          <p:nvPr/>
        </p:nvSpPr>
        <p:spPr>
          <a:xfrm>
            <a:off x="873293" y="1566661"/>
            <a:ext cx="1560890" cy="691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  <a:p>
            <a:pPr algn="ctr"/>
            <a:r>
              <a:rPr lang="en-US" sz="1100" dirty="0"/>
              <a:t>(ESI enabled)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EE97CE7-508A-48B6-84D4-1E5FD410334F}"/>
              </a:ext>
            </a:extLst>
          </p:cNvPr>
          <p:cNvSpPr/>
          <p:nvPr/>
        </p:nvSpPr>
        <p:spPr>
          <a:xfrm>
            <a:off x="1692815" y="507626"/>
            <a:ext cx="1560890" cy="6458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Compress</a:t>
            </a:r>
          </a:p>
          <a:p>
            <a:pPr algn="ctr"/>
            <a:r>
              <a:rPr lang="en-US" sz="1000" dirty="0"/>
              <a:t>(ESI enabled)</a:t>
            </a:r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B94958-97BD-4002-B884-D785CF1F2582}"/>
              </a:ext>
            </a:extLst>
          </p:cNvPr>
          <p:cNvCxnSpPr>
            <a:cxnSpLocks/>
            <a:stCxn id="10" idx="1"/>
            <a:endCxn id="92" idx="6"/>
          </p:cNvCxnSpPr>
          <p:nvPr/>
        </p:nvCxnSpPr>
        <p:spPr>
          <a:xfrm flipH="1" flipV="1">
            <a:off x="3253705" y="830567"/>
            <a:ext cx="271078" cy="19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F458310A-E6CA-4E1A-9FD7-7A08B556478D}"/>
              </a:ext>
            </a:extLst>
          </p:cNvPr>
          <p:cNvCxnSpPr>
            <a:cxnSpLocks/>
            <a:stCxn id="92" idx="4"/>
            <a:endCxn id="90" idx="7"/>
          </p:cNvCxnSpPr>
          <p:nvPr/>
        </p:nvCxnSpPr>
        <p:spPr>
          <a:xfrm rot="5400000">
            <a:off x="2082233" y="1276870"/>
            <a:ext cx="514391" cy="2676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5A452DE-D944-49A8-8A69-85CA8A0FF70C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388723" y="1829696"/>
            <a:ext cx="83575" cy="318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AA7A25-AA11-43B5-82BE-E128A49A4A8C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1414862" y="1134794"/>
            <a:ext cx="996014" cy="238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BEEB79-1AB6-43D7-94B9-EC286140F390}"/>
              </a:ext>
            </a:extLst>
          </p:cNvPr>
          <p:cNvSpPr/>
          <p:nvPr/>
        </p:nvSpPr>
        <p:spPr>
          <a:xfrm>
            <a:off x="498551" y="2940473"/>
            <a:ext cx="1912327" cy="55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HLI instantiated / auto-generated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35D8C8-E5C5-4D4D-BED8-7BC96D165F14}"/>
              </a:ext>
            </a:extLst>
          </p:cNvPr>
          <p:cNvSpPr/>
          <p:nvPr/>
        </p:nvSpPr>
        <p:spPr>
          <a:xfrm>
            <a:off x="498550" y="3537905"/>
            <a:ext cx="1912326" cy="3575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Manually coded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0C25B0-AEB4-4428-812B-783686BEE481}"/>
              </a:ext>
            </a:extLst>
          </p:cNvPr>
          <p:cNvSpPr/>
          <p:nvPr/>
        </p:nvSpPr>
        <p:spPr>
          <a:xfrm>
            <a:off x="511011" y="3941335"/>
            <a:ext cx="1899866" cy="5575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ESI-enabled,</a:t>
            </a:r>
          </a:p>
          <a:p>
            <a:pPr algn="ctr"/>
            <a:r>
              <a:rPr lang="en-US" sz="1100" dirty="0"/>
              <a:t>manually coded module</a:t>
            </a:r>
            <a:endParaRPr lang="en-US" dirty="0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046F1E4-8C99-44E0-BED9-18239BCBECC4}"/>
              </a:ext>
            </a:extLst>
          </p:cNvPr>
          <p:cNvCxnSpPr>
            <a:cxnSpLocks/>
            <a:stCxn id="90" idx="6"/>
            <a:endCxn id="10" idx="2"/>
          </p:cNvCxnSpPr>
          <p:nvPr/>
        </p:nvCxnSpPr>
        <p:spPr>
          <a:xfrm flipV="1">
            <a:off x="2434183" y="1412680"/>
            <a:ext cx="1763212" cy="4996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97FB30-AFD3-468E-B279-E696888E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845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43833BC7-975E-42C1-A059-77F1DF60C662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5974963" y="2475890"/>
            <a:ext cx="672162" cy="50680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5309B87-A3C2-493E-B7A1-DA001FD08E3C}"/>
              </a:ext>
            </a:extLst>
          </p:cNvPr>
          <p:cNvCxnSpPr>
            <a:stCxn id="96" idx="6"/>
            <a:endCxn id="97" idx="6"/>
          </p:cNvCxnSpPr>
          <p:nvPr/>
        </p:nvCxnSpPr>
        <p:spPr>
          <a:xfrm flipH="1">
            <a:off x="3925764" y="2398814"/>
            <a:ext cx="1584082" cy="1978533"/>
          </a:xfrm>
          <a:prstGeom prst="curvedConnector3">
            <a:avLst>
              <a:gd name="adj1" fmla="val -1071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EED9D-7094-4D74-8479-8E23ADA0714F}"/>
              </a:ext>
            </a:extLst>
          </p:cNvPr>
          <p:cNvSpPr/>
          <p:nvPr/>
        </p:nvSpPr>
        <p:spPr>
          <a:xfrm>
            <a:off x="905608" y="659423"/>
            <a:ext cx="6972300" cy="2409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Infrastructure FPGA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38F28-6CD7-420F-B092-E5869BFC4C2F}"/>
              </a:ext>
            </a:extLst>
          </p:cNvPr>
          <p:cNvSpPr/>
          <p:nvPr/>
        </p:nvSpPr>
        <p:spPr>
          <a:xfrm>
            <a:off x="905607" y="3789485"/>
            <a:ext cx="5125915" cy="24090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Network FPGA(s)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DE735-8117-4358-91DF-647599371277}"/>
              </a:ext>
            </a:extLst>
          </p:cNvPr>
          <p:cNvSpPr/>
          <p:nvPr/>
        </p:nvSpPr>
        <p:spPr>
          <a:xfrm>
            <a:off x="8771792" y="659423"/>
            <a:ext cx="2514600" cy="53808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Host 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982B9-03E1-4325-B51D-7B6DF9C10AB4}"/>
              </a:ext>
            </a:extLst>
          </p:cNvPr>
          <p:cNvSpPr/>
          <p:nvPr/>
        </p:nvSpPr>
        <p:spPr>
          <a:xfrm>
            <a:off x="6532685" y="1028705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PCIe</a:t>
            </a:r>
            <a:r>
              <a:rPr lang="en-US"/>
              <a:t>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40034-DB92-446B-91C5-CE7C858896B0}"/>
              </a:ext>
            </a:extLst>
          </p:cNvPr>
          <p:cNvSpPr/>
          <p:nvPr/>
        </p:nvSpPr>
        <p:spPr>
          <a:xfrm>
            <a:off x="8771791" y="1028705"/>
            <a:ext cx="2088167" cy="1025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Drivers, OS, and possible hypervisor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86553-8253-4D82-9C1D-B775FC7FFF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77908" y="1415567"/>
            <a:ext cx="893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C4EFE-BD6E-41CC-8C55-061805F5C68E}"/>
              </a:ext>
            </a:extLst>
          </p:cNvPr>
          <p:cNvSpPr/>
          <p:nvPr/>
        </p:nvSpPr>
        <p:spPr>
          <a:xfrm>
            <a:off x="8934448" y="2302848"/>
            <a:ext cx="2029559" cy="451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Software API (</a:t>
            </a:r>
            <a:r>
              <a:rPr lang="en-US" err="1"/>
              <a:t>PCIe</a:t>
            </a:r>
            <a:r>
              <a:rPr lang="en-US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8FCBC-3849-4B59-BE49-C89BE07A25E1}"/>
              </a:ext>
            </a:extLst>
          </p:cNvPr>
          <p:cNvSpPr/>
          <p:nvPr/>
        </p:nvSpPr>
        <p:spPr>
          <a:xfrm>
            <a:off x="9847381" y="4673825"/>
            <a:ext cx="1304192" cy="4513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8219B1-50F7-434E-91DA-964D6A0AB3C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9264533" y="3438881"/>
            <a:ext cx="1919638" cy="550249"/>
          </a:xfrm>
          <a:prstGeom prst="bentConnector3">
            <a:avLst>
              <a:gd name="adj1" fmla="val 12442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E6BD1A-175E-4594-A6D7-E3961EF4B166}"/>
              </a:ext>
            </a:extLst>
          </p:cNvPr>
          <p:cNvSpPr/>
          <p:nvPr/>
        </p:nvSpPr>
        <p:spPr>
          <a:xfrm>
            <a:off x="8845061" y="3094876"/>
            <a:ext cx="1582616" cy="608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High-level debugger UI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D4D987-B2DE-4EA6-813F-36A42D48913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9636369" y="2754187"/>
            <a:ext cx="312859" cy="340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DAE96-B033-4D35-8478-EF72A41BB2C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9815875" y="2053734"/>
            <a:ext cx="133353" cy="249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CFA742C-F329-4992-85CA-36620225908C}"/>
              </a:ext>
            </a:extLst>
          </p:cNvPr>
          <p:cNvSpPr/>
          <p:nvPr/>
        </p:nvSpPr>
        <p:spPr>
          <a:xfrm>
            <a:off x="6096000" y="2283793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Ethernet Interface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AF40C0-8610-41D3-B91F-459FB24DB097}"/>
              </a:ext>
            </a:extLst>
          </p:cNvPr>
          <p:cNvSpPr/>
          <p:nvPr/>
        </p:nvSpPr>
        <p:spPr>
          <a:xfrm>
            <a:off x="6683619" y="4075226"/>
            <a:ext cx="1345223" cy="9935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 Network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6B9F7-D7A8-46B0-850E-CD18B8BF33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56231" y="3068515"/>
            <a:ext cx="0" cy="1006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60B0D6B-57D2-464C-B0EF-EB0EBCF51A36}"/>
              </a:ext>
            </a:extLst>
          </p:cNvPr>
          <p:cNvSpPr/>
          <p:nvPr/>
        </p:nvSpPr>
        <p:spPr>
          <a:xfrm>
            <a:off x="4686299" y="4185125"/>
            <a:ext cx="1345223" cy="7737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Ethernet Interface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1243ED-9B16-4907-B19A-F8DEE9FBDF55}"/>
              </a:ext>
            </a:extLst>
          </p:cNvPr>
          <p:cNvCxnSpPr>
            <a:cxnSpLocks/>
            <a:stCxn id="42" idx="1"/>
            <a:endCxn id="50" idx="3"/>
          </p:cNvCxnSpPr>
          <p:nvPr/>
        </p:nvCxnSpPr>
        <p:spPr>
          <a:xfrm flipH="1">
            <a:off x="6031522" y="4571987"/>
            <a:ext cx="6520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542558-A529-49CB-87B8-BCFA8061178E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8028842" y="4571987"/>
            <a:ext cx="816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623BEF-44FE-4827-8539-33B44A9C7388}"/>
              </a:ext>
            </a:extLst>
          </p:cNvPr>
          <p:cNvSpPr/>
          <p:nvPr/>
        </p:nvSpPr>
        <p:spPr>
          <a:xfrm rot="16200000">
            <a:off x="8553997" y="4573448"/>
            <a:ext cx="1234223" cy="652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Software API (net)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18F11C-5265-47D4-B48B-5EA06054DF00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9497156" y="4899495"/>
            <a:ext cx="350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5880C-2BBE-4D8F-9FDA-FBA754C458C1}"/>
              </a:ext>
            </a:extLst>
          </p:cNvPr>
          <p:cNvSpPr/>
          <p:nvPr/>
        </p:nvSpPr>
        <p:spPr>
          <a:xfrm>
            <a:off x="2916390" y="1025045"/>
            <a:ext cx="1409699" cy="357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Perf monitor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2C8D2B1-05D9-41F1-A642-351F01B625FB}"/>
              </a:ext>
            </a:extLst>
          </p:cNvPr>
          <p:cNvSpPr/>
          <p:nvPr/>
        </p:nvSpPr>
        <p:spPr>
          <a:xfrm>
            <a:off x="3286489" y="2528517"/>
            <a:ext cx="1134207" cy="357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Debugger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D445EB1-7DF4-4BE8-98E7-06D061B73AB6}"/>
              </a:ext>
            </a:extLst>
          </p:cNvPr>
          <p:cNvSpPr/>
          <p:nvPr/>
        </p:nvSpPr>
        <p:spPr>
          <a:xfrm>
            <a:off x="1166446" y="849933"/>
            <a:ext cx="1109565" cy="691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</a:p>
          <a:p>
            <a:pPr algn="ctr"/>
            <a:r>
              <a:rPr lang="en-US" sz="1100" dirty="0"/>
              <a:t>(OpenCL)</a:t>
            </a:r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A867F8-F7DC-4C70-BD67-1FA95C761F79}"/>
              </a:ext>
            </a:extLst>
          </p:cNvPr>
          <p:cNvSpPr/>
          <p:nvPr/>
        </p:nvSpPr>
        <p:spPr>
          <a:xfrm>
            <a:off x="905607" y="1969904"/>
            <a:ext cx="2044945" cy="52344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EE97CE7-508A-48B6-84D4-1E5FD410334F}"/>
              </a:ext>
            </a:extLst>
          </p:cNvPr>
          <p:cNvSpPr/>
          <p:nvPr/>
        </p:nvSpPr>
        <p:spPr>
          <a:xfrm>
            <a:off x="5171343" y="895342"/>
            <a:ext cx="914400" cy="6458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 (RTL)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B51013A-4499-4996-9E60-0E004AF8B65A}"/>
              </a:ext>
            </a:extLst>
          </p:cNvPr>
          <p:cNvSpPr/>
          <p:nvPr/>
        </p:nvSpPr>
        <p:spPr>
          <a:xfrm>
            <a:off x="3319828" y="5345987"/>
            <a:ext cx="914400" cy="4220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1A73221-3635-45CB-B181-2AC87B74BBF6}"/>
              </a:ext>
            </a:extLst>
          </p:cNvPr>
          <p:cNvSpPr/>
          <p:nvPr/>
        </p:nvSpPr>
        <p:spPr>
          <a:xfrm>
            <a:off x="1476379" y="5094576"/>
            <a:ext cx="914400" cy="4220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346ED7B-1CF8-4663-BF00-2C02A7877A78}"/>
              </a:ext>
            </a:extLst>
          </p:cNvPr>
          <p:cNvSpPr/>
          <p:nvPr/>
        </p:nvSpPr>
        <p:spPr>
          <a:xfrm>
            <a:off x="1166447" y="4071367"/>
            <a:ext cx="914400" cy="4220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605E62B-ECCA-42DF-A3B3-D0A6F4D18AB6}"/>
              </a:ext>
            </a:extLst>
          </p:cNvPr>
          <p:cNvSpPr/>
          <p:nvPr/>
        </p:nvSpPr>
        <p:spPr>
          <a:xfrm>
            <a:off x="4595446" y="2187798"/>
            <a:ext cx="914400" cy="4220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CE7C617-411F-4B99-8E91-380AAD596EA2}"/>
              </a:ext>
            </a:extLst>
          </p:cNvPr>
          <p:cNvSpPr/>
          <p:nvPr/>
        </p:nvSpPr>
        <p:spPr>
          <a:xfrm>
            <a:off x="3011364" y="4166331"/>
            <a:ext cx="914400" cy="4220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</a:t>
            </a:r>
          </a:p>
          <a:p>
            <a:pPr algn="ctr"/>
            <a:r>
              <a:rPr lang="en-US" sz="1100" dirty="0"/>
              <a:t>Module</a:t>
            </a:r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270474-3F1A-40C3-B69B-DBBDBF678F76}"/>
              </a:ext>
            </a:extLst>
          </p:cNvPr>
          <p:cNvCxnSpPr>
            <a:stCxn id="97" idx="2"/>
            <a:endCxn id="95" idx="6"/>
          </p:cNvCxnSpPr>
          <p:nvPr/>
        </p:nvCxnSpPr>
        <p:spPr>
          <a:xfrm flipH="1" flipV="1">
            <a:off x="2080847" y="4282383"/>
            <a:ext cx="930517" cy="94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4DB0B24-22DB-43C2-A060-0405A73D851E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>
            <a:off x="1623647" y="4493398"/>
            <a:ext cx="309932" cy="60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5BA613C-80D5-4C3D-8C8B-FC5FFBBC5BDE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2390779" y="5305592"/>
            <a:ext cx="929049" cy="251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B94958-97BD-4002-B884-D785CF1F2582}"/>
              </a:ext>
            </a:extLst>
          </p:cNvPr>
          <p:cNvCxnSpPr>
            <a:cxnSpLocks/>
            <a:stCxn id="10" idx="1"/>
            <a:endCxn id="92" idx="6"/>
          </p:cNvCxnSpPr>
          <p:nvPr/>
        </p:nvCxnSpPr>
        <p:spPr>
          <a:xfrm flipH="1" flipV="1">
            <a:off x="6085743" y="1218283"/>
            <a:ext cx="446942" cy="197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F19DB0E-4BE1-4A4B-9CA4-02EEAF8DFE6D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1721229" y="1541223"/>
            <a:ext cx="206851" cy="42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3F7C61-82A3-42F7-8E36-50958741B0B1}"/>
              </a:ext>
            </a:extLst>
          </p:cNvPr>
          <p:cNvCxnSpPr>
            <a:cxnSpLocks/>
            <a:stCxn id="91" idx="6"/>
            <a:endCxn id="96" idx="2"/>
          </p:cNvCxnSpPr>
          <p:nvPr/>
        </p:nvCxnSpPr>
        <p:spPr>
          <a:xfrm>
            <a:off x="2950552" y="2231627"/>
            <a:ext cx="1644894" cy="167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F458310A-E6CA-4E1A-9FD7-7A08B556478D}"/>
              </a:ext>
            </a:extLst>
          </p:cNvPr>
          <p:cNvCxnSpPr>
            <a:cxnSpLocks/>
            <a:stCxn id="92" idx="3"/>
            <a:endCxn id="90" idx="5"/>
          </p:cNvCxnSpPr>
          <p:nvPr/>
        </p:nvCxnSpPr>
        <p:spPr>
          <a:xfrm rot="5400000" flipH="1">
            <a:off x="3706062" y="-152556"/>
            <a:ext cx="6650" cy="3191735"/>
          </a:xfrm>
          <a:prstGeom prst="curvedConnector3">
            <a:avLst>
              <a:gd name="adj1" fmla="val -485995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5A452DE-D944-49A8-8A69-85CA8A0FF70C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777028" y="2302848"/>
            <a:ext cx="76565" cy="225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AA7A25-AA11-43B5-82BE-E128A49A4A8C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3621239" y="1382594"/>
            <a:ext cx="1" cy="388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BEEB79-1AB6-43D7-94B9-EC286140F390}"/>
              </a:ext>
            </a:extLst>
          </p:cNvPr>
          <p:cNvSpPr/>
          <p:nvPr/>
        </p:nvSpPr>
        <p:spPr>
          <a:xfrm>
            <a:off x="6400066" y="5170586"/>
            <a:ext cx="1912327" cy="55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ESI instantiated / auto-generated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35D8C8-E5C5-4D4D-BED8-7BC96D165F14}"/>
              </a:ext>
            </a:extLst>
          </p:cNvPr>
          <p:cNvSpPr/>
          <p:nvPr/>
        </p:nvSpPr>
        <p:spPr>
          <a:xfrm>
            <a:off x="6400065" y="5768018"/>
            <a:ext cx="1912326" cy="3575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Manually coded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0C25B0-AEB4-4428-812B-783686BEE481}"/>
              </a:ext>
            </a:extLst>
          </p:cNvPr>
          <p:cNvSpPr/>
          <p:nvPr/>
        </p:nvSpPr>
        <p:spPr>
          <a:xfrm>
            <a:off x="6412526" y="6171448"/>
            <a:ext cx="1899866" cy="5575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ESI-enabled,</a:t>
            </a:r>
          </a:p>
          <a:p>
            <a:pPr algn="ctr"/>
            <a:r>
              <a:rPr lang="en-US" sz="1100" dirty="0"/>
              <a:t>manually coded module</a:t>
            </a:r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6AD4D4EA-15FD-4C79-9340-0994581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D9E4-951C-4796-8E75-FF8DACA0DFC1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83153-055B-46A0-B955-3DB03514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303" y="6356350"/>
            <a:ext cx="4114800" cy="365125"/>
          </a:xfrm>
        </p:spPr>
        <p:txBody>
          <a:bodyPr/>
          <a:lstStyle/>
          <a:p>
            <a:r>
              <a:rPr lang="en-US" dirty="0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208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669-6E04-428D-B3AD-B0DB4423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BEBF-EC74-4FD8-9CD7-71DFCB5B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Composability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Inter-language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Type checking to reduce bugs at interface boundaries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Correct-by-construction building of communication fabric (including clock domain crossings)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Automated decision making about the physical signaling between modules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Automated, typed software API generation which bridges over PCIe, network, or simulation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Automated endianness conversions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Automatic pipelining and floor planning to reduce timing closure pressure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Compatibility between modules with different bandwidths (automatic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gearboxing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Type and signal aware debuggers/monitors in communication fabric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Common interface for board support packages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Extensible services to support global resources (e.g. telemetry)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599A-F72B-446F-B6ED-810D9B77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45D93-A867-41F5-A96A-2CD2482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8F4F-FCCA-4112-A355-49D1CD69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EF3D-9D71-4028-AEB9-3B8E3DDA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hardware communication model/representation</a:t>
            </a:r>
          </a:p>
          <a:p>
            <a:pPr lvl="1"/>
            <a:r>
              <a:rPr lang="en-US" dirty="0"/>
              <a:t>My mental model is dataflow</a:t>
            </a:r>
          </a:p>
          <a:p>
            <a:pPr lvl="1"/>
            <a:r>
              <a:rPr lang="en-US" dirty="0"/>
              <a:t>This isn’t the only way to model this</a:t>
            </a:r>
          </a:p>
          <a:p>
            <a:r>
              <a:rPr lang="en-US" dirty="0"/>
              <a:t>Standardize interconnect type system</a:t>
            </a:r>
          </a:p>
          <a:p>
            <a:pPr lvl="1"/>
            <a:r>
              <a:rPr lang="en-US" dirty="0"/>
              <a:t>int, bit, byte, bool</a:t>
            </a:r>
          </a:p>
          <a:p>
            <a:pPr lvl="1"/>
            <a:r>
              <a:rPr lang="en-US" dirty="0"/>
              <a:t>struct, array</a:t>
            </a:r>
          </a:p>
          <a:p>
            <a:pPr lvl="1"/>
            <a:r>
              <a:rPr lang="en-US" dirty="0"/>
              <a:t>parameterized-width floats, fixed-point</a:t>
            </a:r>
          </a:p>
          <a:p>
            <a:pPr lvl="1"/>
            <a:r>
              <a:rPr lang="en-US" dirty="0"/>
              <a:t>lists (variably-sized)</a:t>
            </a:r>
          </a:p>
          <a:p>
            <a:r>
              <a:rPr lang="en-US" dirty="0"/>
              <a:t>Standardize BSP interfaces</a:t>
            </a:r>
          </a:p>
          <a:p>
            <a:pPr lvl="1"/>
            <a:r>
              <a:rPr lang="en-US" dirty="0"/>
              <a:t>ESI “services”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AEF1-7125-47E2-956B-5EA04ADA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Microsoft.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A003C-6ED9-42DA-84A0-66AEA0BE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D846-CB28-4EE7-9F0E-047E60E1B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3554B611DC445AD37915724D0E962" ma:contentTypeVersion="12" ma:contentTypeDescription="Create a new document." ma:contentTypeScope="" ma:versionID="11c4ea92d1d63db7ba3dbcf493d2706b">
  <xsd:schema xmlns:xsd="http://www.w3.org/2001/XMLSchema" xmlns:xs="http://www.w3.org/2001/XMLSchema" xmlns:p="http://schemas.microsoft.com/office/2006/metadata/properties" xmlns:ns2="f4c1fa36-1250-4ce6-ac28-b9ae947b3597" xmlns:ns3="a13b158c-2ee5-4266-b0de-43f9b2457831" targetNamespace="http://schemas.microsoft.com/office/2006/metadata/properties" ma:root="true" ma:fieldsID="5403d5b8691f5c937d850e3120af7ef9" ns2:_="" ns3:_="">
    <xsd:import namespace="f4c1fa36-1250-4ce6-ac28-b9ae947b3597"/>
    <xsd:import namespace="a13b158c-2ee5-4266-b0de-43f9b2457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1fa36-1250-4ce6-ac28-b9ae947b35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b158c-2ee5-4266-b0de-43f9b24578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374807-5D36-4A82-BA13-17853FBF7892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13b158c-2ee5-4266-b0de-43f9b2457831"/>
    <ds:schemaRef ds:uri="f4c1fa36-1250-4ce6-ac28-b9ae947b359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84B596-B3ED-4ACE-B57F-5D994C22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C6FE3E-6561-40C5-8421-EFA3A3B40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c1fa36-1250-4ce6-ac28-b9ae947b3597"/>
    <ds:schemaRef ds:uri="a13b158c-2ee5-4266-b0de-43f9b2457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603</Words>
  <Application>Microsoft Office PowerPoint</Application>
  <PresentationFormat>Widescreen</PresentationFormat>
  <Paragraphs>218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 Elastic Silicon Interconnect</vt:lpstr>
      <vt:lpstr>Elastic Silicon Interconnect (ESI) project</vt:lpstr>
      <vt:lpstr>PowerPoint Presentation</vt:lpstr>
      <vt:lpstr>PowerPoint Presentation</vt:lpstr>
      <vt:lpstr>PowerPoint Presentation</vt:lpstr>
      <vt:lpstr>PowerPoint Presentation</vt:lpstr>
      <vt:lpstr>Benefits </vt:lpstr>
      <vt:lpstr>Goals for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Demme</dc:creator>
  <cp:lastModifiedBy>John Demme</cp:lastModifiedBy>
  <cp:revision>1</cp:revision>
  <dcterms:created xsi:type="dcterms:W3CDTF">2019-12-30T20:11:01Z</dcterms:created>
  <dcterms:modified xsi:type="dcterms:W3CDTF">2020-06-09T19:01:02Z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jodemme@microsoft.com</vt:lpwstr>
  </property>
  <property fmtid="{D5CDD505-2E9C-101B-9397-08002B2CF9AE}" pid="5" name="MSIP_Label_f42aa342-8706-4288-bd11-ebb85995028c_SetDate">
    <vt:lpwstr>2019-12-30T20:11:47.4804062Z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0e7720f2-a058-4f28-94ac-68968c40da8f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0x010100A0C3554B611DC445AD37915724D0E962</vt:lpwstr>
  </property>
</Properties>
</file>