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30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50333" autoAdjust="0"/>
  </p:normalViewPr>
  <p:slideViewPr>
    <p:cSldViewPr snapToGrid="0">
      <p:cViewPr varScale="1">
        <p:scale>
          <a:sx n="82" d="100"/>
          <a:sy n="82" d="100"/>
        </p:scale>
        <p:origin x="631" y="2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0CBBC-E782-42DE-8BA8-53B10C17D0D7}"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E0491-3717-4E51-9670-3BE3A65A7548}" type="slidenum">
              <a:rPr lang="en-US" smtClean="0"/>
              <a:t>‹#›</a:t>
            </a:fld>
            <a:endParaRPr lang="en-US"/>
          </a:p>
        </p:txBody>
      </p:sp>
    </p:spTree>
    <p:extLst>
      <p:ext uri="{BB962C8B-B14F-4D97-AF65-F5344CB8AC3E}">
        <p14:creationId xmlns:p14="http://schemas.microsoft.com/office/powerpoint/2010/main" val="1936711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368A0-0039-1CE8-2E93-C40DF75E66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940626-06CA-C432-860B-9D119EFCE7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EA96AC-538C-97C1-0934-4903F7FDA75C}"/>
              </a:ext>
            </a:extLst>
          </p:cNvPr>
          <p:cNvSpPr>
            <a:spLocks noGrp="1"/>
          </p:cNvSpPr>
          <p:nvPr>
            <p:ph type="body" idx="1"/>
          </p:nvPr>
        </p:nvSpPr>
        <p:spPr/>
        <p:txBody>
          <a:bodyPr/>
          <a:lstStyle/>
          <a:p>
            <a:r>
              <a:rPr lang="en-US" b="1"/>
              <a:t>Objective</a:t>
            </a:r>
            <a:r>
              <a:rPr lang="en-US"/>
              <a:t>: The goal is to help the customer build their Copilot Agent. That way they don’t get stuck in analysis paralysis. </a:t>
            </a:r>
          </a:p>
          <a:p>
            <a:endParaRPr lang="en-US" b="1"/>
          </a:p>
          <a:p>
            <a:r>
              <a:rPr lang="en-US" b="1"/>
              <a:t>Tip</a:t>
            </a:r>
            <a:r>
              <a:rPr lang="en-US"/>
              <a:t>: When presenting start with the left side (Knowledge) and move to the right (Actions). </a:t>
            </a:r>
          </a:p>
          <a:p>
            <a:endParaRPr lang="en-US"/>
          </a:p>
          <a:p>
            <a:r>
              <a:rPr lang="en-US" b="1"/>
              <a:t>How to</a:t>
            </a:r>
            <a:r>
              <a:rPr lang="en-US"/>
              <a:t>: As part of the conversation, highlight the desired knowledge &amp; actions (if any) that’s desired. </a:t>
            </a:r>
          </a:p>
        </p:txBody>
      </p:sp>
      <p:sp>
        <p:nvSpPr>
          <p:cNvPr id="4" name="Header Placeholder 3">
            <a:extLst>
              <a:ext uri="{FF2B5EF4-FFF2-40B4-BE49-F238E27FC236}">
                <a16:creationId xmlns:a16="http://schemas.microsoft.com/office/drawing/2014/main" id="{8742E46A-6FC2-BAA4-9048-ABBA4CE32888}"/>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8122FA0-40DB-6231-6687-1CAFCFF0F5AC}"/>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B3C91418-510E-D869-0653-FEC020A9064D}"/>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6/18/2025 3:30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31FCEB5-85F9-3541-6B0C-9CAE2CE8A8CF}"/>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9893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7010-EB5F-4DA6-B2EE-3608AA4DD9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79F96B-EC48-400E-BD09-63872E33AB5E}"/>
              </a:ext>
            </a:extLst>
          </p:cNvPr>
          <p:cNvSpPr>
            <a:spLocks noGrp="1"/>
          </p:cNvSpPr>
          <p:nvPr>
            <p:ph type="subTitle" idx="1"/>
          </p:nvPr>
        </p:nvSpPr>
        <p:spPr>
          <a:xfrm>
            <a:off x="1524000" y="3602038"/>
            <a:ext cx="9144000" cy="1655762"/>
          </a:xfrm>
        </p:spPr>
        <p:txBody>
          <a:bodyPr/>
          <a:lstStyle>
            <a:lvl1pPr marL="0" indent="0" algn="ctr">
              <a:buNone/>
              <a:defRPr sz="2400"/>
            </a:lvl1pPr>
            <a:lvl2pPr marL="457180" indent="0" algn="ctr">
              <a:buNone/>
              <a:defRPr sz="2000"/>
            </a:lvl2pPr>
            <a:lvl3pPr marL="914360" indent="0" algn="ctr">
              <a:buNone/>
              <a:defRPr sz="1800"/>
            </a:lvl3pPr>
            <a:lvl4pPr marL="1371540" indent="0" algn="ctr">
              <a:buNone/>
              <a:defRPr sz="1600"/>
            </a:lvl4pPr>
            <a:lvl5pPr marL="1828720" indent="0" algn="ctr">
              <a:buNone/>
              <a:defRPr sz="1600"/>
            </a:lvl5pPr>
            <a:lvl6pPr marL="2285900" indent="0" algn="ctr">
              <a:buNone/>
              <a:defRPr sz="1600"/>
            </a:lvl6pPr>
            <a:lvl7pPr marL="2743080" indent="0" algn="ctr">
              <a:buNone/>
              <a:defRPr sz="1600"/>
            </a:lvl7pPr>
            <a:lvl8pPr marL="3200260" indent="0" algn="ctr">
              <a:buNone/>
              <a:defRPr sz="1600"/>
            </a:lvl8pPr>
            <a:lvl9pPr marL="365744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9DEE4C-4B7F-4B65-BE02-0B3BC09FD318}"/>
              </a:ext>
            </a:extLst>
          </p:cNvPr>
          <p:cNvSpPr>
            <a:spLocks noGrp="1"/>
          </p:cNvSpPr>
          <p:nvPr>
            <p:ph type="dt" sz="half" idx="10"/>
          </p:nvPr>
        </p:nvSpPr>
        <p:spPr/>
        <p:txBody>
          <a:bodyPr/>
          <a:lstStyle/>
          <a:p>
            <a:fld id="{C84486D5-6D7A-47E1-AA92-E8F873D3CA6C}" type="datetimeFigureOut">
              <a:rPr lang="en-US" smtClean="0"/>
              <a:t>6/18/2025</a:t>
            </a:fld>
            <a:endParaRPr lang="en-US"/>
          </a:p>
        </p:txBody>
      </p:sp>
      <p:sp>
        <p:nvSpPr>
          <p:cNvPr id="5" name="Footer Placeholder 4">
            <a:extLst>
              <a:ext uri="{FF2B5EF4-FFF2-40B4-BE49-F238E27FC236}">
                <a16:creationId xmlns:a16="http://schemas.microsoft.com/office/drawing/2014/main" id="{A447C3F8-B3B7-423E-8745-646D641FB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F4DCC-B9FC-4176-9E67-4F0A56A095EE}"/>
              </a:ext>
            </a:extLst>
          </p:cNvPr>
          <p:cNvSpPr>
            <a:spLocks noGrp="1"/>
          </p:cNvSpPr>
          <p:nvPr>
            <p:ph type="sldNum" sz="quarter" idx="12"/>
          </p:nvPr>
        </p:nvSpPr>
        <p:spPr/>
        <p:txBody>
          <a:bodyPr/>
          <a:lstStyle/>
          <a:p>
            <a:fld id="{734DF976-F4EB-4A95-B9D8-9BFFEF14ADEC}" type="slidenum">
              <a:rPr lang="en-US" smtClean="0"/>
              <a:t>‹#›</a:t>
            </a:fld>
            <a:endParaRPr lang="en-US"/>
          </a:p>
        </p:txBody>
      </p:sp>
    </p:spTree>
    <p:extLst>
      <p:ext uri="{BB962C8B-B14F-4D97-AF65-F5344CB8AC3E}">
        <p14:creationId xmlns:p14="http://schemas.microsoft.com/office/powerpoint/2010/main" val="3354823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6742-675F-4FF9-8E7E-A7C90CE2CF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2A41D8-B9DE-4E79-9796-F37312F2A5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507B3-81F4-4751-81A3-6A256BA55D08}"/>
              </a:ext>
            </a:extLst>
          </p:cNvPr>
          <p:cNvSpPr>
            <a:spLocks noGrp="1"/>
          </p:cNvSpPr>
          <p:nvPr>
            <p:ph type="dt" sz="half" idx="10"/>
          </p:nvPr>
        </p:nvSpPr>
        <p:spPr/>
        <p:txBody>
          <a:bodyPr/>
          <a:lstStyle/>
          <a:p>
            <a:fld id="{C84486D5-6D7A-47E1-AA92-E8F873D3CA6C}" type="datetimeFigureOut">
              <a:rPr lang="en-US" smtClean="0"/>
              <a:t>6/18/2025</a:t>
            </a:fld>
            <a:endParaRPr lang="en-US"/>
          </a:p>
        </p:txBody>
      </p:sp>
      <p:sp>
        <p:nvSpPr>
          <p:cNvPr id="5" name="Footer Placeholder 4">
            <a:extLst>
              <a:ext uri="{FF2B5EF4-FFF2-40B4-BE49-F238E27FC236}">
                <a16:creationId xmlns:a16="http://schemas.microsoft.com/office/drawing/2014/main" id="{B8D633F1-7C91-4FC0-ABE1-79933D897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0BC21-AB6A-4093-9F7C-E8D326B651E2}"/>
              </a:ext>
            </a:extLst>
          </p:cNvPr>
          <p:cNvSpPr>
            <a:spLocks noGrp="1"/>
          </p:cNvSpPr>
          <p:nvPr>
            <p:ph type="sldNum" sz="quarter" idx="12"/>
          </p:nvPr>
        </p:nvSpPr>
        <p:spPr/>
        <p:txBody>
          <a:bodyPr/>
          <a:lstStyle/>
          <a:p>
            <a:fld id="{734DF976-F4EB-4A95-B9D8-9BFFEF14ADEC}" type="slidenum">
              <a:rPr lang="en-US" smtClean="0"/>
              <a:t>‹#›</a:t>
            </a:fld>
            <a:endParaRPr lang="en-US"/>
          </a:p>
        </p:txBody>
      </p:sp>
    </p:spTree>
    <p:extLst>
      <p:ext uri="{BB962C8B-B14F-4D97-AF65-F5344CB8AC3E}">
        <p14:creationId xmlns:p14="http://schemas.microsoft.com/office/powerpoint/2010/main" val="4027474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F9DCD-FCB9-446F-BB43-6365378846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B6A0B9-B6CD-4CE2-80E5-7DB003CFB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A94DC-B395-474F-9AB9-3C16B6A36980}"/>
              </a:ext>
            </a:extLst>
          </p:cNvPr>
          <p:cNvSpPr>
            <a:spLocks noGrp="1"/>
          </p:cNvSpPr>
          <p:nvPr>
            <p:ph type="dt" sz="half" idx="10"/>
          </p:nvPr>
        </p:nvSpPr>
        <p:spPr/>
        <p:txBody>
          <a:bodyPr/>
          <a:lstStyle/>
          <a:p>
            <a:fld id="{C84486D5-6D7A-47E1-AA92-E8F873D3CA6C}" type="datetimeFigureOut">
              <a:rPr lang="en-US" smtClean="0"/>
              <a:t>6/18/2025</a:t>
            </a:fld>
            <a:endParaRPr lang="en-US"/>
          </a:p>
        </p:txBody>
      </p:sp>
      <p:sp>
        <p:nvSpPr>
          <p:cNvPr id="5" name="Footer Placeholder 4">
            <a:extLst>
              <a:ext uri="{FF2B5EF4-FFF2-40B4-BE49-F238E27FC236}">
                <a16:creationId xmlns:a16="http://schemas.microsoft.com/office/drawing/2014/main" id="{56749820-F1CE-497B-8E55-55A8EE0BB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9D543-EF52-4510-8AEE-DD34703BEB63}"/>
              </a:ext>
            </a:extLst>
          </p:cNvPr>
          <p:cNvSpPr>
            <a:spLocks noGrp="1"/>
          </p:cNvSpPr>
          <p:nvPr>
            <p:ph type="sldNum" sz="quarter" idx="12"/>
          </p:nvPr>
        </p:nvSpPr>
        <p:spPr/>
        <p:txBody>
          <a:bodyPr/>
          <a:lstStyle/>
          <a:p>
            <a:fld id="{734DF976-F4EB-4A95-B9D8-9BFFEF14ADEC}" type="slidenum">
              <a:rPr lang="en-US" smtClean="0"/>
              <a:t>‹#›</a:t>
            </a:fld>
            <a:endParaRPr lang="en-US"/>
          </a:p>
        </p:txBody>
      </p:sp>
    </p:spTree>
    <p:extLst>
      <p:ext uri="{BB962C8B-B14F-4D97-AF65-F5344CB8AC3E}">
        <p14:creationId xmlns:p14="http://schemas.microsoft.com/office/powerpoint/2010/main" val="1857966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left, image righ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
        <p:nvSpPr>
          <p:cNvPr id="3" name="Title 2"/>
          <p:cNvSpPr>
            <a:spLocks noGrp="1"/>
          </p:cNvSpPr>
          <p:nvPr>
            <p:ph type="title" hasCustomPrompt="1"/>
          </p:nvPr>
        </p:nvSpPr>
        <p:spPr>
          <a:xfrm>
            <a:off x="269302" y="291104"/>
            <a:ext cx="5378549" cy="899665"/>
          </a:xfrm>
        </p:spPr>
        <p:txBody>
          <a:bodyPr/>
          <a:lstStyle/>
          <a:p>
            <a:r>
              <a:rPr lang="en-US"/>
              <a:t>Click to edit title</a:t>
            </a:r>
          </a:p>
        </p:txBody>
      </p:sp>
      <p:sp>
        <p:nvSpPr>
          <p:cNvPr id="6" name="Text Placeholder 5"/>
          <p:cNvSpPr>
            <a:spLocks noGrp="1"/>
          </p:cNvSpPr>
          <p:nvPr>
            <p:ph type="body" sz="quarter" idx="11"/>
          </p:nvPr>
        </p:nvSpPr>
        <p:spPr>
          <a:xfrm>
            <a:off x="269302" y="1190735"/>
            <a:ext cx="5378549" cy="2052030"/>
          </a:xfrm>
        </p:spPr>
        <p:txBody>
          <a:bodyPr/>
          <a:lstStyle>
            <a:lvl1pPr marL="0" indent="0">
              <a:buNone/>
              <a:defRPr/>
            </a:lvl1pPr>
            <a:lvl2pPr marL="0" indent="0">
              <a:buNone/>
              <a:defRPr/>
            </a:lvl2pPr>
            <a:lvl3pPr marL="224041" indent="0">
              <a:buNone/>
              <a:defRPr/>
            </a:lvl3pPr>
            <a:lvl4pPr marL="448082" indent="0">
              <a:buNone/>
              <a:defRPr/>
            </a:lvl4pPr>
            <a:lvl5pPr marL="67212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5218600"/>
      </p:ext>
    </p:extLst>
  </p:cSld>
  <p:clrMapOvr>
    <a:masterClrMapping/>
  </p:clrMapOvr>
  <p:transition>
    <p:fade/>
  </p:transition>
  <p:hf hdr="0" ftr="0" dt="0"/>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65" indent="0">
              <a:buNone/>
              <a:defRPr sz="2000">
                <a:gradFill>
                  <a:gsLst>
                    <a:gs pos="100000">
                      <a:schemeClr val="bg2"/>
                    </a:gs>
                    <a:gs pos="0">
                      <a:schemeClr val="bg2"/>
                    </a:gs>
                  </a:gsLst>
                  <a:lin ang="5400000" scaled="0"/>
                </a:gradFill>
              </a:defRPr>
            </a:lvl3pPr>
            <a:lvl4pPr marL="457180" indent="0">
              <a:buNone/>
              <a:defRPr sz="2000">
                <a:gradFill>
                  <a:gsLst>
                    <a:gs pos="100000">
                      <a:schemeClr val="bg2"/>
                    </a:gs>
                    <a:gs pos="0">
                      <a:schemeClr val="bg2"/>
                    </a:gs>
                  </a:gsLst>
                  <a:lin ang="5400000" scaled="0"/>
                </a:gradFill>
              </a:defRPr>
            </a:lvl4pPr>
            <a:lvl5pPr marL="693708"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a:p>
        </p:txBody>
      </p:sp>
    </p:spTree>
    <p:extLst>
      <p:ext uri="{BB962C8B-B14F-4D97-AF65-F5344CB8AC3E}">
        <p14:creationId xmlns:p14="http://schemas.microsoft.com/office/powerpoint/2010/main" val="74556439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3" y="2084187"/>
            <a:ext cx="8964185" cy="1793090"/>
          </a:xfrm>
          <a:noFill/>
        </p:spPr>
        <p:txBody>
          <a:bodyPr lIns="146304" tIns="91440" rIns="146304" bIns="91440" anchor="t" anchorCtr="0"/>
          <a:lstStyle>
            <a:lvl1pPr>
              <a:defRPr sz="5293"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2" y="3878574"/>
            <a:ext cx="7171337" cy="1792326"/>
          </a:xfrm>
          <a:noFill/>
        </p:spPr>
        <p:txBody>
          <a:bodyPr lIns="164592" tIns="109728" rIns="164592" bIns="109728">
            <a:noAutofit/>
          </a:bodyPr>
          <a:lstStyle>
            <a:lvl1pPr marL="0" indent="0">
              <a:spcBef>
                <a:spcPts val="0"/>
              </a:spcBef>
              <a:buNone/>
              <a:defRPr sz="3136"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4"/>
            </a:p>
          </p:txBody>
        </p:sp>
      </p:grpSp>
    </p:spTree>
    <p:extLst>
      <p:ext uri="{BB962C8B-B14F-4D97-AF65-F5344CB8AC3E}">
        <p14:creationId xmlns:p14="http://schemas.microsoft.com/office/powerpoint/2010/main" val="22912958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22250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 name="Title 1">
            <a:extLst>
              <a:ext uri="{FF2B5EF4-FFF2-40B4-BE49-F238E27FC236}">
                <a16:creationId xmlns:a16="http://schemas.microsoft.com/office/drawing/2014/main" id="{BF2391E6-4C69-8B76-0F67-746F80BC2EA0}"/>
              </a:ext>
            </a:extLst>
          </p:cNvPr>
          <p:cNvSpPr>
            <a:spLocks noGrp="1"/>
          </p:cNvSpPr>
          <p:nvPr>
            <p:ph type="title"/>
          </p:nvPr>
        </p:nvSpPr>
        <p:spPr>
          <a:xfrm>
            <a:off x="838200" y="365126"/>
            <a:ext cx="10500360" cy="646331"/>
          </a:xfrm>
        </p:spPr>
        <p:txBody>
          <a:bodyPr lIns="0" rIns="45720" anchor="t" anchorCtr="0">
            <a:noAutofit/>
          </a:bodyPr>
          <a:lstStyle>
            <a:lvl1pPr>
              <a:spcBef>
                <a:spcPts val="0"/>
              </a:spcBef>
              <a:defRPr sz="3600" b="0">
                <a:solidFill>
                  <a:schemeClr val="tx1"/>
                </a:solidFill>
              </a:defRPr>
            </a:lvl1pPr>
          </a:lstStyle>
          <a:p>
            <a:r>
              <a:rPr lang="en-US"/>
              <a:t>Click to edit Master title style</a:t>
            </a:r>
          </a:p>
        </p:txBody>
      </p:sp>
    </p:spTree>
    <p:extLst>
      <p:ext uri="{BB962C8B-B14F-4D97-AF65-F5344CB8AC3E}">
        <p14:creationId xmlns:p14="http://schemas.microsoft.com/office/powerpoint/2010/main" val="27299243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21">
          <p15:clr>
            <a:srgbClr val="FBAE40"/>
          </p15:clr>
        </p15:guide>
        <p15:guide id="4" pos="7152">
          <p15:clr>
            <a:srgbClr val="FBAE40"/>
          </p15:clr>
        </p15:guide>
        <p15:guide id="5" orient="horz" pos="1080">
          <p15:clr>
            <a:srgbClr val="FBAE40"/>
          </p15:clr>
        </p15:guide>
        <p15:guide id="6" orient="horz" pos="1152">
          <p15:clr>
            <a:srgbClr val="FBAE40"/>
          </p15:clr>
        </p15:guide>
        <p15:guide id="7" orient="horz" pos="3888">
          <p15:clr>
            <a:srgbClr val="FBAE40"/>
          </p15:clr>
        </p15:guide>
        <p15:guide id="8"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383334"/>
            <a:ext cx="11018520" cy="701731"/>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3324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Blank_with 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588262" y="585216"/>
            <a:ext cx="11011601" cy="553998"/>
          </a:xfrm>
        </p:spPr>
        <p:txBody>
          <a:bodyPr/>
          <a:lstStyle>
            <a:lvl1pPr>
              <a:defRPr sz="3600" b="0" i="0">
                <a:solidFill>
                  <a:schemeClr val="tx1"/>
                </a:solidFill>
                <a:latin typeface="+mj-lt"/>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294078067"/>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1FB68-FB53-4FC7-87E3-F751CD5482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A3929-4C0B-446C-A096-7D04DAB177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AC94D-A84F-4E83-B4A8-17277EE2CC27}"/>
              </a:ext>
            </a:extLst>
          </p:cNvPr>
          <p:cNvSpPr>
            <a:spLocks noGrp="1"/>
          </p:cNvSpPr>
          <p:nvPr>
            <p:ph type="dt" sz="half" idx="10"/>
          </p:nvPr>
        </p:nvSpPr>
        <p:spPr/>
        <p:txBody>
          <a:bodyPr/>
          <a:lstStyle/>
          <a:p>
            <a:fld id="{C84486D5-6D7A-47E1-AA92-E8F873D3CA6C}" type="datetimeFigureOut">
              <a:rPr lang="en-US" smtClean="0"/>
              <a:t>6/18/2025</a:t>
            </a:fld>
            <a:endParaRPr lang="en-US"/>
          </a:p>
        </p:txBody>
      </p:sp>
      <p:sp>
        <p:nvSpPr>
          <p:cNvPr id="5" name="Footer Placeholder 4">
            <a:extLst>
              <a:ext uri="{FF2B5EF4-FFF2-40B4-BE49-F238E27FC236}">
                <a16:creationId xmlns:a16="http://schemas.microsoft.com/office/drawing/2014/main" id="{CC0A23FA-5FA2-463F-850D-3FB433EF3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6407C-3AC8-4BC3-A22E-33779702D29D}"/>
              </a:ext>
            </a:extLst>
          </p:cNvPr>
          <p:cNvSpPr>
            <a:spLocks noGrp="1"/>
          </p:cNvSpPr>
          <p:nvPr>
            <p:ph type="sldNum" sz="quarter" idx="12"/>
          </p:nvPr>
        </p:nvSpPr>
        <p:spPr/>
        <p:txBody>
          <a:bodyPr/>
          <a:lstStyle/>
          <a:p>
            <a:fld id="{734DF976-F4EB-4A95-B9D8-9BFFEF14ADEC}" type="slidenum">
              <a:rPr lang="en-US" smtClean="0"/>
              <a:t>‹#›</a:t>
            </a:fld>
            <a:endParaRPr lang="en-US"/>
          </a:p>
        </p:txBody>
      </p:sp>
    </p:spTree>
    <p:extLst>
      <p:ext uri="{BB962C8B-B14F-4D97-AF65-F5344CB8AC3E}">
        <p14:creationId xmlns:p14="http://schemas.microsoft.com/office/powerpoint/2010/main" val="668313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0CE6-AD96-4286-82C3-E579295B38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2C921D-5580-4D76-BCC0-597E37AE7B0D}"/>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80" indent="0">
              <a:buNone/>
              <a:defRPr sz="2000">
                <a:solidFill>
                  <a:schemeClr val="tx1">
                    <a:tint val="75000"/>
                  </a:schemeClr>
                </a:solidFill>
              </a:defRPr>
            </a:lvl2pPr>
            <a:lvl3pPr marL="914360" indent="0">
              <a:buNone/>
              <a:defRPr sz="1800">
                <a:solidFill>
                  <a:schemeClr val="tx1">
                    <a:tint val="75000"/>
                  </a:schemeClr>
                </a:solidFill>
              </a:defRPr>
            </a:lvl3pPr>
            <a:lvl4pPr marL="1371540" indent="0">
              <a:buNone/>
              <a:defRPr sz="1600">
                <a:solidFill>
                  <a:schemeClr val="tx1">
                    <a:tint val="75000"/>
                  </a:schemeClr>
                </a:solidFill>
              </a:defRPr>
            </a:lvl4pPr>
            <a:lvl5pPr marL="1828720" indent="0">
              <a:buNone/>
              <a:defRPr sz="1600">
                <a:solidFill>
                  <a:schemeClr val="tx1">
                    <a:tint val="75000"/>
                  </a:schemeClr>
                </a:solidFill>
              </a:defRPr>
            </a:lvl5pPr>
            <a:lvl6pPr marL="2285900" indent="0">
              <a:buNone/>
              <a:defRPr sz="1600">
                <a:solidFill>
                  <a:schemeClr val="tx1">
                    <a:tint val="75000"/>
                  </a:schemeClr>
                </a:solidFill>
              </a:defRPr>
            </a:lvl6pPr>
            <a:lvl7pPr marL="2743080" indent="0">
              <a:buNone/>
              <a:defRPr sz="1600">
                <a:solidFill>
                  <a:schemeClr val="tx1">
                    <a:tint val="75000"/>
                  </a:schemeClr>
                </a:solidFill>
              </a:defRPr>
            </a:lvl7pPr>
            <a:lvl8pPr marL="3200260" indent="0">
              <a:buNone/>
              <a:defRPr sz="1600">
                <a:solidFill>
                  <a:schemeClr val="tx1">
                    <a:tint val="75000"/>
                  </a:schemeClr>
                </a:solidFill>
              </a:defRPr>
            </a:lvl8pPr>
            <a:lvl9pPr marL="365744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02EE70-DDFA-4340-8D3B-346576E4A94D}"/>
              </a:ext>
            </a:extLst>
          </p:cNvPr>
          <p:cNvSpPr>
            <a:spLocks noGrp="1"/>
          </p:cNvSpPr>
          <p:nvPr>
            <p:ph type="dt" sz="half" idx="10"/>
          </p:nvPr>
        </p:nvSpPr>
        <p:spPr/>
        <p:txBody>
          <a:bodyPr/>
          <a:lstStyle/>
          <a:p>
            <a:fld id="{C84486D5-6D7A-47E1-AA92-E8F873D3CA6C}" type="datetimeFigureOut">
              <a:rPr lang="en-US" smtClean="0"/>
              <a:t>6/18/2025</a:t>
            </a:fld>
            <a:endParaRPr lang="en-US"/>
          </a:p>
        </p:txBody>
      </p:sp>
      <p:sp>
        <p:nvSpPr>
          <p:cNvPr id="5" name="Footer Placeholder 4">
            <a:extLst>
              <a:ext uri="{FF2B5EF4-FFF2-40B4-BE49-F238E27FC236}">
                <a16:creationId xmlns:a16="http://schemas.microsoft.com/office/drawing/2014/main" id="{7ADDD8B6-77FF-4B91-9635-C152E09AA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4F3DE-F840-460F-920B-36F6D5B0E159}"/>
              </a:ext>
            </a:extLst>
          </p:cNvPr>
          <p:cNvSpPr>
            <a:spLocks noGrp="1"/>
          </p:cNvSpPr>
          <p:nvPr>
            <p:ph type="sldNum" sz="quarter" idx="12"/>
          </p:nvPr>
        </p:nvSpPr>
        <p:spPr/>
        <p:txBody>
          <a:bodyPr/>
          <a:lstStyle/>
          <a:p>
            <a:fld id="{734DF976-F4EB-4A95-B9D8-9BFFEF14ADEC}" type="slidenum">
              <a:rPr lang="en-US" smtClean="0"/>
              <a:t>‹#›</a:t>
            </a:fld>
            <a:endParaRPr lang="en-US"/>
          </a:p>
        </p:txBody>
      </p:sp>
    </p:spTree>
    <p:extLst>
      <p:ext uri="{BB962C8B-B14F-4D97-AF65-F5344CB8AC3E}">
        <p14:creationId xmlns:p14="http://schemas.microsoft.com/office/powerpoint/2010/main" val="792894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87BD-CD98-495D-963A-89E439D4F3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A2B631-C854-4B3E-82DD-16B9C09A53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269D04-F3CC-474A-812D-DA3D49C315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F0021B-7174-4799-850D-4918D2345052}"/>
              </a:ext>
            </a:extLst>
          </p:cNvPr>
          <p:cNvSpPr>
            <a:spLocks noGrp="1"/>
          </p:cNvSpPr>
          <p:nvPr>
            <p:ph type="dt" sz="half" idx="10"/>
          </p:nvPr>
        </p:nvSpPr>
        <p:spPr/>
        <p:txBody>
          <a:bodyPr/>
          <a:lstStyle/>
          <a:p>
            <a:fld id="{C84486D5-6D7A-47E1-AA92-E8F873D3CA6C}" type="datetimeFigureOut">
              <a:rPr lang="en-US" smtClean="0"/>
              <a:t>6/18/2025</a:t>
            </a:fld>
            <a:endParaRPr lang="en-US"/>
          </a:p>
        </p:txBody>
      </p:sp>
      <p:sp>
        <p:nvSpPr>
          <p:cNvPr id="6" name="Footer Placeholder 5">
            <a:extLst>
              <a:ext uri="{FF2B5EF4-FFF2-40B4-BE49-F238E27FC236}">
                <a16:creationId xmlns:a16="http://schemas.microsoft.com/office/drawing/2014/main" id="{3B8F0FEE-CB09-4029-9290-D8A116CED1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88235-7571-4DD0-96CB-80874E40DBEF}"/>
              </a:ext>
            </a:extLst>
          </p:cNvPr>
          <p:cNvSpPr>
            <a:spLocks noGrp="1"/>
          </p:cNvSpPr>
          <p:nvPr>
            <p:ph type="sldNum" sz="quarter" idx="12"/>
          </p:nvPr>
        </p:nvSpPr>
        <p:spPr/>
        <p:txBody>
          <a:bodyPr/>
          <a:lstStyle/>
          <a:p>
            <a:fld id="{734DF976-F4EB-4A95-B9D8-9BFFEF14ADEC}" type="slidenum">
              <a:rPr lang="en-US" smtClean="0"/>
              <a:t>‹#›</a:t>
            </a:fld>
            <a:endParaRPr lang="en-US"/>
          </a:p>
        </p:txBody>
      </p:sp>
    </p:spTree>
    <p:extLst>
      <p:ext uri="{BB962C8B-B14F-4D97-AF65-F5344CB8AC3E}">
        <p14:creationId xmlns:p14="http://schemas.microsoft.com/office/powerpoint/2010/main" val="245407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ADB9-411D-44C5-9F6D-EFE364CCF8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A4D246-80EC-4D2B-AE33-BFAD733F03CD}"/>
              </a:ext>
            </a:extLst>
          </p:cNvPr>
          <p:cNvSpPr>
            <a:spLocks noGrp="1"/>
          </p:cNvSpPr>
          <p:nvPr>
            <p:ph type="body" idx="1"/>
          </p:nvPr>
        </p:nvSpPr>
        <p:spPr>
          <a:xfrm>
            <a:off x="839789" y="1681163"/>
            <a:ext cx="5157787" cy="823912"/>
          </a:xfrm>
        </p:spPr>
        <p:txBody>
          <a:bodyPr anchor="b"/>
          <a:lstStyle>
            <a:lvl1pPr marL="0" indent="0">
              <a:buNone/>
              <a:defRPr sz="2400" b="1"/>
            </a:lvl1pPr>
            <a:lvl2pPr marL="457180" indent="0">
              <a:buNone/>
              <a:defRPr sz="2000" b="1"/>
            </a:lvl2pPr>
            <a:lvl3pPr marL="914360" indent="0">
              <a:buNone/>
              <a:defRPr sz="1800" b="1"/>
            </a:lvl3pPr>
            <a:lvl4pPr marL="1371540" indent="0">
              <a:buNone/>
              <a:defRPr sz="1600" b="1"/>
            </a:lvl4pPr>
            <a:lvl5pPr marL="1828720" indent="0">
              <a:buNone/>
              <a:defRPr sz="1600" b="1"/>
            </a:lvl5pPr>
            <a:lvl6pPr marL="2285900" indent="0">
              <a:buNone/>
              <a:defRPr sz="1600" b="1"/>
            </a:lvl6pPr>
            <a:lvl7pPr marL="2743080" indent="0">
              <a:buNone/>
              <a:defRPr sz="1600" b="1"/>
            </a:lvl7pPr>
            <a:lvl8pPr marL="3200260" indent="0">
              <a:buNone/>
              <a:defRPr sz="1600" b="1"/>
            </a:lvl8pPr>
            <a:lvl9pPr marL="365744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A94514-E6BF-4604-AD52-3844249F5187}"/>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33311D-77FB-4B0F-A912-F6E8A8F20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180" indent="0">
              <a:buNone/>
              <a:defRPr sz="2000" b="1"/>
            </a:lvl2pPr>
            <a:lvl3pPr marL="914360" indent="0">
              <a:buNone/>
              <a:defRPr sz="1800" b="1"/>
            </a:lvl3pPr>
            <a:lvl4pPr marL="1371540" indent="0">
              <a:buNone/>
              <a:defRPr sz="1600" b="1"/>
            </a:lvl4pPr>
            <a:lvl5pPr marL="1828720" indent="0">
              <a:buNone/>
              <a:defRPr sz="1600" b="1"/>
            </a:lvl5pPr>
            <a:lvl6pPr marL="2285900" indent="0">
              <a:buNone/>
              <a:defRPr sz="1600" b="1"/>
            </a:lvl6pPr>
            <a:lvl7pPr marL="2743080" indent="0">
              <a:buNone/>
              <a:defRPr sz="1600" b="1"/>
            </a:lvl7pPr>
            <a:lvl8pPr marL="3200260" indent="0">
              <a:buNone/>
              <a:defRPr sz="1600" b="1"/>
            </a:lvl8pPr>
            <a:lvl9pPr marL="365744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5AE224-AABA-474A-8AF5-A776F756E033}"/>
              </a:ext>
            </a:extLst>
          </p:cNvPr>
          <p:cNvSpPr>
            <a:spLocks noGrp="1"/>
          </p:cNvSpPr>
          <p:nvPr>
            <p:ph sz="quarter" idx="4"/>
          </p:nvPr>
        </p:nvSpPr>
        <p:spPr>
          <a:xfrm>
            <a:off x="6172200"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6C56D2-984F-4C2F-9B02-6C39888A691B}"/>
              </a:ext>
            </a:extLst>
          </p:cNvPr>
          <p:cNvSpPr>
            <a:spLocks noGrp="1"/>
          </p:cNvSpPr>
          <p:nvPr>
            <p:ph type="dt" sz="half" idx="10"/>
          </p:nvPr>
        </p:nvSpPr>
        <p:spPr/>
        <p:txBody>
          <a:bodyPr/>
          <a:lstStyle/>
          <a:p>
            <a:fld id="{C84486D5-6D7A-47E1-AA92-E8F873D3CA6C}" type="datetimeFigureOut">
              <a:rPr lang="en-US" smtClean="0"/>
              <a:t>6/18/2025</a:t>
            </a:fld>
            <a:endParaRPr lang="en-US"/>
          </a:p>
        </p:txBody>
      </p:sp>
      <p:sp>
        <p:nvSpPr>
          <p:cNvPr id="8" name="Footer Placeholder 7">
            <a:extLst>
              <a:ext uri="{FF2B5EF4-FFF2-40B4-BE49-F238E27FC236}">
                <a16:creationId xmlns:a16="http://schemas.microsoft.com/office/drawing/2014/main" id="{A8F893DD-A765-4C7E-9BCE-C99ACC63F1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0ED5F4-56B6-4D19-8A4D-530BB4973BC0}"/>
              </a:ext>
            </a:extLst>
          </p:cNvPr>
          <p:cNvSpPr>
            <a:spLocks noGrp="1"/>
          </p:cNvSpPr>
          <p:nvPr>
            <p:ph type="sldNum" sz="quarter" idx="12"/>
          </p:nvPr>
        </p:nvSpPr>
        <p:spPr/>
        <p:txBody>
          <a:bodyPr/>
          <a:lstStyle/>
          <a:p>
            <a:fld id="{734DF976-F4EB-4A95-B9D8-9BFFEF14ADEC}" type="slidenum">
              <a:rPr lang="en-US" smtClean="0"/>
              <a:t>‹#›</a:t>
            </a:fld>
            <a:endParaRPr lang="en-US"/>
          </a:p>
        </p:txBody>
      </p:sp>
    </p:spTree>
    <p:extLst>
      <p:ext uri="{BB962C8B-B14F-4D97-AF65-F5344CB8AC3E}">
        <p14:creationId xmlns:p14="http://schemas.microsoft.com/office/powerpoint/2010/main" val="1981406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BF28-A46E-4E92-AAA5-1DCCC73CF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640DF8-16A7-42A0-BABF-F0B9A7E7FA8B}"/>
              </a:ext>
            </a:extLst>
          </p:cNvPr>
          <p:cNvSpPr>
            <a:spLocks noGrp="1"/>
          </p:cNvSpPr>
          <p:nvPr>
            <p:ph type="dt" sz="half" idx="10"/>
          </p:nvPr>
        </p:nvSpPr>
        <p:spPr/>
        <p:txBody>
          <a:bodyPr/>
          <a:lstStyle/>
          <a:p>
            <a:fld id="{C84486D5-6D7A-47E1-AA92-E8F873D3CA6C}" type="datetimeFigureOut">
              <a:rPr lang="en-US" smtClean="0"/>
              <a:t>6/18/2025</a:t>
            </a:fld>
            <a:endParaRPr lang="en-US"/>
          </a:p>
        </p:txBody>
      </p:sp>
      <p:sp>
        <p:nvSpPr>
          <p:cNvPr id="4" name="Footer Placeholder 3">
            <a:extLst>
              <a:ext uri="{FF2B5EF4-FFF2-40B4-BE49-F238E27FC236}">
                <a16:creationId xmlns:a16="http://schemas.microsoft.com/office/drawing/2014/main" id="{66D1BF9D-E2B2-43E4-8DAD-6F4BF9EA3A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327D9-1B61-48C2-ABDE-6AA938C7F522}"/>
              </a:ext>
            </a:extLst>
          </p:cNvPr>
          <p:cNvSpPr>
            <a:spLocks noGrp="1"/>
          </p:cNvSpPr>
          <p:nvPr>
            <p:ph type="sldNum" sz="quarter" idx="12"/>
          </p:nvPr>
        </p:nvSpPr>
        <p:spPr/>
        <p:txBody>
          <a:bodyPr/>
          <a:lstStyle/>
          <a:p>
            <a:fld id="{734DF976-F4EB-4A95-B9D8-9BFFEF14ADEC}" type="slidenum">
              <a:rPr lang="en-US" smtClean="0"/>
              <a:t>‹#›</a:t>
            </a:fld>
            <a:endParaRPr lang="en-US"/>
          </a:p>
        </p:txBody>
      </p:sp>
    </p:spTree>
    <p:extLst>
      <p:ext uri="{BB962C8B-B14F-4D97-AF65-F5344CB8AC3E}">
        <p14:creationId xmlns:p14="http://schemas.microsoft.com/office/powerpoint/2010/main" val="1366301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66A2A-98E8-484E-B91A-35368C6190D0}"/>
              </a:ext>
            </a:extLst>
          </p:cNvPr>
          <p:cNvSpPr>
            <a:spLocks noGrp="1"/>
          </p:cNvSpPr>
          <p:nvPr>
            <p:ph type="dt" sz="half" idx="10"/>
          </p:nvPr>
        </p:nvSpPr>
        <p:spPr/>
        <p:txBody>
          <a:bodyPr/>
          <a:lstStyle/>
          <a:p>
            <a:fld id="{C84486D5-6D7A-47E1-AA92-E8F873D3CA6C}" type="datetimeFigureOut">
              <a:rPr lang="en-US" smtClean="0"/>
              <a:t>6/18/2025</a:t>
            </a:fld>
            <a:endParaRPr lang="en-US"/>
          </a:p>
        </p:txBody>
      </p:sp>
      <p:sp>
        <p:nvSpPr>
          <p:cNvPr id="3" name="Footer Placeholder 2">
            <a:extLst>
              <a:ext uri="{FF2B5EF4-FFF2-40B4-BE49-F238E27FC236}">
                <a16:creationId xmlns:a16="http://schemas.microsoft.com/office/drawing/2014/main" id="{79E5455D-E4B6-4BCC-B00C-3755625603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195710-3260-4C26-9065-523155F131A1}"/>
              </a:ext>
            </a:extLst>
          </p:cNvPr>
          <p:cNvSpPr>
            <a:spLocks noGrp="1"/>
          </p:cNvSpPr>
          <p:nvPr>
            <p:ph type="sldNum" sz="quarter" idx="12"/>
          </p:nvPr>
        </p:nvSpPr>
        <p:spPr/>
        <p:txBody>
          <a:bodyPr/>
          <a:lstStyle/>
          <a:p>
            <a:fld id="{734DF976-F4EB-4A95-B9D8-9BFFEF14ADEC}" type="slidenum">
              <a:rPr lang="en-US" smtClean="0"/>
              <a:t>‹#›</a:t>
            </a:fld>
            <a:endParaRPr lang="en-US"/>
          </a:p>
        </p:txBody>
      </p:sp>
    </p:spTree>
    <p:extLst>
      <p:ext uri="{BB962C8B-B14F-4D97-AF65-F5344CB8AC3E}">
        <p14:creationId xmlns:p14="http://schemas.microsoft.com/office/powerpoint/2010/main" val="3086978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0D70-2F17-4756-8468-0BDAE829DB2A}"/>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B58356-B8F2-448E-A5DC-AE6D64A3D9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4BD334-89D8-4D1D-AEE6-F27208F89059}"/>
              </a:ext>
            </a:extLst>
          </p:cNvPr>
          <p:cNvSpPr>
            <a:spLocks noGrp="1"/>
          </p:cNvSpPr>
          <p:nvPr>
            <p:ph type="body" sz="half" idx="2"/>
          </p:nvPr>
        </p:nvSpPr>
        <p:spPr>
          <a:xfrm>
            <a:off x="839789" y="2057400"/>
            <a:ext cx="3932237" cy="3811588"/>
          </a:xfrm>
        </p:spPr>
        <p:txBody>
          <a:bodyPr/>
          <a:lstStyle>
            <a:lvl1pPr marL="0" indent="0">
              <a:buNone/>
              <a:defRPr sz="1600"/>
            </a:lvl1pPr>
            <a:lvl2pPr marL="457180" indent="0">
              <a:buNone/>
              <a:defRPr sz="1400"/>
            </a:lvl2pPr>
            <a:lvl3pPr marL="914360" indent="0">
              <a:buNone/>
              <a:defRPr sz="1200"/>
            </a:lvl3pPr>
            <a:lvl4pPr marL="1371540" indent="0">
              <a:buNone/>
              <a:defRPr sz="1000"/>
            </a:lvl4pPr>
            <a:lvl5pPr marL="1828720" indent="0">
              <a:buNone/>
              <a:defRPr sz="1000"/>
            </a:lvl5pPr>
            <a:lvl6pPr marL="2285900" indent="0">
              <a:buNone/>
              <a:defRPr sz="1000"/>
            </a:lvl6pPr>
            <a:lvl7pPr marL="2743080" indent="0">
              <a:buNone/>
              <a:defRPr sz="1000"/>
            </a:lvl7pPr>
            <a:lvl8pPr marL="3200260" indent="0">
              <a:buNone/>
              <a:defRPr sz="1000"/>
            </a:lvl8pPr>
            <a:lvl9pPr marL="365744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0A53A-348A-48EE-8B24-A4CE59E6A7A9}"/>
              </a:ext>
            </a:extLst>
          </p:cNvPr>
          <p:cNvSpPr>
            <a:spLocks noGrp="1"/>
          </p:cNvSpPr>
          <p:nvPr>
            <p:ph type="dt" sz="half" idx="10"/>
          </p:nvPr>
        </p:nvSpPr>
        <p:spPr/>
        <p:txBody>
          <a:bodyPr/>
          <a:lstStyle/>
          <a:p>
            <a:fld id="{C84486D5-6D7A-47E1-AA92-E8F873D3CA6C}" type="datetimeFigureOut">
              <a:rPr lang="en-US" smtClean="0"/>
              <a:t>6/18/2025</a:t>
            </a:fld>
            <a:endParaRPr lang="en-US"/>
          </a:p>
        </p:txBody>
      </p:sp>
      <p:sp>
        <p:nvSpPr>
          <p:cNvPr id="6" name="Footer Placeholder 5">
            <a:extLst>
              <a:ext uri="{FF2B5EF4-FFF2-40B4-BE49-F238E27FC236}">
                <a16:creationId xmlns:a16="http://schemas.microsoft.com/office/drawing/2014/main" id="{A74F88C0-9B51-417E-8160-818E5A543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2677E-0204-4505-B271-2471F8F1027C}"/>
              </a:ext>
            </a:extLst>
          </p:cNvPr>
          <p:cNvSpPr>
            <a:spLocks noGrp="1"/>
          </p:cNvSpPr>
          <p:nvPr>
            <p:ph type="sldNum" sz="quarter" idx="12"/>
          </p:nvPr>
        </p:nvSpPr>
        <p:spPr/>
        <p:txBody>
          <a:bodyPr/>
          <a:lstStyle/>
          <a:p>
            <a:fld id="{734DF976-F4EB-4A95-B9D8-9BFFEF14ADEC}" type="slidenum">
              <a:rPr lang="en-US" smtClean="0"/>
              <a:t>‹#›</a:t>
            </a:fld>
            <a:endParaRPr lang="en-US"/>
          </a:p>
        </p:txBody>
      </p:sp>
    </p:spTree>
    <p:extLst>
      <p:ext uri="{BB962C8B-B14F-4D97-AF65-F5344CB8AC3E}">
        <p14:creationId xmlns:p14="http://schemas.microsoft.com/office/powerpoint/2010/main" val="1427750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DB63-E220-4C39-A1B7-AC7A0505CF45}"/>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52193A-8437-47E9-BE81-95872300E3CF}"/>
              </a:ext>
            </a:extLst>
          </p:cNvPr>
          <p:cNvSpPr>
            <a:spLocks noGrp="1"/>
          </p:cNvSpPr>
          <p:nvPr>
            <p:ph type="pic" idx="1"/>
          </p:nvPr>
        </p:nvSpPr>
        <p:spPr>
          <a:xfrm>
            <a:off x="5183188" y="987425"/>
            <a:ext cx="6172200" cy="4873625"/>
          </a:xfrm>
        </p:spPr>
        <p:txBody>
          <a:bodyPr/>
          <a:lstStyle>
            <a:lvl1pPr marL="0" indent="0">
              <a:buNone/>
              <a:defRPr sz="3200"/>
            </a:lvl1pPr>
            <a:lvl2pPr marL="457180" indent="0">
              <a:buNone/>
              <a:defRPr sz="2800"/>
            </a:lvl2pPr>
            <a:lvl3pPr marL="914360" indent="0">
              <a:buNone/>
              <a:defRPr sz="2400"/>
            </a:lvl3pPr>
            <a:lvl4pPr marL="1371540" indent="0">
              <a:buNone/>
              <a:defRPr sz="2000"/>
            </a:lvl4pPr>
            <a:lvl5pPr marL="1828720" indent="0">
              <a:buNone/>
              <a:defRPr sz="2000"/>
            </a:lvl5pPr>
            <a:lvl6pPr marL="2285900" indent="0">
              <a:buNone/>
              <a:defRPr sz="2000"/>
            </a:lvl6pPr>
            <a:lvl7pPr marL="2743080" indent="0">
              <a:buNone/>
              <a:defRPr sz="2000"/>
            </a:lvl7pPr>
            <a:lvl8pPr marL="3200260" indent="0">
              <a:buNone/>
              <a:defRPr sz="2000"/>
            </a:lvl8pPr>
            <a:lvl9pPr marL="365744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923CE00-506B-47A5-956C-597596EE266D}"/>
              </a:ext>
            </a:extLst>
          </p:cNvPr>
          <p:cNvSpPr>
            <a:spLocks noGrp="1"/>
          </p:cNvSpPr>
          <p:nvPr>
            <p:ph type="body" sz="half" idx="2"/>
          </p:nvPr>
        </p:nvSpPr>
        <p:spPr>
          <a:xfrm>
            <a:off x="839789" y="2057400"/>
            <a:ext cx="3932237" cy="3811588"/>
          </a:xfrm>
        </p:spPr>
        <p:txBody>
          <a:bodyPr/>
          <a:lstStyle>
            <a:lvl1pPr marL="0" indent="0">
              <a:buNone/>
              <a:defRPr sz="1600"/>
            </a:lvl1pPr>
            <a:lvl2pPr marL="457180" indent="0">
              <a:buNone/>
              <a:defRPr sz="1400"/>
            </a:lvl2pPr>
            <a:lvl3pPr marL="914360" indent="0">
              <a:buNone/>
              <a:defRPr sz="1200"/>
            </a:lvl3pPr>
            <a:lvl4pPr marL="1371540" indent="0">
              <a:buNone/>
              <a:defRPr sz="1000"/>
            </a:lvl4pPr>
            <a:lvl5pPr marL="1828720" indent="0">
              <a:buNone/>
              <a:defRPr sz="1000"/>
            </a:lvl5pPr>
            <a:lvl6pPr marL="2285900" indent="0">
              <a:buNone/>
              <a:defRPr sz="1000"/>
            </a:lvl6pPr>
            <a:lvl7pPr marL="2743080" indent="0">
              <a:buNone/>
              <a:defRPr sz="1000"/>
            </a:lvl7pPr>
            <a:lvl8pPr marL="3200260" indent="0">
              <a:buNone/>
              <a:defRPr sz="1000"/>
            </a:lvl8pPr>
            <a:lvl9pPr marL="365744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4A65A-DCE8-4B82-9DF7-AFEBB425F189}"/>
              </a:ext>
            </a:extLst>
          </p:cNvPr>
          <p:cNvSpPr>
            <a:spLocks noGrp="1"/>
          </p:cNvSpPr>
          <p:nvPr>
            <p:ph type="dt" sz="half" idx="10"/>
          </p:nvPr>
        </p:nvSpPr>
        <p:spPr/>
        <p:txBody>
          <a:bodyPr/>
          <a:lstStyle/>
          <a:p>
            <a:fld id="{C84486D5-6D7A-47E1-AA92-E8F873D3CA6C}" type="datetimeFigureOut">
              <a:rPr lang="en-US" smtClean="0"/>
              <a:t>6/18/2025</a:t>
            </a:fld>
            <a:endParaRPr lang="en-US"/>
          </a:p>
        </p:txBody>
      </p:sp>
      <p:sp>
        <p:nvSpPr>
          <p:cNvPr id="6" name="Footer Placeholder 5">
            <a:extLst>
              <a:ext uri="{FF2B5EF4-FFF2-40B4-BE49-F238E27FC236}">
                <a16:creationId xmlns:a16="http://schemas.microsoft.com/office/drawing/2014/main" id="{2AAB260B-8BB5-45DA-8F65-C789E9DA8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371EA-C8D4-4105-9353-A700FC4FB312}"/>
              </a:ext>
            </a:extLst>
          </p:cNvPr>
          <p:cNvSpPr>
            <a:spLocks noGrp="1"/>
          </p:cNvSpPr>
          <p:nvPr>
            <p:ph type="sldNum" sz="quarter" idx="12"/>
          </p:nvPr>
        </p:nvSpPr>
        <p:spPr/>
        <p:txBody>
          <a:bodyPr/>
          <a:lstStyle/>
          <a:p>
            <a:fld id="{734DF976-F4EB-4A95-B9D8-9BFFEF14ADEC}" type="slidenum">
              <a:rPr lang="en-US" smtClean="0"/>
              <a:t>‹#›</a:t>
            </a:fld>
            <a:endParaRPr lang="en-US"/>
          </a:p>
        </p:txBody>
      </p:sp>
    </p:spTree>
    <p:extLst>
      <p:ext uri="{BB962C8B-B14F-4D97-AF65-F5344CB8AC3E}">
        <p14:creationId xmlns:p14="http://schemas.microsoft.com/office/powerpoint/2010/main" val="107893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DB7B2A-F4C5-4749-B503-0344B0B50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DCE2AA-579D-4F86-A32B-4DD9D990E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87BCE-9143-4C53-A207-A3091CB6CA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486D5-6D7A-47E1-AA92-E8F873D3CA6C}" type="datetimeFigureOut">
              <a:rPr lang="en-US" smtClean="0"/>
              <a:t>6/18/2025</a:t>
            </a:fld>
            <a:endParaRPr lang="en-US"/>
          </a:p>
        </p:txBody>
      </p:sp>
      <p:sp>
        <p:nvSpPr>
          <p:cNvPr id="5" name="Footer Placeholder 4">
            <a:extLst>
              <a:ext uri="{FF2B5EF4-FFF2-40B4-BE49-F238E27FC236}">
                <a16:creationId xmlns:a16="http://schemas.microsoft.com/office/drawing/2014/main" id="{4617C14B-AFD4-472E-93D3-4800BCC37EF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278534-A2BD-47F4-B921-8BD9E9531F38}"/>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F976-F4EB-4A95-B9D8-9BFFEF14ADEC}" type="slidenum">
              <a:rPr lang="en-US" smtClean="0"/>
              <a:t>‹#›</a:t>
            </a:fld>
            <a:endParaRPr lang="en-US"/>
          </a:p>
        </p:txBody>
      </p:sp>
    </p:spTree>
    <p:extLst>
      <p:ext uri="{BB962C8B-B14F-4D97-AF65-F5344CB8AC3E}">
        <p14:creationId xmlns:p14="http://schemas.microsoft.com/office/powerpoint/2010/main" val="1301897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6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0" indent="-228590" algn="l" defTabSz="91436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0" indent="-228590" algn="l" defTabSz="91436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0" indent="-228590" algn="l" defTabSz="91436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30" indent="-228590" algn="l" defTabSz="91436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10" indent="-228590" algn="l" defTabSz="91436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90" indent="-228590" algn="l" defTabSz="91436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70" indent="-228590" algn="l" defTabSz="91436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50" indent="-228590" algn="l" defTabSz="91436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30" indent="-228590" algn="l" defTabSz="91436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0" rtl="0" eaLnBrk="1" latinLnBrk="0" hangingPunct="1">
        <a:defRPr sz="1800" kern="1200">
          <a:solidFill>
            <a:schemeClr val="tx1"/>
          </a:solidFill>
          <a:latin typeface="+mn-lt"/>
          <a:ea typeface="+mn-ea"/>
          <a:cs typeface="+mn-cs"/>
        </a:defRPr>
      </a:lvl1pPr>
      <a:lvl2pPr marL="457180" algn="l" defTabSz="914360" rtl="0" eaLnBrk="1" latinLnBrk="0" hangingPunct="1">
        <a:defRPr sz="1800" kern="1200">
          <a:solidFill>
            <a:schemeClr val="tx1"/>
          </a:solidFill>
          <a:latin typeface="+mn-lt"/>
          <a:ea typeface="+mn-ea"/>
          <a:cs typeface="+mn-cs"/>
        </a:defRPr>
      </a:lvl2pPr>
      <a:lvl3pPr marL="914360" algn="l" defTabSz="914360" rtl="0" eaLnBrk="1" latinLnBrk="0" hangingPunct="1">
        <a:defRPr sz="1800" kern="1200">
          <a:solidFill>
            <a:schemeClr val="tx1"/>
          </a:solidFill>
          <a:latin typeface="+mn-lt"/>
          <a:ea typeface="+mn-ea"/>
          <a:cs typeface="+mn-cs"/>
        </a:defRPr>
      </a:lvl3pPr>
      <a:lvl4pPr marL="1371540" algn="l" defTabSz="914360" rtl="0" eaLnBrk="1" latinLnBrk="0" hangingPunct="1">
        <a:defRPr sz="1800" kern="1200">
          <a:solidFill>
            <a:schemeClr val="tx1"/>
          </a:solidFill>
          <a:latin typeface="+mn-lt"/>
          <a:ea typeface="+mn-ea"/>
          <a:cs typeface="+mn-cs"/>
        </a:defRPr>
      </a:lvl4pPr>
      <a:lvl5pPr marL="1828720" algn="l" defTabSz="914360" rtl="0" eaLnBrk="1" latinLnBrk="0" hangingPunct="1">
        <a:defRPr sz="1800" kern="1200">
          <a:solidFill>
            <a:schemeClr val="tx1"/>
          </a:solidFill>
          <a:latin typeface="+mn-lt"/>
          <a:ea typeface="+mn-ea"/>
          <a:cs typeface="+mn-cs"/>
        </a:defRPr>
      </a:lvl5pPr>
      <a:lvl6pPr marL="2285900" algn="l" defTabSz="914360" rtl="0" eaLnBrk="1" latinLnBrk="0" hangingPunct="1">
        <a:defRPr sz="1800" kern="1200">
          <a:solidFill>
            <a:schemeClr val="tx1"/>
          </a:solidFill>
          <a:latin typeface="+mn-lt"/>
          <a:ea typeface="+mn-ea"/>
          <a:cs typeface="+mn-cs"/>
        </a:defRPr>
      </a:lvl6pPr>
      <a:lvl7pPr marL="2743080" algn="l" defTabSz="914360" rtl="0" eaLnBrk="1" latinLnBrk="0" hangingPunct="1">
        <a:defRPr sz="1800" kern="1200">
          <a:solidFill>
            <a:schemeClr val="tx1"/>
          </a:solidFill>
          <a:latin typeface="+mn-lt"/>
          <a:ea typeface="+mn-ea"/>
          <a:cs typeface="+mn-cs"/>
        </a:defRPr>
      </a:lvl7pPr>
      <a:lvl8pPr marL="3200260" algn="l" defTabSz="914360" rtl="0" eaLnBrk="1" latinLnBrk="0" hangingPunct="1">
        <a:defRPr sz="1800" kern="1200">
          <a:solidFill>
            <a:schemeClr val="tx1"/>
          </a:solidFill>
          <a:latin typeface="+mn-lt"/>
          <a:ea typeface="+mn-ea"/>
          <a:cs typeface="+mn-cs"/>
        </a:defRPr>
      </a:lvl8pPr>
      <a:lvl9pPr marL="3657440" algn="l" defTabSz="91436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arn.microsoft.com/en-us/microsoftsearch/connectors-overview" TargetMode="External"/><Relationship Id="rId7" Type="http://schemas.openxmlformats.org/officeDocument/2006/relationships/hyperlink" Target="https://learn.microsoft.com/en-us/connectors/connector-referenc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40ADF-6774-0356-BC5D-CEACF0C5313A}"/>
            </a:ext>
          </a:extLst>
        </p:cNvPr>
        <p:cNvGrpSpPr/>
        <p:nvPr/>
      </p:nvGrpSpPr>
      <p:grpSpPr>
        <a:xfrm>
          <a:off x="0" y="0"/>
          <a:ext cx="0" cy="0"/>
          <a:chOff x="0" y="0"/>
          <a:chExt cx="0" cy="0"/>
        </a:xfrm>
      </p:grpSpPr>
      <p:sp>
        <p:nvSpPr>
          <p:cNvPr id="2056" name="Rectangle 2055">
            <a:extLst>
              <a:ext uri="{FF2B5EF4-FFF2-40B4-BE49-F238E27FC236}">
                <a16:creationId xmlns:a16="http://schemas.microsoft.com/office/drawing/2014/main" id="{FE882A08-AF64-9611-182D-FBF1594DD53F}"/>
              </a:ext>
            </a:extLst>
          </p:cNvPr>
          <p:cNvSpPr>
            <a:spLocks noGrp="1" noRot="1" noMove="1" noResize="1" noEditPoints="1" noAdjustHandles="1" noChangeArrowheads="1" noChangeShapeType="1"/>
          </p:cNvSpPr>
          <p:nvPr/>
        </p:nvSpPr>
        <p:spPr>
          <a:xfrm>
            <a:off x="10248624" y="0"/>
            <a:ext cx="1943228"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57175"/>
            <a:endParaRPr lang="en-US" sz="1013">
              <a:solidFill>
                <a:prstClr val="white"/>
              </a:solidFill>
              <a:latin typeface="Segoe UI"/>
            </a:endParaRPr>
          </a:p>
        </p:txBody>
      </p:sp>
      <p:sp>
        <p:nvSpPr>
          <p:cNvPr id="2055" name="Rectangle 2054">
            <a:extLst>
              <a:ext uri="{FF2B5EF4-FFF2-40B4-BE49-F238E27FC236}">
                <a16:creationId xmlns:a16="http://schemas.microsoft.com/office/drawing/2014/main" id="{9323EB45-4417-3CF7-6CE0-F2214CE05C1D}"/>
              </a:ext>
            </a:extLst>
          </p:cNvPr>
          <p:cNvSpPr>
            <a:spLocks noGrp="1" noRot="1" noMove="1" noResize="1" noEditPoints="1" noAdjustHandles="1" noChangeArrowheads="1" noChangeShapeType="1"/>
          </p:cNvSpPr>
          <p:nvPr/>
        </p:nvSpPr>
        <p:spPr>
          <a:xfrm>
            <a:off x="149" y="0"/>
            <a:ext cx="1943228"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57175"/>
            <a:endParaRPr lang="en-US" sz="1013">
              <a:solidFill>
                <a:prstClr val="white"/>
              </a:solidFill>
              <a:latin typeface="Segoe UI"/>
            </a:endParaRPr>
          </a:p>
        </p:txBody>
      </p:sp>
      <p:sp>
        <p:nvSpPr>
          <p:cNvPr id="7" name="Title 6">
            <a:extLst>
              <a:ext uri="{FF2B5EF4-FFF2-40B4-BE49-F238E27FC236}">
                <a16:creationId xmlns:a16="http://schemas.microsoft.com/office/drawing/2014/main" id="{F74D20D1-6053-E6FB-81B5-B454719643F9}"/>
              </a:ext>
              <a:ext uri="{C183D7F6-B498-43B3-948B-1728B52AA6E4}">
                <adec:decorative xmlns:adec="http://schemas.microsoft.com/office/drawing/2017/decorative" val="1"/>
              </a:ext>
            </a:extLst>
          </p:cNvPr>
          <p:cNvSpPr>
            <a:spLocks noGrp="1"/>
          </p:cNvSpPr>
          <p:nvPr>
            <p:ph type="title"/>
          </p:nvPr>
        </p:nvSpPr>
        <p:spPr>
          <a:xfrm>
            <a:off x="1943376" y="18850"/>
            <a:ext cx="8305246" cy="438388"/>
          </a:xfrm>
        </p:spPr>
        <p:txBody>
          <a:bodyPr>
            <a:noAutofit/>
          </a:bodyPr>
          <a:lstStyle/>
          <a:p>
            <a:pPr algn="ctr">
              <a:lnSpc>
                <a:spcPct val="100000"/>
              </a:lnSpc>
              <a:spcBef>
                <a:spcPts val="0"/>
              </a:spcBef>
              <a:defRPr/>
            </a:pPr>
            <a:r>
              <a:rPr lang="en-US" sz="1800" dirty="0">
                <a:solidFill>
                  <a:prstClr val="black"/>
                </a:solidFill>
              </a:rPr>
              <a:t>Copilot Agent Brainstorm | </a:t>
            </a:r>
            <a:r>
              <a:rPr lang="en-US" sz="1800" dirty="0">
                <a:solidFill>
                  <a:srgbClr val="6600FF"/>
                </a:solidFill>
              </a:rPr>
              <a:t>Sample: Acronyms Agent</a:t>
            </a:r>
            <a:endParaRPr lang="en-US" sz="591" dirty="0">
              <a:solidFill>
                <a:srgbClr val="00B050"/>
              </a:solidFill>
              <a:latin typeface="Segoe UI"/>
            </a:endParaRPr>
          </a:p>
        </p:txBody>
      </p:sp>
      <p:graphicFrame>
        <p:nvGraphicFramePr>
          <p:cNvPr id="52" name="Table 53">
            <a:extLst>
              <a:ext uri="{FF2B5EF4-FFF2-40B4-BE49-F238E27FC236}">
                <a16:creationId xmlns:a16="http://schemas.microsoft.com/office/drawing/2014/main" id="{9CE0625F-C1CD-CD1C-A6A5-0C2FB381994D}"/>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036798082"/>
              </p:ext>
            </p:extLst>
          </p:nvPr>
        </p:nvGraphicFramePr>
        <p:xfrm>
          <a:off x="2053262" y="5793109"/>
          <a:ext cx="6189345" cy="939049"/>
        </p:xfrm>
        <a:graphic>
          <a:graphicData uri="http://schemas.openxmlformats.org/drawingml/2006/table">
            <a:tbl>
              <a:tblPr firstRow="1" bandRow="1">
                <a:tableStyleId>{5C22544A-7EE6-4342-B048-85BDC9FD1C3A}</a:tableStyleId>
              </a:tblPr>
              <a:tblGrid>
                <a:gridCol w="6189345">
                  <a:extLst>
                    <a:ext uri="{9D8B030D-6E8A-4147-A177-3AD203B41FA5}">
                      <a16:colId xmlns:a16="http://schemas.microsoft.com/office/drawing/2014/main" val="2861560630"/>
                    </a:ext>
                  </a:extLst>
                </a:gridCol>
              </a:tblGrid>
              <a:tr h="939049">
                <a:tc>
                  <a:txBody>
                    <a:bodyPr/>
                    <a:lstStyle/>
                    <a:p>
                      <a:pPr marL="171450" indent="-171450">
                        <a:buFont typeface="Arial" panose="020B0604020202020204" pitchFamily="34" charset="0"/>
                        <a:buChar char="•"/>
                      </a:pPr>
                      <a:r>
                        <a:rPr lang="en-US" sz="900" b="1" dirty="0">
                          <a:solidFill>
                            <a:schemeClr val="tx1"/>
                          </a:solidFill>
                          <a:latin typeface="+mn-lt"/>
                        </a:rPr>
                        <a:t>Problem Statement</a:t>
                      </a:r>
                      <a:r>
                        <a:rPr lang="en-US" sz="900" b="0" dirty="0">
                          <a:solidFill>
                            <a:schemeClr val="tx1"/>
                          </a:solidFill>
                          <a:latin typeface="+mn-lt"/>
                        </a:rPr>
                        <a:t>: Contoso has a significant number of acronyms and terminology that are not commonplace. These terms and acronyms could relate to processes, organizations, the industry, disciplines, and more. Navigating the landscape of terms to know can be challenging and it is time consuming to stop your work to research what a term or acronym might mean. </a:t>
                      </a:r>
                    </a:p>
                  </a:txBody>
                  <a:tcPr marL="91438" marR="91438" marT="45719" marB="45719">
                    <a:noFill/>
                  </a:tcPr>
                </a:tc>
                <a:extLst>
                  <a:ext uri="{0D108BD9-81ED-4DB2-BD59-A6C34878D82A}">
                    <a16:rowId xmlns:a16="http://schemas.microsoft.com/office/drawing/2014/main" val="585315671"/>
                  </a:ext>
                </a:extLst>
              </a:tr>
            </a:tbl>
          </a:graphicData>
        </a:graphic>
      </p:graphicFrame>
      <p:graphicFrame>
        <p:nvGraphicFramePr>
          <p:cNvPr id="4" name="Table 3">
            <a:extLst>
              <a:ext uri="{FF2B5EF4-FFF2-40B4-BE49-F238E27FC236}">
                <a16:creationId xmlns:a16="http://schemas.microsoft.com/office/drawing/2014/main" id="{2248F8D4-9A3B-DAE9-6AA2-D0C313323105}"/>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979176256"/>
              </p:ext>
            </p:extLst>
          </p:nvPr>
        </p:nvGraphicFramePr>
        <p:xfrm>
          <a:off x="2053263" y="656844"/>
          <a:ext cx="8085475" cy="504815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8085475">
                  <a:extLst>
                    <a:ext uri="{9D8B030D-6E8A-4147-A177-3AD203B41FA5}">
                      <a16:colId xmlns:a16="http://schemas.microsoft.com/office/drawing/2014/main" val="3781931518"/>
                    </a:ext>
                  </a:extLst>
                </a:gridCol>
              </a:tblGrid>
              <a:tr h="5048154">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100" b="0" dirty="0">
                        <a:solidFill>
                          <a:schemeClr val="tx1">
                            <a:alpha val="90000"/>
                          </a:schemeClr>
                        </a:solidFill>
                        <a:latin typeface="+mn-lt"/>
                      </a:endParaRP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sp>
        <p:nvSpPr>
          <p:cNvPr id="9" name="Rectangle 8">
            <a:extLst>
              <a:ext uri="{FF2B5EF4-FFF2-40B4-BE49-F238E27FC236}">
                <a16:creationId xmlns:a16="http://schemas.microsoft.com/office/drawing/2014/main" id="{67EF81BB-514A-A058-E40B-372E9B9454A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a:off x="2053262" y="5788775"/>
            <a:ext cx="6189345" cy="960541"/>
          </a:xfrm>
          <a:prstGeom prst="rect">
            <a:avLst/>
          </a:prstGeom>
          <a:noFill/>
          <a:ln>
            <a:solidFill>
              <a:schemeClr val="bg1">
                <a:lumMod val="75000"/>
              </a:schemeClr>
            </a:solidFill>
            <a:prstDash val="sysDash"/>
            <a:extLst>
              <a:ext uri="{C807C97D-BFC1-408E-A445-0C87EB9F89A2}">
                <ask:lineSketchStyleProps xmlns:ask="http://schemas.microsoft.com/office/drawing/2018/sketchyshapes" sd="1219033472">
                  <a:custGeom>
                    <a:avLst/>
                    <a:gdLst>
                      <a:gd name="connsiteX0" fmla="*/ 0 w 1485900"/>
                      <a:gd name="connsiteY0" fmla="*/ 0 h 628650"/>
                      <a:gd name="connsiteX1" fmla="*/ 480441 w 1485900"/>
                      <a:gd name="connsiteY1" fmla="*/ 0 h 628650"/>
                      <a:gd name="connsiteX2" fmla="*/ 931164 w 1485900"/>
                      <a:gd name="connsiteY2" fmla="*/ 0 h 628650"/>
                      <a:gd name="connsiteX3" fmla="*/ 1485900 w 1485900"/>
                      <a:gd name="connsiteY3" fmla="*/ 0 h 628650"/>
                      <a:gd name="connsiteX4" fmla="*/ 1485900 w 1485900"/>
                      <a:gd name="connsiteY4" fmla="*/ 308039 h 628650"/>
                      <a:gd name="connsiteX5" fmla="*/ 1485900 w 1485900"/>
                      <a:gd name="connsiteY5" fmla="*/ 628650 h 628650"/>
                      <a:gd name="connsiteX6" fmla="*/ 1020318 w 1485900"/>
                      <a:gd name="connsiteY6" fmla="*/ 628650 h 628650"/>
                      <a:gd name="connsiteX7" fmla="*/ 554736 w 1485900"/>
                      <a:gd name="connsiteY7" fmla="*/ 628650 h 628650"/>
                      <a:gd name="connsiteX8" fmla="*/ 0 w 1485900"/>
                      <a:gd name="connsiteY8" fmla="*/ 628650 h 628650"/>
                      <a:gd name="connsiteX9" fmla="*/ 0 w 1485900"/>
                      <a:gd name="connsiteY9" fmla="*/ 333185 h 628650"/>
                      <a:gd name="connsiteX10" fmla="*/ 0 w 1485900"/>
                      <a:gd name="connsiteY10" fmla="*/ 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5900" h="628650" extrusionOk="0">
                        <a:moveTo>
                          <a:pt x="0" y="0"/>
                        </a:moveTo>
                        <a:cubicBezTo>
                          <a:pt x="226888" y="-43517"/>
                          <a:pt x="257540" y="22387"/>
                          <a:pt x="480441" y="0"/>
                        </a:cubicBezTo>
                        <a:cubicBezTo>
                          <a:pt x="703342" y="-22387"/>
                          <a:pt x="826435" y="37521"/>
                          <a:pt x="931164" y="0"/>
                        </a:cubicBezTo>
                        <a:cubicBezTo>
                          <a:pt x="1035893" y="-37521"/>
                          <a:pt x="1342637" y="42669"/>
                          <a:pt x="1485900" y="0"/>
                        </a:cubicBezTo>
                        <a:cubicBezTo>
                          <a:pt x="1515844" y="113314"/>
                          <a:pt x="1479453" y="155201"/>
                          <a:pt x="1485900" y="308039"/>
                        </a:cubicBezTo>
                        <a:cubicBezTo>
                          <a:pt x="1492347" y="460877"/>
                          <a:pt x="1467365" y="491607"/>
                          <a:pt x="1485900" y="628650"/>
                        </a:cubicBezTo>
                        <a:cubicBezTo>
                          <a:pt x="1290324" y="659758"/>
                          <a:pt x="1207692" y="588542"/>
                          <a:pt x="1020318" y="628650"/>
                        </a:cubicBezTo>
                        <a:cubicBezTo>
                          <a:pt x="832944" y="668758"/>
                          <a:pt x="663006" y="608869"/>
                          <a:pt x="554736" y="628650"/>
                        </a:cubicBezTo>
                        <a:cubicBezTo>
                          <a:pt x="446466" y="648431"/>
                          <a:pt x="247800" y="590705"/>
                          <a:pt x="0" y="628650"/>
                        </a:cubicBezTo>
                        <a:cubicBezTo>
                          <a:pt x="-5395" y="485131"/>
                          <a:pt x="11848" y="471602"/>
                          <a:pt x="0" y="333185"/>
                        </a:cubicBezTo>
                        <a:cubicBezTo>
                          <a:pt x="-11848" y="194768"/>
                          <a:pt x="11898" y="11664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0">
              <a:defRPr/>
            </a:pPr>
            <a:endParaRPr lang="en-US" dirty="0">
              <a:solidFill>
                <a:prstClr val="white">
                  <a:lumMod val="85000"/>
                </a:prstClr>
              </a:solidFill>
              <a:latin typeface="Segoe UI"/>
            </a:endParaRPr>
          </a:p>
        </p:txBody>
      </p:sp>
      <p:graphicFrame>
        <p:nvGraphicFramePr>
          <p:cNvPr id="56" name="Table 53">
            <a:extLst>
              <a:ext uri="{FF2B5EF4-FFF2-40B4-BE49-F238E27FC236}">
                <a16:creationId xmlns:a16="http://schemas.microsoft.com/office/drawing/2014/main" id="{CD04B143-07F3-5C65-9950-702F90BF4034}"/>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3425023523"/>
              </p:ext>
            </p:extLst>
          </p:nvPr>
        </p:nvGraphicFramePr>
        <p:xfrm>
          <a:off x="8364906" y="5793109"/>
          <a:ext cx="1773831" cy="960541"/>
        </p:xfrm>
        <a:graphic>
          <a:graphicData uri="http://schemas.openxmlformats.org/drawingml/2006/table">
            <a:tbl>
              <a:tblPr firstRow="1" bandRow="1">
                <a:tableStyleId>{5C22544A-7EE6-4342-B048-85BDC9FD1C3A}</a:tableStyleId>
              </a:tblPr>
              <a:tblGrid>
                <a:gridCol w="1773831">
                  <a:extLst>
                    <a:ext uri="{9D8B030D-6E8A-4147-A177-3AD203B41FA5}">
                      <a16:colId xmlns:a16="http://schemas.microsoft.com/office/drawing/2014/main" val="2861560630"/>
                    </a:ext>
                  </a:extLst>
                </a:gridCol>
              </a:tblGrid>
              <a:tr h="960541">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000" b="1" dirty="0">
                          <a:solidFill>
                            <a:schemeClr val="bg1">
                              <a:lumMod val="50000"/>
                              <a:alpha val="90000"/>
                            </a:schemeClr>
                          </a:solidFill>
                          <a:latin typeface="+mn-lt"/>
                        </a:rPr>
                        <a:t>💡 Guide: </a:t>
                      </a:r>
                    </a:p>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800" b="0" dirty="0">
                        <a:solidFill>
                          <a:schemeClr val="bg1">
                            <a:lumMod val="50000"/>
                            <a:alpha val="90000"/>
                          </a:schemeClr>
                        </a:solidFill>
                        <a:latin typeface="+mn-lt"/>
                      </a:endParaRPr>
                    </a:p>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chemeClr val="bg1">
                              <a:lumMod val="50000"/>
                              <a:alpha val="90000"/>
                            </a:schemeClr>
                          </a:solidFill>
                          <a:latin typeface="+mn-lt"/>
                        </a:rPr>
                        <a:t>Step 1:</a:t>
                      </a:r>
                      <a:r>
                        <a:rPr lang="en-US" sz="800" b="0" dirty="0">
                          <a:solidFill>
                            <a:schemeClr val="bg1">
                              <a:lumMod val="50000"/>
                              <a:alpha val="90000"/>
                            </a:schemeClr>
                          </a:solidFill>
                          <a:latin typeface="+mn-lt"/>
                        </a:rPr>
                        <a:t> Pick a type of Agent</a:t>
                      </a:r>
                    </a:p>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chemeClr val="bg1">
                              <a:lumMod val="50000"/>
                              <a:alpha val="90000"/>
                            </a:schemeClr>
                          </a:solidFill>
                          <a:latin typeface="+mn-lt"/>
                        </a:rPr>
                        <a:t>Step 2</a:t>
                      </a:r>
                      <a:r>
                        <a:rPr lang="en-US" sz="800" b="0" dirty="0">
                          <a:solidFill>
                            <a:schemeClr val="bg1">
                              <a:lumMod val="50000"/>
                              <a:alpha val="90000"/>
                            </a:schemeClr>
                          </a:solidFill>
                          <a:latin typeface="+mn-lt"/>
                        </a:rPr>
                        <a:t>: Choose Knowledge</a:t>
                      </a:r>
                    </a:p>
                    <a:p>
                      <a:pPr marL="171450" marR="0" lvl="0" indent="-1714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solidFill>
                            <a:schemeClr val="bg1">
                              <a:lumMod val="50000"/>
                              <a:alpha val="90000"/>
                            </a:schemeClr>
                          </a:solidFill>
                          <a:latin typeface="+mn-lt"/>
                        </a:rPr>
                        <a:t>Step 3</a:t>
                      </a:r>
                      <a:r>
                        <a:rPr lang="en-US" sz="800" b="0" dirty="0">
                          <a:solidFill>
                            <a:schemeClr val="bg1">
                              <a:lumMod val="50000"/>
                              <a:alpha val="90000"/>
                            </a:schemeClr>
                          </a:solidFill>
                          <a:latin typeface="+mn-lt"/>
                        </a:rPr>
                        <a:t>: Choose Tools</a:t>
                      </a:r>
                    </a:p>
                  </a:txBody>
                  <a:tcPr marL="91438" marR="91438" marT="45719" marB="45719">
                    <a:solidFill>
                      <a:schemeClr val="bg1">
                        <a:lumMod val="95000"/>
                      </a:schemeClr>
                    </a:solidFill>
                  </a:tcPr>
                </a:tc>
                <a:extLst>
                  <a:ext uri="{0D108BD9-81ED-4DB2-BD59-A6C34878D82A}">
                    <a16:rowId xmlns:a16="http://schemas.microsoft.com/office/drawing/2014/main" val="585315671"/>
                  </a:ext>
                </a:extLst>
              </a:tr>
            </a:tbl>
          </a:graphicData>
        </a:graphic>
      </p:graphicFrame>
      <p:graphicFrame>
        <p:nvGraphicFramePr>
          <p:cNvPr id="8" name="Table 7">
            <a:extLst>
              <a:ext uri="{FF2B5EF4-FFF2-40B4-BE49-F238E27FC236}">
                <a16:creationId xmlns:a16="http://schemas.microsoft.com/office/drawing/2014/main" id="{A19BCAC7-C938-B7E6-2563-B6E128083010}"/>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343844800"/>
              </p:ext>
            </p:extLst>
          </p:nvPr>
        </p:nvGraphicFramePr>
        <p:xfrm>
          <a:off x="254791" y="1943020"/>
          <a:ext cx="1545723" cy="64007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45723">
                  <a:extLst>
                    <a:ext uri="{9D8B030D-6E8A-4147-A177-3AD203B41FA5}">
                      <a16:colId xmlns:a16="http://schemas.microsoft.com/office/drawing/2014/main" val="3781931518"/>
                    </a:ext>
                  </a:extLst>
                </a:gridCol>
              </a:tblGrid>
              <a:tr h="634358">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Graph Connector</a:t>
                      </a:r>
                      <a:r>
                        <a:rPr lang="en-US" sz="800" b="0" kern="1200" dirty="0">
                          <a:solidFill>
                            <a:schemeClr val="tx1">
                              <a:alpha val="90000"/>
                            </a:schemeClr>
                          </a:solidFill>
                          <a:latin typeface="+mn-lt"/>
                          <a:ea typeface="+mn-ea"/>
                          <a:cs typeface="+mn-cs"/>
                        </a:rPr>
                        <a:t>: Service Now – Knowledge | Tickets | Catalog</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cxnSp>
        <p:nvCxnSpPr>
          <p:cNvPr id="18" name="Straight Connector 17">
            <a:extLst>
              <a:ext uri="{FF2B5EF4-FFF2-40B4-BE49-F238E27FC236}">
                <a16:creationId xmlns:a16="http://schemas.microsoft.com/office/drawing/2014/main" id="{B8BCF479-97D2-4F72-5415-79CD7D3E7780}"/>
              </a:ext>
            </a:extLst>
          </p:cNvPr>
          <p:cNvCxnSpPr>
            <a:cxnSpLocks noGrp="1" noRot="1" noMove="1" noResize="1" noEditPoints="1" noAdjustHandles="1" noChangeArrowheads="1" noChangeShapeType="1"/>
          </p:cNvCxnSpPr>
          <p:nvPr/>
        </p:nvCxnSpPr>
        <p:spPr>
          <a:xfrm>
            <a:off x="2444707" y="1565440"/>
            <a:ext cx="7216513" cy="0"/>
          </a:xfrm>
          <a:prstGeom prst="line">
            <a:avLst/>
          </a:prstGeom>
        </p:spPr>
        <p:style>
          <a:lnRef idx="2">
            <a:schemeClr val="accent3"/>
          </a:lnRef>
          <a:fillRef idx="0">
            <a:schemeClr val="accent3"/>
          </a:fillRef>
          <a:effectRef idx="1">
            <a:schemeClr val="accent3"/>
          </a:effectRef>
          <a:fontRef idx="minor">
            <a:schemeClr val="tx1"/>
          </a:fontRef>
        </p:style>
      </p:cxnSp>
      <p:graphicFrame>
        <p:nvGraphicFramePr>
          <p:cNvPr id="19" name="Table 18">
            <a:extLst>
              <a:ext uri="{FF2B5EF4-FFF2-40B4-BE49-F238E27FC236}">
                <a16:creationId xmlns:a16="http://schemas.microsoft.com/office/drawing/2014/main" id="{B0A56F5A-0919-59CC-BA33-214EC6C029C4}"/>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3301515937"/>
              </p:ext>
            </p:extLst>
          </p:nvPr>
        </p:nvGraphicFramePr>
        <p:xfrm>
          <a:off x="2780895" y="747208"/>
          <a:ext cx="2029820" cy="445763"/>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2029820">
                  <a:extLst>
                    <a:ext uri="{9D8B030D-6E8A-4147-A177-3AD203B41FA5}">
                      <a16:colId xmlns:a16="http://schemas.microsoft.com/office/drawing/2014/main" val="3781931518"/>
                    </a:ext>
                  </a:extLst>
                </a:gridCol>
              </a:tblGrid>
              <a:tr h="445763">
                <a:tc>
                  <a:txBody>
                    <a:bodyPr/>
                    <a:lstStyle/>
                    <a:p>
                      <a:pPr marL="0" marR="0" lvl="0" indent="0" algn="ctr"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100" b="1" dirty="0">
                          <a:solidFill>
                            <a:schemeClr val="tx1">
                              <a:alpha val="90000"/>
                            </a:schemeClr>
                          </a:solidFill>
                          <a:latin typeface="+mn-lt"/>
                        </a:rPr>
                        <a:t>SPO Agent</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20" name="Table 19">
            <a:extLst>
              <a:ext uri="{FF2B5EF4-FFF2-40B4-BE49-F238E27FC236}">
                <a16:creationId xmlns:a16="http://schemas.microsoft.com/office/drawing/2014/main" id="{9047F546-C421-F77F-7C95-FC6DD7844ED1}"/>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561786632"/>
              </p:ext>
            </p:extLst>
          </p:nvPr>
        </p:nvGraphicFramePr>
        <p:xfrm>
          <a:off x="5206147" y="747208"/>
          <a:ext cx="2029820" cy="445763"/>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2029820">
                  <a:extLst>
                    <a:ext uri="{9D8B030D-6E8A-4147-A177-3AD203B41FA5}">
                      <a16:colId xmlns:a16="http://schemas.microsoft.com/office/drawing/2014/main" val="3781931518"/>
                    </a:ext>
                  </a:extLst>
                </a:gridCol>
              </a:tblGrid>
              <a:tr h="445763">
                <a:tc>
                  <a:txBody>
                    <a:bodyPr/>
                    <a:lstStyle/>
                    <a:p>
                      <a:pPr marL="0" marR="0" lvl="0" indent="0" algn="ctr"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100" b="1">
                          <a:solidFill>
                            <a:schemeClr val="tx1">
                              <a:alpha val="90000"/>
                            </a:schemeClr>
                          </a:solidFill>
                          <a:latin typeface="+mn-lt"/>
                        </a:rPr>
                        <a:t>Declarative Agent</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21" name="Table 20">
            <a:extLst>
              <a:ext uri="{FF2B5EF4-FFF2-40B4-BE49-F238E27FC236}">
                <a16:creationId xmlns:a16="http://schemas.microsoft.com/office/drawing/2014/main" id="{C736823A-E36B-B971-417A-523DA8A631F8}"/>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2612939609"/>
              </p:ext>
            </p:extLst>
          </p:nvPr>
        </p:nvGraphicFramePr>
        <p:xfrm>
          <a:off x="7565938" y="747208"/>
          <a:ext cx="2029820" cy="445763"/>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2029820">
                  <a:extLst>
                    <a:ext uri="{9D8B030D-6E8A-4147-A177-3AD203B41FA5}">
                      <a16:colId xmlns:a16="http://schemas.microsoft.com/office/drawing/2014/main" val="3781931518"/>
                    </a:ext>
                  </a:extLst>
                </a:gridCol>
              </a:tblGrid>
              <a:tr h="445763">
                <a:tc>
                  <a:txBody>
                    <a:bodyPr/>
                    <a:lstStyle/>
                    <a:p>
                      <a:pPr marL="0" marR="0" lvl="0" indent="0" algn="ctr"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100" b="1">
                          <a:solidFill>
                            <a:schemeClr val="tx1">
                              <a:alpha val="90000"/>
                            </a:schemeClr>
                          </a:solidFill>
                          <a:latin typeface="+mn-lt"/>
                        </a:rPr>
                        <a:t>Custom Agent</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sp>
        <p:nvSpPr>
          <p:cNvPr id="47" name="TextBox 46">
            <a:extLst>
              <a:ext uri="{FF2B5EF4-FFF2-40B4-BE49-F238E27FC236}">
                <a16:creationId xmlns:a16="http://schemas.microsoft.com/office/drawing/2014/main" id="{49F1FB90-13DA-257D-F54B-68A8C6AB6AE8}"/>
              </a:ext>
            </a:extLst>
          </p:cNvPr>
          <p:cNvSpPr txBox="1">
            <a:spLocks noGrp="1" noRot="1" noMove="1" noResize="1" noEditPoints="1" noAdjustHandles="1" noChangeArrowheads="1" noChangeShapeType="1"/>
          </p:cNvSpPr>
          <p:nvPr/>
        </p:nvSpPr>
        <p:spPr>
          <a:xfrm>
            <a:off x="2776609" y="1223703"/>
            <a:ext cx="2029819" cy="300082"/>
          </a:xfrm>
          <a:prstGeom prst="rect">
            <a:avLst/>
          </a:prstGeom>
          <a:noFill/>
        </p:spPr>
        <p:txBody>
          <a:bodyPr wrap="square" rtlCol="0">
            <a:spAutoFit/>
          </a:bodyPr>
          <a:lstStyle/>
          <a:p>
            <a:pPr algn="ctr" defTabSz="257175"/>
            <a:r>
              <a:rPr lang="en-US" sz="675" dirty="0">
                <a:solidFill>
                  <a:prstClr val="black"/>
                </a:solidFill>
                <a:latin typeface="Segoe UI Light" panose="020B0502040204020203" pitchFamily="34" charset="0"/>
                <a:cs typeface="Segoe UI Light" panose="020B0502040204020203" pitchFamily="34" charset="0"/>
              </a:rPr>
              <a:t>Only SPO content as Knowledge. Tools/Actions not available.</a:t>
            </a:r>
          </a:p>
        </p:txBody>
      </p:sp>
      <p:sp>
        <p:nvSpPr>
          <p:cNvPr id="48" name="TextBox 47">
            <a:extLst>
              <a:ext uri="{FF2B5EF4-FFF2-40B4-BE49-F238E27FC236}">
                <a16:creationId xmlns:a16="http://schemas.microsoft.com/office/drawing/2014/main" id="{006F6C09-B851-3E19-2108-90C17C20835E}"/>
              </a:ext>
            </a:extLst>
          </p:cNvPr>
          <p:cNvSpPr txBox="1">
            <a:spLocks noGrp="1" noRot="1" noMove="1" noResize="1" noEditPoints="1" noAdjustHandles="1" noChangeArrowheads="1" noChangeShapeType="1"/>
          </p:cNvSpPr>
          <p:nvPr/>
        </p:nvSpPr>
        <p:spPr>
          <a:xfrm>
            <a:off x="5184084" y="1223703"/>
            <a:ext cx="2063170" cy="300082"/>
          </a:xfrm>
          <a:prstGeom prst="rect">
            <a:avLst/>
          </a:prstGeom>
          <a:noFill/>
        </p:spPr>
        <p:txBody>
          <a:bodyPr wrap="square" rtlCol="0">
            <a:spAutoFit/>
          </a:bodyPr>
          <a:lstStyle/>
          <a:p>
            <a:pPr algn="ctr" defTabSz="257175"/>
            <a:r>
              <a:rPr lang="en-US" sz="675" dirty="0">
                <a:solidFill>
                  <a:prstClr val="black"/>
                </a:solidFill>
                <a:latin typeface="Segoe UI Light" panose="020B0502040204020203" pitchFamily="34" charset="0"/>
                <a:cs typeface="Segoe UI Light" panose="020B0502040204020203" pitchFamily="34" charset="0"/>
              </a:rPr>
              <a:t>SPO Content, Web search, and Graph Connectors and Actions (if built in MCS). No custom “Topics”. </a:t>
            </a:r>
          </a:p>
        </p:txBody>
      </p:sp>
      <p:sp>
        <p:nvSpPr>
          <p:cNvPr id="50" name="TextBox 49">
            <a:extLst>
              <a:ext uri="{FF2B5EF4-FFF2-40B4-BE49-F238E27FC236}">
                <a16:creationId xmlns:a16="http://schemas.microsoft.com/office/drawing/2014/main" id="{A548E133-71A2-EF71-807E-2249E5321607}"/>
              </a:ext>
            </a:extLst>
          </p:cNvPr>
          <p:cNvSpPr txBox="1">
            <a:spLocks noGrp="1" noRot="1" noMove="1" noResize="1" noEditPoints="1" noAdjustHandles="1" noChangeArrowheads="1" noChangeShapeType="1"/>
          </p:cNvSpPr>
          <p:nvPr/>
        </p:nvSpPr>
        <p:spPr>
          <a:xfrm>
            <a:off x="7559447" y="1223703"/>
            <a:ext cx="2063170" cy="300082"/>
          </a:xfrm>
          <a:prstGeom prst="rect">
            <a:avLst/>
          </a:prstGeom>
          <a:noFill/>
        </p:spPr>
        <p:txBody>
          <a:bodyPr wrap="square" rtlCol="0">
            <a:spAutoFit/>
          </a:bodyPr>
          <a:lstStyle/>
          <a:p>
            <a:pPr algn="ctr" defTabSz="257175"/>
            <a:r>
              <a:rPr lang="en-US" sz="675" dirty="0">
                <a:solidFill>
                  <a:prstClr val="black"/>
                </a:solidFill>
                <a:latin typeface="Segoe UI Light" panose="020B0502040204020203" pitchFamily="34" charset="0"/>
                <a:cs typeface="Segoe UI Light" panose="020B0502040204020203" pitchFamily="34" charset="0"/>
              </a:rPr>
              <a:t>SPO Content, Web search, Graph Connectors, and Power Connectors including custom Topics. </a:t>
            </a:r>
          </a:p>
        </p:txBody>
      </p:sp>
      <p:graphicFrame>
        <p:nvGraphicFramePr>
          <p:cNvPr id="61" name="Table 60">
            <a:extLst>
              <a:ext uri="{FF2B5EF4-FFF2-40B4-BE49-F238E27FC236}">
                <a16:creationId xmlns:a16="http://schemas.microsoft.com/office/drawing/2014/main" id="{CA734AA2-686B-C6F2-4D66-AA42CA598019}"/>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157690843"/>
              </p:ext>
            </p:extLst>
          </p:nvPr>
        </p:nvGraphicFramePr>
        <p:xfrm>
          <a:off x="248829" y="2748749"/>
          <a:ext cx="1545723" cy="51815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45723">
                  <a:extLst>
                    <a:ext uri="{9D8B030D-6E8A-4147-A177-3AD203B41FA5}">
                      <a16:colId xmlns:a16="http://schemas.microsoft.com/office/drawing/2014/main" val="3781931518"/>
                    </a:ext>
                  </a:extLst>
                </a:gridCol>
              </a:tblGrid>
              <a:tr h="514343">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Graph Connector</a:t>
                      </a:r>
                      <a:r>
                        <a:rPr lang="en-US" sz="800" b="0" kern="1200" dirty="0">
                          <a:solidFill>
                            <a:schemeClr val="tx1">
                              <a:alpha val="90000"/>
                            </a:schemeClr>
                          </a:solidFill>
                          <a:latin typeface="+mn-lt"/>
                          <a:ea typeface="+mn-ea"/>
                          <a:cs typeface="+mn-cs"/>
                        </a:rPr>
                        <a:t>: Sales Force CRM | Knowledge</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62" name="Table 61">
            <a:extLst>
              <a:ext uri="{FF2B5EF4-FFF2-40B4-BE49-F238E27FC236}">
                <a16:creationId xmlns:a16="http://schemas.microsoft.com/office/drawing/2014/main" id="{CB8CB598-7F22-222C-D97E-5CF6A1334F14}"/>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3774565670"/>
              </p:ext>
            </p:extLst>
          </p:nvPr>
        </p:nvGraphicFramePr>
        <p:xfrm>
          <a:off x="254791" y="3434463"/>
          <a:ext cx="1545723" cy="88391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45723">
                  <a:extLst>
                    <a:ext uri="{9D8B030D-6E8A-4147-A177-3AD203B41FA5}">
                      <a16:colId xmlns:a16="http://schemas.microsoft.com/office/drawing/2014/main" val="3781931518"/>
                    </a:ext>
                  </a:extLst>
                </a:gridCol>
              </a:tblGrid>
              <a:tr h="874388">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Graph Connector (Preview)</a:t>
                      </a:r>
                      <a:r>
                        <a:rPr lang="en-US" sz="800" b="0" kern="1200" dirty="0">
                          <a:solidFill>
                            <a:schemeClr val="tx1">
                              <a:alpha val="90000"/>
                            </a:schemeClr>
                          </a:solidFill>
                          <a:latin typeface="+mn-lt"/>
                          <a:ea typeface="+mn-ea"/>
                          <a:cs typeface="+mn-cs"/>
                        </a:rPr>
                        <a:t>: Google Drive | SharePoint Server | Dropbox | Zoom Meetings | Azure File Share | </a:t>
                      </a:r>
                      <a:r>
                        <a:rPr lang="en-US" sz="800" b="0" kern="1200" dirty="0">
                          <a:solidFill>
                            <a:srgbClr val="0070C0">
                              <a:alpha val="90000"/>
                            </a:srgbClr>
                          </a:solidFill>
                          <a:latin typeface="+mn-lt"/>
                          <a:ea typeface="+mn-ea"/>
                          <a:cs typeface="+mn-cs"/>
                          <a:hlinkClick r:id="rId3">
                            <a:extLst>
                              <a:ext uri="{A12FA001-AC4F-418D-AE19-62706E023703}">
                                <ahyp:hlinkClr xmlns:ahyp="http://schemas.microsoft.com/office/drawing/2018/hyperlinkcolor" val="tx"/>
                              </a:ext>
                            </a:extLst>
                          </a:hlinkClick>
                        </a:rPr>
                        <a:t>More</a:t>
                      </a:r>
                      <a:r>
                        <a:rPr lang="en-US" sz="800" b="0" kern="1200" dirty="0">
                          <a:solidFill>
                            <a:schemeClr val="tx1">
                              <a:alpha val="90000"/>
                            </a:schemeClr>
                          </a:solidFill>
                          <a:latin typeface="+mn-lt"/>
                          <a:ea typeface="+mn-ea"/>
                          <a:cs typeface="+mn-cs"/>
                        </a:rPr>
                        <a:t>…</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2060" name="Table 2059">
            <a:extLst>
              <a:ext uri="{FF2B5EF4-FFF2-40B4-BE49-F238E27FC236}">
                <a16:creationId xmlns:a16="http://schemas.microsoft.com/office/drawing/2014/main" id="{38700090-8212-EBC9-DCEE-D7B4A6FC4509}"/>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4108300434"/>
              </p:ext>
            </p:extLst>
          </p:nvPr>
        </p:nvGraphicFramePr>
        <p:xfrm>
          <a:off x="254791" y="1377321"/>
          <a:ext cx="1545723" cy="39623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45723">
                  <a:extLst>
                    <a:ext uri="{9D8B030D-6E8A-4147-A177-3AD203B41FA5}">
                      <a16:colId xmlns:a16="http://schemas.microsoft.com/office/drawing/2014/main" val="3781931518"/>
                    </a:ext>
                  </a:extLst>
                </a:gridCol>
              </a:tblGrid>
              <a:tr h="394328">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0" kern="1200" dirty="0">
                          <a:solidFill>
                            <a:schemeClr val="tx1">
                              <a:alpha val="90000"/>
                            </a:schemeClr>
                          </a:solidFill>
                          <a:latin typeface="+mn-lt"/>
                          <a:ea typeface="+mn-ea"/>
                          <a:cs typeface="+mn-cs"/>
                        </a:rPr>
                        <a:t>SharePoint Online (SPO)</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2061" name="Table 2060">
            <a:extLst>
              <a:ext uri="{FF2B5EF4-FFF2-40B4-BE49-F238E27FC236}">
                <a16:creationId xmlns:a16="http://schemas.microsoft.com/office/drawing/2014/main" id="{E717C978-CEB6-4705-132B-F255EDFE55DD}"/>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1467673597"/>
              </p:ext>
            </p:extLst>
          </p:nvPr>
        </p:nvGraphicFramePr>
        <p:xfrm>
          <a:off x="248829" y="5285951"/>
          <a:ext cx="1545723" cy="51815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45723">
                  <a:extLst>
                    <a:ext uri="{9D8B030D-6E8A-4147-A177-3AD203B41FA5}">
                      <a16:colId xmlns:a16="http://schemas.microsoft.com/office/drawing/2014/main" val="3781931518"/>
                    </a:ext>
                  </a:extLst>
                </a:gridCol>
              </a:tblGrid>
              <a:tr h="514343">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Power Connector</a:t>
                      </a:r>
                      <a:r>
                        <a:rPr lang="en-US" sz="800" b="0" kern="1200" dirty="0">
                          <a:solidFill>
                            <a:schemeClr val="tx1">
                              <a:alpha val="90000"/>
                            </a:schemeClr>
                          </a:solidFill>
                          <a:latin typeface="+mn-lt"/>
                          <a:ea typeface="+mn-ea"/>
                          <a:cs typeface="+mn-cs"/>
                        </a:rPr>
                        <a:t>: Dataverse</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pic>
        <p:nvPicPr>
          <p:cNvPr id="2066" name="Picture 2065">
            <a:extLst>
              <a:ext uri="{FF2B5EF4-FFF2-40B4-BE49-F238E27FC236}">
                <a16:creationId xmlns:a16="http://schemas.microsoft.com/office/drawing/2014/main" id="{AF7ED7DA-C96A-1CCB-F384-17EDD4749285}"/>
              </a:ext>
            </a:extLst>
          </p:cNvPr>
          <p:cNvPicPr>
            <a:picLocks noGrp="1" noRot="1" noChangeAspect="1" noMove="1" noResize="1" noEditPoints="1" noAdjustHandles="1" noChangeArrowheads="1" noChangeShapeType="1" noCrop="1"/>
          </p:cNvPicPr>
          <p:nvPr/>
        </p:nvPicPr>
        <p:blipFill>
          <a:blip r:embed="rId4"/>
          <a:srcRect l="9645" t="3664" r="9653" b="9504"/>
          <a:stretch/>
        </p:blipFill>
        <p:spPr>
          <a:xfrm>
            <a:off x="3053250" y="842970"/>
            <a:ext cx="251460" cy="250357"/>
          </a:xfrm>
          <a:prstGeom prst="rect">
            <a:avLst/>
          </a:prstGeom>
        </p:spPr>
      </p:pic>
      <p:pic>
        <p:nvPicPr>
          <p:cNvPr id="2070" name="Picture 2069">
            <a:extLst>
              <a:ext uri="{FF2B5EF4-FFF2-40B4-BE49-F238E27FC236}">
                <a16:creationId xmlns:a16="http://schemas.microsoft.com/office/drawing/2014/main" id="{8C09F270-FDBC-AE35-C8C4-CCCD263538E1}"/>
              </a:ext>
            </a:extLst>
          </p:cNvPr>
          <p:cNvPicPr>
            <a:picLocks noGrp="1" noRot="1" noChangeAspect="1" noMove="1" noResize="1" noEditPoints="1" noAdjustHandles="1" noChangeArrowheads="1" noChangeShapeType="1" noCrop="1"/>
          </p:cNvPicPr>
          <p:nvPr/>
        </p:nvPicPr>
        <p:blipFill>
          <a:blip r:embed="rId5"/>
          <a:srcRect l="14881" r="13675"/>
          <a:stretch/>
        </p:blipFill>
        <p:spPr>
          <a:xfrm>
            <a:off x="5290617" y="896264"/>
            <a:ext cx="248918" cy="197062"/>
          </a:xfrm>
          <a:prstGeom prst="rect">
            <a:avLst/>
          </a:prstGeom>
        </p:spPr>
      </p:pic>
      <p:pic>
        <p:nvPicPr>
          <p:cNvPr id="2074" name="Picture 2073">
            <a:extLst>
              <a:ext uri="{FF2B5EF4-FFF2-40B4-BE49-F238E27FC236}">
                <a16:creationId xmlns:a16="http://schemas.microsoft.com/office/drawing/2014/main" id="{1831C8D4-2B87-8EBD-4212-271F49E84C51}"/>
              </a:ext>
            </a:extLst>
          </p:cNvPr>
          <p:cNvPicPr>
            <a:picLocks noGrp="1" noRot="1" noChangeAspect="1" noMove="1" noResize="1" noEditPoints="1" noAdjustHandles="1" noChangeArrowheads="1" noChangeShapeType="1" noCrop="1"/>
          </p:cNvPicPr>
          <p:nvPr/>
        </p:nvPicPr>
        <p:blipFill>
          <a:blip r:embed="rId6"/>
          <a:stretch>
            <a:fillRect/>
          </a:stretch>
        </p:blipFill>
        <p:spPr>
          <a:xfrm>
            <a:off x="7733148" y="880894"/>
            <a:ext cx="236988" cy="212432"/>
          </a:xfrm>
          <a:prstGeom prst="rect">
            <a:avLst/>
          </a:prstGeom>
        </p:spPr>
      </p:pic>
      <p:graphicFrame>
        <p:nvGraphicFramePr>
          <p:cNvPr id="2076" name="Table 2075">
            <a:extLst>
              <a:ext uri="{FF2B5EF4-FFF2-40B4-BE49-F238E27FC236}">
                <a16:creationId xmlns:a16="http://schemas.microsoft.com/office/drawing/2014/main" id="{B2E425D3-6F25-D647-8B07-610587DE6186}"/>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219313792"/>
              </p:ext>
            </p:extLst>
          </p:nvPr>
        </p:nvGraphicFramePr>
        <p:xfrm>
          <a:off x="254791" y="811622"/>
          <a:ext cx="1545723" cy="39623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45723">
                  <a:extLst>
                    <a:ext uri="{9D8B030D-6E8A-4147-A177-3AD203B41FA5}">
                      <a16:colId xmlns:a16="http://schemas.microsoft.com/office/drawing/2014/main" val="3781931518"/>
                    </a:ext>
                  </a:extLst>
                </a:gridCol>
              </a:tblGrid>
              <a:tr h="394328">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0" dirty="0">
                          <a:solidFill>
                            <a:schemeClr val="tx1">
                              <a:alpha val="90000"/>
                            </a:schemeClr>
                          </a:solidFill>
                          <a:latin typeface="+mn-lt"/>
                        </a:rPr>
                        <a:t>Web Search</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2077" name="Table 2076">
            <a:extLst>
              <a:ext uri="{FF2B5EF4-FFF2-40B4-BE49-F238E27FC236}">
                <a16:creationId xmlns:a16="http://schemas.microsoft.com/office/drawing/2014/main" id="{1E2E0607-836F-0A97-09BD-B45366BC489F}"/>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2923824661"/>
              </p:ext>
            </p:extLst>
          </p:nvPr>
        </p:nvGraphicFramePr>
        <p:xfrm>
          <a:off x="10432756" y="811622"/>
          <a:ext cx="1545723" cy="39623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45723">
                  <a:extLst>
                    <a:ext uri="{9D8B030D-6E8A-4147-A177-3AD203B41FA5}">
                      <a16:colId xmlns:a16="http://schemas.microsoft.com/office/drawing/2014/main" val="3781931518"/>
                    </a:ext>
                  </a:extLst>
                </a:gridCol>
              </a:tblGrid>
              <a:tr h="394328">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dirty="0">
                          <a:solidFill>
                            <a:schemeClr val="tx1">
                              <a:alpha val="90000"/>
                            </a:schemeClr>
                          </a:solidFill>
                          <a:latin typeface="+mn-lt"/>
                        </a:rPr>
                        <a:t>Outlook:</a:t>
                      </a:r>
                      <a:r>
                        <a:rPr lang="en-US" sz="800" b="0" dirty="0">
                          <a:solidFill>
                            <a:schemeClr val="tx1">
                              <a:alpha val="90000"/>
                            </a:schemeClr>
                          </a:solidFill>
                          <a:latin typeface="+mn-lt"/>
                        </a:rPr>
                        <a:t> Send an Email</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2080" name="Table 2079">
            <a:extLst>
              <a:ext uri="{FF2B5EF4-FFF2-40B4-BE49-F238E27FC236}">
                <a16:creationId xmlns:a16="http://schemas.microsoft.com/office/drawing/2014/main" id="{4530023F-C1E3-B170-48B0-0F29C6ACE8B3}"/>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502412845"/>
              </p:ext>
            </p:extLst>
          </p:nvPr>
        </p:nvGraphicFramePr>
        <p:xfrm>
          <a:off x="10432756" y="1929066"/>
          <a:ext cx="1551684" cy="39623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51684">
                  <a:extLst>
                    <a:ext uri="{9D8B030D-6E8A-4147-A177-3AD203B41FA5}">
                      <a16:colId xmlns:a16="http://schemas.microsoft.com/office/drawing/2014/main" val="3781931518"/>
                    </a:ext>
                  </a:extLst>
                </a:gridCol>
              </a:tblGrid>
              <a:tr h="394328">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Excel</a:t>
                      </a:r>
                      <a:r>
                        <a:rPr lang="en-US" sz="800" b="0" kern="1200" dirty="0">
                          <a:solidFill>
                            <a:schemeClr val="tx1">
                              <a:alpha val="90000"/>
                            </a:schemeClr>
                          </a:solidFill>
                          <a:latin typeface="+mn-lt"/>
                          <a:ea typeface="+mn-ea"/>
                          <a:cs typeface="+mn-cs"/>
                        </a:rPr>
                        <a:t>: Get a Row</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2082" name="Table 2081">
            <a:extLst>
              <a:ext uri="{FF2B5EF4-FFF2-40B4-BE49-F238E27FC236}">
                <a16:creationId xmlns:a16="http://schemas.microsoft.com/office/drawing/2014/main" id="{F73DEB59-91A5-1C5B-33FF-A94706F646BE}"/>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1753664699"/>
              </p:ext>
            </p:extLst>
          </p:nvPr>
        </p:nvGraphicFramePr>
        <p:xfrm>
          <a:off x="10432756" y="5403318"/>
          <a:ext cx="1551684" cy="51815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51684">
                  <a:extLst>
                    <a:ext uri="{9D8B030D-6E8A-4147-A177-3AD203B41FA5}">
                      <a16:colId xmlns:a16="http://schemas.microsoft.com/office/drawing/2014/main" val="3781931518"/>
                    </a:ext>
                  </a:extLst>
                </a:gridCol>
              </a:tblGrid>
              <a:tr h="514343">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Flow</a:t>
                      </a:r>
                      <a:r>
                        <a:rPr lang="en-US" sz="800" b="0" kern="1200" dirty="0">
                          <a:solidFill>
                            <a:schemeClr val="tx1">
                              <a:alpha val="90000"/>
                            </a:schemeClr>
                          </a:solidFill>
                          <a:latin typeface="+mn-lt"/>
                          <a:ea typeface="+mn-ea"/>
                          <a:cs typeface="+mn-cs"/>
                        </a:rPr>
                        <a:t>: Run a Flow (Power Automate)</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2085" name="Table 2084">
            <a:extLst>
              <a:ext uri="{FF2B5EF4-FFF2-40B4-BE49-F238E27FC236}">
                <a16:creationId xmlns:a16="http://schemas.microsoft.com/office/drawing/2014/main" id="{502F956E-0979-FA78-30A1-2FF1E01AC449}"/>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2132187449"/>
              </p:ext>
            </p:extLst>
          </p:nvPr>
        </p:nvGraphicFramePr>
        <p:xfrm>
          <a:off x="10432756" y="6022997"/>
          <a:ext cx="1551684" cy="51815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51684">
                  <a:extLst>
                    <a:ext uri="{9D8B030D-6E8A-4147-A177-3AD203B41FA5}">
                      <a16:colId xmlns:a16="http://schemas.microsoft.com/office/drawing/2014/main" val="3781931518"/>
                    </a:ext>
                  </a:extLst>
                </a:gridCol>
              </a:tblGrid>
              <a:tr h="514343">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Custom</a:t>
                      </a:r>
                      <a:r>
                        <a:rPr lang="en-US" sz="800" b="0" kern="1200" dirty="0">
                          <a:solidFill>
                            <a:schemeClr val="tx1">
                              <a:alpha val="90000"/>
                            </a:schemeClr>
                          </a:solidFill>
                          <a:latin typeface="+mn-lt"/>
                          <a:ea typeface="+mn-ea"/>
                          <a:cs typeface="+mn-cs"/>
                        </a:rPr>
                        <a:t>: Add an API Custom Connector</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2088" name="Table 2087">
            <a:extLst>
              <a:ext uri="{FF2B5EF4-FFF2-40B4-BE49-F238E27FC236}">
                <a16:creationId xmlns:a16="http://schemas.microsoft.com/office/drawing/2014/main" id="{1EA1C9B4-B5C9-CBE8-F5DF-59DE30DF92E6}"/>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1224628104"/>
              </p:ext>
            </p:extLst>
          </p:nvPr>
        </p:nvGraphicFramePr>
        <p:xfrm>
          <a:off x="10432756" y="2426828"/>
          <a:ext cx="1551684" cy="51815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51684">
                  <a:extLst>
                    <a:ext uri="{9D8B030D-6E8A-4147-A177-3AD203B41FA5}">
                      <a16:colId xmlns:a16="http://schemas.microsoft.com/office/drawing/2014/main" val="3781931518"/>
                    </a:ext>
                  </a:extLst>
                </a:gridCol>
              </a:tblGrid>
              <a:tr h="514343">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Teams</a:t>
                      </a:r>
                      <a:r>
                        <a:rPr lang="en-US" sz="800" b="0" kern="1200" dirty="0">
                          <a:solidFill>
                            <a:schemeClr val="tx1">
                              <a:alpha val="90000"/>
                            </a:schemeClr>
                          </a:solidFill>
                          <a:latin typeface="+mn-lt"/>
                          <a:ea typeface="+mn-ea"/>
                          <a:cs typeface="+mn-cs"/>
                        </a:rPr>
                        <a:t>: Send a Teams Message</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2090" name="Table 2089">
            <a:extLst>
              <a:ext uri="{FF2B5EF4-FFF2-40B4-BE49-F238E27FC236}">
                <a16:creationId xmlns:a16="http://schemas.microsoft.com/office/drawing/2014/main" id="{85A0A2CC-289A-74A3-C534-48565A4A3BEB}"/>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2934131825"/>
              </p:ext>
            </p:extLst>
          </p:nvPr>
        </p:nvGraphicFramePr>
        <p:xfrm>
          <a:off x="10432756" y="4905556"/>
          <a:ext cx="1551684" cy="39623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51684">
                  <a:extLst>
                    <a:ext uri="{9D8B030D-6E8A-4147-A177-3AD203B41FA5}">
                      <a16:colId xmlns:a16="http://schemas.microsoft.com/office/drawing/2014/main" val="3781931518"/>
                    </a:ext>
                  </a:extLst>
                </a:gridCol>
              </a:tblGrid>
              <a:tr h="394328">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HTTP</a:t>
                      </a:r>
                      <a:r>
                        <a:rPr lang="en-US" sz="800" b="0" kern="1200" dirty="0">
                          <a:solidFill>
                            <a:schemeClr val="tx1">
                              <a:alpha val="90000"/>
                            </a:schemeClr>
                          </a:solidFill>
                          <a:latin typeface="+mn-lt"/>
                          <a:ea typeface="+mn-ea"/>
                          <a:cs typeface="+mn-cs"/>
                        </a:rPr>
                        <a:t>: Make a Graph Call</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2093" name="Table 2092">
            <a:extLst>
              <a:ext uri="{FF2B5EF4-FFF2-40B4-BE49-F238E27FC236}">
                <a16:creationId xmlns:a16="http://schemas.microsoft.com/office/drawing/2014/main" id="{11231C3F-F755-3F08-F68B-F99243A32D52}"/>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847258679"/>
              </p:ext>
            </p:extLst>
          </p:nvPr>
        </p:nvGraphicFramePr>
        <p:xfrm>
          <a:off x="10432756" y="3046510"/>
          <a:ext cx="1551684" cy="51815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51684">
                  <a:extLst>
                    <a:ext uri="{9D8B030D-6E8A-4147-A177-3AD203B41FA5}">
                      <a16:colId xmlns:a16="http://schemas.microsoft.com/office/drawing/2014/main" val="3781931518"/>
                    </a:ext>
                  </a:extLst>
                </a:gridCol>
              </a:tblGrid>
              <a:tr h="514343">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SharePoint</a:t>
                      </a:r>
                      <a:r>
                        <a:rPr lang="en-US" sz="800" b="0" kern="1200" dirty="0">
                          <a:solidFill>
                            <a:schemeClr val="tx1">
                              <a:alpha val="90000"/>
                            </a:schemeClr>
                          </a:solidFill>
                          <a:latin typeface="+mn-lt"/>
                          <a:ea typeface="+mn-ea"/>
                          <a:cs typeface="+mn-cs"/>
                        </a:rPr>
                        <a:t>: Get/Create a SPO Item or File</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2097" name="Table 2096">
            <a:extLst>
              <a:ext uri="{FF2B5EF4-FFF2-40B4-BE49-F238E27FC236}">
                <a16:creationId xmlns:a16="http://schemas.microsoft.com/office/drawing/2014/main" id="{786E7A11-2D95-60ED-0D84-630FA61154EA}"/>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2481174791"/>
              </p:ext>
            </p:extLst>
          </p:nvPr>
        </p:nvGraphicFramePr>
        <p:xfrm>
          <a:off x="10432756" y="1309384"/>
          <a:ext cx="1551684" cy="51815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51684">
                  <a:extLst>
                    <a:ext uri="{9D8B030D-6E8A-4147-A177-3AD203B41FA5}">
                      <a16:colId xmlns:a16="http://schemas.microsoft.com/office/drawing/2014/main" val="3781931518"/>
                    </a:ext>
                  </a:extLst>
                </a:gridCol>
              </a:tblGrid>
              <a:tr h="394328">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dirty="0">
                          <a:solidFill>
                            <a:schemeClr val="tx1">
                              <a:alpha val="90000"/>
                            </a:schemeClr>
                          </a:solidFill>
                          <a:latin typeface="+mn-lt"/>
                        </a:rPr>
                        <a:t>Approval</a:t>
                      </a:r>
                      <a:r>
                        <a:rPr lang="en-US" sz="800" b="0" dirty="0">
                          <a:solidFill>
                            <a:schemeClr val="tx1">
                              <a:alpha val="90000"/>
                            </a:schemeClr>
                          </a:solidFill>
                          <a:latin typeface="+mn-lt"/>
                        </a:rPr>
                        <a:t>: Send an Approval</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2099" name="Table 2098">
            <a:extLst>
              <a:ext uri="{FF2B5EF4-FFF2-40B4-BE49-F238E27FC236}">
                <a16:creationId xmlns:a16="http://schemas.microsoft.com/office/drawing/2014/main" id="{5D176C63-0654-233D-B09F-6C1D8D9E6403}"/>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3323764354"/>
              </p:ext>
            </p:extLst>
          </p:nvPr>
        </p:nvGraphicFramePr>
        <p:xfrm>
          <a:off x="10432756" y="4285874"/>
          <a:ext cx="1551684" cy="51815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51684">
                  <a:extLst>
                    <a:ext uri="{9D8B030D-6E8A-4147-A177-3AD203B41FA5}">
                      <a16:colId xmlns:a16="http://schemas.microsoft.com/office/drawing/2014/main" val="3781931518"/>
                    </a:ext>
                  </a:extLst>
                </a:gridCol>
              </a:tblGrid>
              <a:tr h="514343">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Dataverse</a:t>
                      </a:r>
                      <a:r>
                        <a:rPr lang="en-US" sz="800" b="0" kern="1200" dirty="0">
                          <a:solidFill>
                            <a:schemeClr val="tx1">
                              <a:alpha val="90000"/>
                            </a:schemeClr>
                          </a:solidFill>
                          <a:latin typeface="+mn-lt"/>
                          <a:ea typeface="+mn-ea"/>
                          <a:cs typeface="+mn-cs"/>
                        </a:rPr>
                        <a:t>: Create item in Dataverse Table</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11" name="Table 53">
            <a:extLst>
              <a:ext uri="{FF2B5EF4-FFF2-40B4-BE49-F238E27FC236}">
                <a16:creationId xmlns:a16="http://schemas.microsoft.com/office/drawing/2014/main" id="{C1F1653C-324A-39B6-115D-7E0722EE1DCE}"/>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1095503609"/>
              </p:ext>
            </p:extLst>
          </p:nvPr>
        </p:nvGraphicFramePr>
        <p:xfrm>
          <a:off x="1943376" y="384222"/>
          <a:ext cx="8305246" cy="228598"/>
        </p:xfrm>
        <a:graphic>
          <a:graphicData uri="http://schemas.openxmlformats.org/drawingml/2006/table">
            <a:tbl>
              <a:tblPr firstRow="1" bandRow="1">
                <a:tableStyleId>{5C22544A-7EE6-4342-B048-85BDC9FD1C3A}</a:tableStyleId>
              </a:tblPr>
              <a:tblGrid>
                <a:gridCol w="8305246">
                  <a:extLst>
                    <a:ext uri="{9D8B030D-6E8A-4147-A177-3AD203B41FA5}">
                      <a16:colId xmlns:a16="http://schemas.microsoft.com/office/drawing/2014/main" val="2861560630"/>
                    </a:ext>
                  </a:extLst>
                </a:gridCol>
              </a:tblGrid>
              <a:tr h="228598">
                <a:tc>
                  <a:txBody>
                    <a:bodyPr/>
                    <a:lstStyle/>
                    <a:p>
                      <a:pPr marL="0" marR="0" lvl="0" indent="0" algn="ctr" defTabSz="1625529"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solidFill>
                            <a:schemeClr val="tx1"/>
                          </a:solidFill>
                        </a:rPr>
                        <a:t>Purpose of Agent:  </a:t>
                      </a:r>
                      <a:r>
                        <a:rPr lang="en-US" sz="900" b="0" i="1" dirty="0">
                          <a:solidFill>
                            <a:schemeClr val="tx1"/>
                          </a:solidFill>
                          <a:latin typeface="Aptos" panose="020B0004020202020204" pitchFamily="34" charset="0"/>
                        </a:rPr>
                        <a:t>The agent should put in plain text what the acronym stands for and the definition of the term.</a:t>
                      </a:r>
                      <a:endParaRPr lang="en-US" sz="900" b="0" dirty="0">
                        <a:solidFill>
                          <a:schemeClr val="tx1"/>
                        </a:solidFill>
                        <a:latin typeface="Aptos" panose="020B0004020202020204" pitchFamily="34" charset="0"/>
                      </a:endParaRPr>
                    </a:p>
                  </a:txBody>
                  <a:tcPr marL="91438" marR="91438" marT="45719" marB="45719">
                    <a:noFill/>
                  </a:tcPr>
                </a:tc>
                <a:extLst>
                  <a:ext uri="{0D108BD9-81ED-4DB2-BD59-A6C34878D82A}">
                    <a16:rowId xmlns:a16="http://schemas.microsoft.com/office/drawing/2014/main" val="585315671"/>
                  </a:ext>
                </a:extLst>
              </a:tr>
            </a:tbl>
          </a:graphicData>
        </a:graphic>
      </p:graphicFrame>
      <p:graphicFrame>
        <p:nvGraphicFramePr>
          <p:cNvPr id="3" name="Table 2">
            <a:extLst>
              <a:ext uri="{FF2B5EF4-FFF2-40B4-BE49-F238E27FC236}">
                <a16:creationId xmlns:a16="http://schemas.microsoft.com/office/drawing/2014/main" id="{86889F78-044D-686F-49FE-138524DB443A}"/>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1119611690"/>
              </p:ext>
            </p:extLst>
          </p:nvPr>
        </p:nvGraphicFramePr>
        <p:xfrm>
          <a:off x="248829" y="4480222"/>
          <a:ext cx="1545723" cy="64007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45723">
                  <a:extLst>
                    <a:ext uri="{9D8B030D-6E8A-4147-A177-3AD203B41FA5}">
                      <a16:colId xmlns:a16="http://schemas.microsoft.com/office/drawing/2014/main" val="3781931518"/>
                    </a:ext>
                  </a:extLst>
                </a:gridCol>
              </a:tblGrid>
              <a:tr h="634358">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Graph Connector</a:t>
                      </a:r>
                      <a:r>
                        <a:rPr lang="en-US" sz="800" b="0" kern="1200" dirty="0">
                          <a:solidFill>
                            <a:schemeClr val="tx1">
                              <a:alpha val="90000"/>
                            </a:schemeClr>
                          </a:solidFill>
                          <a:latin typeface="+mn-lt"/>
                          <a:ea typeface="+mn-ea"/>
                          <a:cs typeface="+mn-cs"/>
                        </a:rPr>
                        <a:t>: Enterprise Website Cloud | On Premises</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aphicFrame>
        <p:nvGraphicFramePr>
          <p:cNvPr id="6" name="Table 5">
            <a:extLst>
              <a:ext uri="{FF2B5EF4-FFF2-40B4-BE49-F238E27FC236}">
                <a16:creationId xmlns:a16="http://schemas.microsoft.com/office/drawing/2014/main" id="{97C1E2B5-EA1C-2900-5E34-0CA9D7D4B47A}"/>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283003217"/>
              </p:ext>
            </p:extLst>
          </p:nvPr>
        </p:nvGraphicFramePr>
        <p:xfrm>
          <a:off x="254791" y="5971666"/>
          <a:ext cx="1545723" cy="51815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45723">
                  <a:extLst>
                    <a:ext uri="{9D8B030D-6E8A-4147-A177-3AD203B41FA5}">
                      <a16:colId xmlns:a16="http://schemas.microsoft.com/office/drawing/2014/main" val="3781931518"/>
                    </a:ext>
                  </a:extLst>
                </a:gridCol>
              </a:tblGrid>
              <a:tr h="514343">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Power Connector</a:t>
                      </a:r>
                      <a:r>
                        <a:rPr lang="en-US" sz="800" b="0" kern="1200" dirty="0">
                          <a:solidFill>
                            <a:schemeClr val="tx1">
                              <a:alpha val="90000"/>
                            </a:schemeClr>
                          </a:solidFill>
                          <a:latin typeface="+mn-lt"/>
                          <a:ea typeface="+mn-ea"/>
                          <a:cs typeface="+mn-cs"/>
                        </a:rPr>
                        <a:t>: </a:t>
                      </a:r>
                      <a:r>
                        <a:rPr lang="en-US" sz="800" b="0" dirty="0">
                          <a:solidFill>
                            <a:srgbClr val="0070C0">
                              <a:alpha val="90000"/>
                            </a:srgbClr>
                          </a:solidFill>
                          <a:latin typeface="+mn-lt"/>
                          <a:hlinkClick r:id="rId7">
                            <a:extLst>
                              <a:ext uri="{A12FA001-AC4F-418D-AE19-62706E023703}">
                                <ahyp:hlinkClr xmlns:ahyp="http://schemas.microsoft.com/office/drawing/2018/hyperlinkcolor" val="tx"/>
                              </a:ext>
                            </a:extLst>
                          </a:hlinkClick>
                        </a:rPr>
                        <a:t>1400+ Connectors</a:t>
                      </a:r>
                      <a:r>
                        <a:rPr lang="en-US" sz="800" b="0" dirty="0">
                          <a:solidFill>
                            <a:srgbClr val="0070C0">
                              <a:alpha val="90000"/>
                            </a:srgbClr>
                          </a:solidFill>
                          <a:latin typeface="+mn-lt"/>
                        </a:rPr>
                        <a:t> </a:t>
                      </a:r>
                      <a:endParaRPr lang="en-US" sz="1000" b="0" dirty="0">
                        <a:solidFill>
                          <a:srgbClr val="0070C0">
                            <a:alpha val="90000"/>
                          </a:srgbClr>
                        </a:solidFill>
                        <a:latin typeface="+mn-lt"/>
                      </a:endParaRP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grpSp>
        <p:nvGrpSpPr>
          <p:cNvPr id="30" name="Group 29">
            <a:extLst>
              <a:ext uri="{FF2B5EF4-FFF2-40B4-BE49-F238E27FC236}">
                <a16:creationId xmlns:a16="http://schemas.microsoft.com/office/drawing/2014/main" id="{CD0F0F1C-68B8-2E75-D37D-ABFA7A5DEAB3}"/>
              </a:ext>
            </a:extLst>
          </p:cNvPr>
          <p:cNvGrpSpPr>
            <a:grpSpLocks noGrp="1" noUngrp="1" noRot="1" noMove="1" noResize="1"/>
          </p:cNvGrpSpPr>
          <p:nvPr/>
        </p:nvGrpSpPr>
        <p:grpSpPr>
          <a:xfrm>
            <a:off x="2671298" y="1686984"/>
            <a:ext cx="526106" cy="3842531"/>
            <a:chOff x="5106974" y="3705975"/>
            <a:chExt cx="935298" cy="6336341"/>
          </a:xfrm>
        </p:grpSpPr>
        <p:cxnSp>
          <p:nvCxnSpPr>
            <p:cNvPr id="51" name="Straight Connector 50">
              <a:extLst>
                <a:ext uri="{FF2B5EF4-FFF2-40B4-BE49-F238E27FC236}">
                  <a16:creationId xmlns:a16="http://schemas.microsoft.com/office/drawing/2014/main" id="{B9AFD494-2D34-AA0C-C545-6B7C0759FDFE}"/>
                </a:ext>
              </a:extLst>
            </p:cNvPr>
            <p:cNvCxnSpPr>
              <a:cxnSpLocks noGrp="1" noRot="1" noMove="1" noResize="1" noEditPoints="1" noAdjustHandles="1" noChangeArrowheads="1" noChangeShapeType="1"/>
            </p:cNvCxnSpPr>
            <p:nvPr/>
          </p:nvCxnSpPr>
          <p:spPr>
            <a:xfrm>
              <a:off x="5427735" y="4149842"/>
              <a:ext cx="0" cy="5892474"/>
            </a:xfrm>
            <a:prstGeom prst="line">
              <a:avLst/>
            </a:prstGeom>
          </p:spPr>
          <p:style>
            <a:lnRef idx="2">
              <a:schemeClr val="accent3"/>
            </a:lnRef>
            <a:fillRef idx="0">
              <a:schemeClr val="accent3"/>
            </a:fillRef>
            <a:effectRef idx="1">
              <a:schemeClr val="accent3"/>
            </a:effectRef>
            <a:fontRef idx="minor">
              <a:schemeClr val="tx1"/>
            </a:fontRef>
          </p:style>
        </p:cxnSp>
        <p:sp>
          <p:nvSpPr>
            <p:cNvPr id="23" name="TextBox 22">
              <a:extLst>
                <a:ext uri="{FF2B5EF4-FFF2-40B4-BE49-F238E27FC236}">
                  <a16:creationId xmlns:a16="http://schemas.microsoft.com/office/drawing/2014/main" id="{CA514DB9-BF7E-D63F-1A3A-6CAFDDC10389}"/>
                </a:ext>
              </a:extLst>
            </p:cNvPr>
            <p:cNvSpPr txBox="1">
              <a:spLocks noGrp="1" noRot="1" noMove="1" noResize="1" noEditPoints="1" noAdjustHandles="1" noChangeArrowheads="1" noChangeShapeType="1"/>
            </p:cNvSpPr>
            <p:nvPr/>
          </p:nvSpPr>
          <p:spPr>
            <a:xfrm>
              <a:off x="5106974" y="3705975"/>
              <a:ext cx="935298" cy="494836"/>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pPr defTabSz="257175"/>
              <a:r>
                <a:rPr lang="en-US" sz="1350" b="1" dirty="0">
                  <a:solidFill>
                    <a:prstClr val="white"/>
                  </a:solidFill>
                  <a:latin typeface="Ink Free" panose="03080402000500000000" pitchFamily="66" charset="0"/>
                </a:rPr>
                <a:t>User</a:t>
              </a:r>
              <a:endParaRPr lang="en-US" sz="1125" b="1" dirty="0">
                <a:solidFill>
                  <a:prstClr val="white"/>
                </a:solidFill>
                <a:latin typeface="Ink Free" panose="03080402000500000000" pitchFamily="66" charset="0"/>
              </a:endParaRPr>
            </a:p>
          </p:txBody>
        </p:sp>
      </p:grpSp>
      <p:grpSp>
        <p:nvGrpSpPr>
          <p:cNvPr id="31" name="Group 30">
            <a:extLst>
              <a:ext uri="{FF2B5EF4-FFF2-40B4-BE49-F238E27FC236}">
                <a16:creationId xmlns:a16="http://schemas.microsoft.com/office/drawing/2014/main" id="{C79CBBA8-3B6B-8F53-FEAF-CFB0785FC2C6}"/>
              </a:ext>
            </a:extLst>
          </p:cNvPr>
          <p:cNvGrpSpPr>
            <a:grpSpLocks noGrp="1" noUngrp="1" noRot="1" noMove="1" noResize="1"/>
          </p:cNvGrpSpPr>
          <p:nvPr/>
        </p:nvGrpSpPr>
        <p:grpSpPr>
          <a:xfrm>
            <a:off x="4762703" y="1686985"/>
            <a:ext cx="631904" cy="3846462"/>
            <a:chOff x="8152809" y="3699492"/>
            <a:chExt cx="1123385" cy="6342824"/>
          </a:xfrm>
        </p:grpSpPr>
        <p:cxnSp>
          <p:nvCxnSpPr>
            <p:cNvPr id="24" name="Straight Connector 23">
              <a:extLst>
                <a:ext uri="{FF2B5EF4-FFF2-40B4-BE49-F238E27FC236}">
                  <a16:creationId xmlns:a16="http://schemas.microsoft.com/office/drawing/2014/main" id="{9E44C653-CC2B-CDD2-73F9-B10B67DA8E7F}"/>
                </a:ext>
              </a:extLst>
            </p:cNvPr>
            <p:cNvCxnSpPr>
              <a:cxnSpLocks noGrp="1" noRot="1" noMove="1" noResize="1" noEditPoints="1" noAdjustHandles="1" noChangeArrowheads="1" noChangeShapeType="1"/>
            </p:cNvCxnSpPr>
            <p:nvPr/>
          </p:nvCxnSpPr>
          <p:spPr>
            <a:xfrm>
              <a:off x="8544496" y="4149842"/>
              <a:ext cx="0" cy="5892474"/>
            </a:xfrm>
            <a:prstGeom prst="line">
              <a:avLst/>
            </a:prstGeom>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E093B563-E0DD-77F2-2568-515C62A0A7A8}"/>
                </a:ext>
              </a:extLst>
            </p:cNvPr>
            <p:cNvSpPr txBox="1">
              <a:spLocks noGrp="1" noRot="1" noMove="1" noResize="1" noEditPoints="1" noAdjustHandles="1" noChangeArrowheads="1" noChangeShapeType="1"/>
            </p:cNvSpPr>
            <p:nvPr/>
          </p:nvSpPr>
          <p:spPr>
            <a:xfrm>
              <a:off x="8152809" y="3699492"/>
              <a:ext cx="1123385" cy="494836"/>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pPr defTabSz="257175"/>
              <a:r>
                <a:rPr lang="en-US" sz="1350" b="1" dirty="0">
                  <a:solidFill>
                    <a:prstClr val="white"/>
                  </a:solidFill>
                  <a:latin typeface="Ink Free" panose="03080402000500000000" pitchFamily="66" charset="0"/>
                </a:rPr>
                <a:t>Agent</a:t>
              </a:r>
              <a:endParaRPr lang="en-US" sz="1125" b="1" dirty="0">
                <a:solidFill>
                  <a:prstClr val="white"/>
                </a:solidFill>
                <a:latin typeface="Ink Free" panose="03080402000500000000" pitchFamily="66" charset="0"/>
              </a:endParaRPr>
            </a:p>
          </p:txBody>
        </p:sp>
      </p:grpSp>
      <p:grpSp>
        <p:nvGrpSpPr>
          <p:cNvPr id="32" name="Group 31">
            <a:extLst>
              <a:ext uri="{FF2B5EF4-FFF2-40B4-BE49-F238E27FC236}">
                <a16:creationId xmlns:a16="http://schemas.microsoft.com/office/drawing/2014/main" id="{52E8702D-E9CD-200F-A968-30B751086A1D}"/>
              </a:ext>
            </a:extLst>
          </p:cNvPr>
          <p:cNvGrpSpPr>
            <a:grpSpLocks noGrp="1" noUngrp="1" noRot="1" noMove="1" noResize="1"/>
          </p:cNvGrpSpPr>
          <p:nvPr/>
        </p:nvGrpSpPr>
        <p:grpSpPr>
          <a:xfrm>
            <a:off x="6786181" y="1686984"/>
            <a:ext cx="933269" cy="3842531"/>
            <a:chOff x="11001461" y="3705975"/>
            <a:chExt cx="1659144" cy="6336341"/>
          </a:xfrm>
        </p:grpSpPr>
        <p:cxnSp>
          <p:nvCxnSpPr>
            <p:cNvPr id="26" name="Straight Connector 25">
              <a:extLst>
                <a:ext uri="{FF2B5EF4-FFF2-40B4-BE49-F238E27FC236}">
                  <a16:creationId xmlns:a16="http://schemas.microsoft.com/office/drawing/2014/main" id="{B7363367-FF85-4A82-27FE-4A9996D6E73D}"/>
                </a:ext>
              </a:extLst>
            </p:cNvPr>
            <p:cNvCxnSpPr>
              <a:cxnSpLocks noGrp="1" noRot="1" noMove="1" noResize="1" noEditPoints="1" noAdjustHandles="1" noChangeArrowheads="1" noChangeShapeType="1"/>
            </p:cNvCxnSpPr>
            <p:nvPr/>
          </p:nvCxnSpPr>
          <p:spPr>
            <a:xfrm>
              <a:off x="11661257" y="4149842"/>
              <a:ext cx="0" cy="5892474"/>
            </a:xfrm>
            <a:prstGeom prst="line">
              <a:avLst/>
            </a:prstGeom>
          </p:spPr>
          <p:style>
            <a:lnRef idx="2">
              <a:schemeClr val="accent3"/>
            </a:lnRef>
            <a:fillRef idx="0">
              <a:schemeClr val="accent3"/>
            </a:fillRef>
            <a:effectRef idx="1">
              <a:schemeClr val="accent3"/>
            </a:effectRef>
            <a:fontRef idx="minor">
              <a:schemeClr val="tx1"/>
            </a:fontRef>
          </p:style>
        </p:cxnSp>
        <p:sp>
          <p:nvSpPr>
            <p:cNvPr id="27" name="TextBox 26">
              <a:extLst>
                <a:ext uri="{FF2B5EF4-FFF2-40B4-BE49-F238E27FC236}">
                  <a16:creationId xmlns:a16="http://schemas.microsoft.com/office/drawing/2014/main" id="{2EAFCD10-3076-A9A0-308F-088FD3C1CFF8}"/>
                </a:ext>
              </a:extLst>
            </p:cNvPr>
            <p:cNvSpPr txBox="1">
              <a:spLocks noGrp="1" noRot="1" noMove="1" noResize="1" noEditPoints="1" noAdjustHandles="1" noChangeArrowheads="1" noChangeShapeType="1"/>
            </p:cNvSpPr>
            <p:nvPr/>
          </p:nvSpPr>
          <p:spPr>
            <a:xfrm>
              <a:off x="11001461" y="3705975"/>
              <a:ext cx="1659144" cy="494836"/>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pPr defTabSz="257175"/>
              <a:r>
                <a:rPr lang="en-US" sz="1350" b="1" dirty="0">
                  <a:solidFill>
                    <a:prstClr val="white"/>
                  </a:solidFill>
                  <a:latin typeface="Ink Free" panose="03080402000500000000" pitchFamily="66" charset="0"/>
                </a:rPr>
                <a:t>Knowledge</a:t>
              </a:r>
            </a:p>
          </p:txBody>
        </p:sp>
      </p:grpSp>
      <p:grpSp>
        <p:nvGrpSpPr>
          <p:cNvPr id="33" name="Group 32">
            <a:extLst>
              <a:ext uri="{FF2B5EF4-FFF2-40B4-BE49-F238E27FC236}">
                <a16:creationId xmlns:a16="http://schemas.microsoft.com/office/drawing/2014/main" id="{5A1EF3CA-ABCD-E0C0-58EE-C21E1E91DC4D}"/>
              </a:ext>
            </a:extLst>
          </p:cNvPr>
          <p:cNvGrpSpPr>
            <a:grpSpLocks noGrp="1" noUngrp="1" noRot="1" noMove="1" noResize="1"/>
          </p:cNvGrpSpPr>
          <p:nvPr/>
        </p:nvGrpSpPr>
        <p:grpSpPr>
          <a:xfrm>
            <a:off x="9085681" y="1686985"/>
            <a:ext cx="489236" cy="3846462"/>
            <a:chOff x="14357870" y="3699492"/>
            <a:chExt cx="869754" cy="6342824"/>
          </a:xfrm>
        </p:grpSpPr>
        <p:cxnSp>
          <p:nvCxnSpPr>
            <p:cNvPr id="28" name="Straight Connector 27">
              <a:extLst>
                <a:ext uri="{FF2B5EF4-FFF2-40B4-BE49-F238E27FC236}">
                  <a16:creationId xmlns:a16="http://schemas.microsoft.com/office/drawing/2014/main" id="{A30D066F-7AC9-BBAF-B1E5-8EDBE1CEDB7E}"/>
                </a:ext>
              </a:extLst>
            </p:cNvPr>
            <p:cNvCxnSpPr>
              <a:cxnSpLocks noGrp="1" noRot="1" noMove="1" noResize="1" noEditPoints="1" noAdjustHandles="1" noChangeArrowheads="1" noChangeShapeType="1"/>
            </p:cNvCxnSpPr>
            <p:nvPr/>
          </p:nvCxnSpPr>
          <p:spPr>
            <a:xfrm>
              <a:off x="14778018" y="4149842"/>
              <a:ext cx="0" cy="5892474"/>
            </a:xfrm>
            <a:prstGeom prst="line">
              <a:avLst/>
            </a:prstGeom>
          </p:spPr>
          <p:style>
            <a:lnRef idx="2">
              <a:schemeClr val="accent3"/>
            </a:lnRef>
            <a:fillRef idx="0">
              <a:schemeClr val="accent3"/>
            </a:fillRef>
            <a:effectRef idx="1">
              <a:schemeClr val="accent3"/>
            </a:effectRef>
            <a:fontRef idx="minor">
              <a:schemeClr val="tx1"/>
            </a:fontRef>
          </p:style>
        </p:cxnSp>
        <p:sp>
          <p:nvSpPr>
            <p:cNvPr id="29" name="TextBox 28">
              <a:extLst>
                <a:ext uri="{FF2B5EF4-FFF2-40B4-BE49-F238E27FC236}">
                  <a16:creationId xmlns:a16="http://schemas.microsoft.com/office/drawing/2014/main" id="{E579583E-34F5-41A0-F46A-791199042A2A}"/>
                </a:ext>
              </a:extLst>
            </p:cNvPr>
            <p:cNvSpPr txBox="1">
              <a:spLocks noGrp="1" noRot="1" noMove="1" noResize="1" noEditPoints="1" noAdjustHandles="1" noChangeArrowheads="1" noChangeShapeType="1"/>
            </p:cNvSpPr>
            <p:nvPr/>
          </p:nvSpPr>
          <p:spPr>
            <a:xfrm>
              <a:off x="14357870" y="3699492"/>
              <a:ext cx="869754" cy="494836"/>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pPr defTabSz="257175"/>
              <a:r>
                <a:rPr lang="en-US" sz="1350" b="1" dirty="0">
                  <a:solidFill>
                    <a:prstClr val="white"/>
                  </a:solidFill>
                  <a:latin typeface="Ink Free" panose="03080402000500000000" pitchFamily="66" charset="0"/>
                </a:rPr>
                <a:t>Tool</a:t>
              </a:r>
            </a:p>
          </p:txBody>
        </p:sp>
      </p:grpSp>
      <p:sp>
        <p:nvSpPr>
          <p:cNvPr id="40" name="Rectangle: Rounded Corners 39">
            <a:extLst>
              <a:ext uri="{FF2B5EF4-FFF2-40B4-BE49-F238E27FC236}">
                <a16:creationId xmlns:a16="http://schemas.microsoft.com/office/drawing/2014/main" id="{F0FB89E8-5673-8280-F8DA-04C5117C637F}"/>
              </a:ext>
            </a:extLst>
          </p:cNvPr>
          <p:cNvSpPr>
            <a:spLocks/>
          </p:cNvSpPr>
          <p:nvPr/>
        </p:nvSpPr>
        <p:spPr>
          <a:xfrm>
            <a:off x="2135617" y="2066628"/>
            <a:ext cx="1543050" cy="771525"/>
          </a:xfrm>
          <a:prstGeom prst="round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defTabSz="257175"/>
            <a:r>
              <a:rPr lang="en-US" sz="900" dirty="0">
                <a:solidFill>
                  <a:prstClr val="black"/>
                </a:solidFill>
                <a:latin typeface="Segoe UI"/>
              </a:rPr>
              <a:t>Provides an acronym for explanation</a:t>
            </a:r>
          </a:p>
        </p:txBody>
      </p:sp>
      <p:cxnSp>
        <p:nvCxnSpPr>
          <p:cNvPr id="42" name="Straight Arrow Connector 41">
            <a:extLst>
              <a:ext uri="{FF2B5EF4-FFF2-40B4-BE49-F238E27FC236}">
                <a16:creationId xmlns:a16="http://schemas.microsoft.com/office/drawing/2014/main" id="{97FFF23F-6899-8214-5681-67A44D5E2A26}"/>
              </a:ext>
            </a:extLst>
          </p:cNvPr>
          <p:cNvCxnSpPr>
            <a:cxnSpLocks noGrp="1" noRot="1" noMove="1" noResize="1" noEditPoints="1" noAdjustHandles="1" noChangeArrowheads="1" noChangeShapeType="1"/>
            <a:stCxn id="40" idx="3"/>
            <a:endCxn id="54" idx="1"/>
          </p:cNvCxnSpPr>
          <p:nvPr/>
        </p:nvCxnSpPr>
        <p:spPr>
          <a:xfrm>
            <a:off x="3678667" y="2452390"/>
            <a:ext cx="582855" cy="0"/>
          </a:xfrm>
          <a:prstGeom prst="straightConnector1">
            <a:avLst/>
          </a:prstGeom>
          <a:ln w="38100">
            <a:solidFill>
              <a:srgbClr val="6600FF"/>
            </a:solidFill>
            <a:tailEnd type="triangle"/>
          </a:ln>
        </p:spPr>
        <p:style>
          <a:lnRef idx="1">
            <a:schemeClr val="dk1"/>
          </a:lnRef>
          <a:fillRef idx="0">
            <a:schemeClr val="dk1"/>
          </a:fillRef>
          <a:effectRef idx="0">
            <a:schemeClr val="dk1"/>
          </a:effectRef>
          <a:fontRef idx="minor">
            <a:schemeClr val="tx1"/>
          </a:fontRef>
        </p:style>
      </p:cxnSp>
      <p:sp>
        <p:nvSpPr>
          <p:cNvPr id="54" name="Rectangle: Rounded Corners 53">
            <a:extLst>
              <a:ext uri="{FF2B5EF4-FFF2-40B4-BE49-F238E27FC236}">
                <a16:creationId xmlns:a16="http://schemas.microsoft.com/office/drawing/2014/main" id="{254BBAA5-34E4-8AC9-1347-0F320FEF9EEE}"/>
              </a:ext>
            </a:extLst>
          </p:cNvPr>
          <p:cNvSpPr>
            <a:spLocks/>
          </p:cNvSpPr>
          <p:nvPr/>
        </p:nvSpPr>
        <p:spPr>
          <a:xfrm>
            <a:off x="4261522" y="2066628"/>
            <a:ext cx="1543050" cy="771525"/>
          </a:xfrm>
          <a:prstGeom prst="round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defTabSz="257175"/>
            <a:r>
              <a:rPr lang="en-US" sz="900" dirty="0">
                <a:solidFill>
                  <a:prstClr val="black"/>
                </a:solidFill>
                <a:latin typeface="Segoe UI"/>
              </a:rPr>
              <a:t>1. Review the text and use knowledge to define business acronym</a:t>
            </a:r>
          </a:p>
        </p:txBody>
      </p:sp>
      <p:graphicFrame>
        <p:nvGraphicFramePr>
          <p:cNvPr id="2054" name="Table 2053">
            <a:extLst>
              <a:ext uri="{FF2B5EF4-FFF2-40B4-BE49-F238E27FC236}">
                <a16:creationId xmlns:a16="http://schemas.microsoft.com/office/drawing/2014/main" id="{85A28842-CC70-526A-3730-12AA2809B402}"/>
              </a:ext>
              <a:ext uri="{C183D7F6-B498-43B3-948B-1728B52AA6E4}">
                <adec:decorative xmlns:adec="http://schemas.microsoft.com/office/drawing/2017/decorative" val="1"/>
              </a:ext>
            </a:extLst>
          </p:cNvPr>
          <p:cNvGraphicFramePr>
            <a:graphicFrameLocks noGrp="1" noDrilldown="1" noMove="1" noResize="1"/>
          </p:cNvGraphicFramePr>
          <p:nvPr>
            <p:extLst>
              <p:ext uri="{D42A27DB-BD31-4B8C-83A1-F6EECF244321}">
                <p14:modId xmlns:p14="http://schemas.microsoft.com/office/powerpoint/2010/main" val="847434071"/>
              </p:ext>
            </p:extLst>
          </p:nvPr>
        </p:nvGraphicFramePr>
        <p:xfrm>
          <a:off x="10426056" y="3666192"/>
          <a:ext cx="1551684" cy="518154"/>
        </p:xfrm>
        <a:graphic>
          <a:graphicData uri="http://schemas.openxmlformats.org/drawingml/2006/table">
            <a:tbl>
              <a:tblPr firstRow="1" bandRow="1">
                <a:effectLst>
                  <a:outerShdw blurRad="50800" dist="38100" dir="5400000" algn="t" rotWithShape="0">
                    <a:schemeClr val="tx1">
                      <a:lumMod val="85000"/>
                      <a:lumOff val="15000"/>
                      <a:alpha val="20000"/>
                    </a:schemeClr>
                  </a:outerShdw>
                </a:effectLst>
                <a:tableStyleId>{5C22544A-7EE6-4342-B048-85BDC9FD1C3A}</a:tableStyleId>
              </a:tblPr>
              <a:tblGrid>
                <a:gridCol w="1551684">
                  <a:extLst>
                    <a:ext uri="{9D8B030D-6E8A-4147-A177-3AD203B41FA5}">
                      <a16:colId xmlns:a16="http://schemas.microsoft.com/office/drawing/2014/main" val="3781931518"/>
                    </a:ext>
                  </a:extLst>
                </a:gridCol>
              </a:tblGrid>
              <a:tr h="514343">
                <a:tc>
                  <a:txBody>
                    <a:bodyPr/>
                    <a:lstStyle/>
                    <a:p>
                      <a:pPr marL="0" marR="0" lvl="0" indent="0" algn="l" defTabSz="93274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800" b="1" kern="1200" dirty="0">
                          <a:solidFill>
                            <a:schemeClr val="tx1">
                              <a:alpha val="90000"/>
                            </a:schemeClr>
                          </a:solidFill>
                          <a:latin typeface="+mn-lt"/>
                          <a:ea typeface="+mn-ea"/>
                          <a:cs typeface="+mn-cs"/>
                        </a:rPr>
                        <a:t>Groups</a:t>
                      </a:r>
                      <a:r>
                        <a:rPr lang="en-US" sz="800" b="0" kern="1200" dirty="0">
                          <a:solidFill>
                            <a:schemeClr val="tx1">
                              <a:alpha val="90000"/>
                            </a:schemeClr>
                          </a:solidFill>
                          <a:latin typeface="+mn-lt"/>
                          <a:ea typeface="+mn-ea"/>
                          <a:cs typeface="+mn-cs"/>
                        </a:rPr>
                        <a:t>: Get Group Members</a:t>
                      </a:r>
                    </a:p>
                  </a:txBody>
                  <a:tcPr marL="137157" marR="137157" marT="137157" marB="137157"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328341"/>
                  </a:ext>
                </a:extLst>
              </a:tr>
            </a:tbl>
          </a:graphicData>
        </a:graphic>
      </p:graphicFrame>
      <p:sp>
        <p:nvSpPr>
          <p:cNvPr id="2058" name="Rectangle 2057">
            <a:extLst>
              <a:ext uri="{FF2B5EF4-FFF2-40B4-BE49-F238E27FC236}">
                <a16:creationId xmlns:a16="http://schemas.microsoft.com/office/drawing/2014/main" id="{D1242AF0-6663-C6D9-3FFA-C3C051469909}"/>
              </a:ext>
            </a:extLst>
          </p:cNvPr>
          <p:cNvSpPr>
            <a:spLocks noGrp="1" noRot="1" noMove="1" noResize="1" noEditPoints="1" noAdjustHandles="1" noChangeArrowheads="1" noChangeShapeType="1"/>
          </p:cNvSpPr>
          <p:nvPr/>
        </p:nvSpPr>
        <p:spPr>
          <a:xfrm>
            <a:off x="163677" y="157426"/>
            <a:ext cx="1694009" cy="499418"/>
          </a:xfrm>
          <a:prstGeom prst="rect">
            <a:avLst/>
          </a:prstGeom>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257175"/>
            <a:r>
              <a:rPr lang="en-US" b="1" dirty="0">
                <a:solidFill>
                  <a:srgbClr val="92D050"/>
                </a:solidFill>
                <a:latin typeface="Segoe UI"/>
              </a:rPr>
              <a:t>Knowledge</a:t>
            </a:r>
          </a:p>
        </p:txBody>
      </p:sp>
      <p:sp>
        <p:nvSpPr>
          <p:cNvPr id="2059" name="Rectangle 2058">
            <a:extLst>
              <a:ext uri="{FF2B5EF4-FFF2-40B4-BE49-F238E27FC236}">
                <a16:creationId xmlns:a16="http://schemas.microsoft.com/office/drawing/2014/main" id="{B6C1B768-05D0-0F2E-F511-D7FFCF6B1203}"/>
              </a:ext>
            </a:extLst>
          </p:cNvPr>
          <p:cNvSpPr>
            <a:spLocks noGrp="1" noRot="1" noMove="1" noResize="1" noEditPoints="1" noAdjustHandles="1" noChangeArrowheads="1" noChangeShapeType="1"/>
          </p:cNvSpPr>
          <p:nvPr/>
        </p:nvSpPr>
        <p:spPr>
          <a:xfrm>
            <a:off x="10373233" y="157426"/>
            <a:ext cx="1694009" cy="499418"/>
          </a:xfrm>
          <a:prstGeom prst="rect">
            <a:avLst/>
          </a:prstGeom>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defTabSz="257175"/>
            <a:r>
              <a:rPr lang="en-US" b="1" dirty="0">
                <a:solidFill>
                  <a:srgbClr val="92D050"/>
                </a:solidFill>
                <a:latin typeface="Segoe UI"/>
              </a:rPr>
              <a:t>Tools</a:t>
            </a:r>
          </a:p>
        </p:txBody>
      </p:sp>
      <p:sp>
        <p:nvSpPr>
          <p:cNvPr id="2" name="Rectangle: Rounded Corners 1">
            <a:extLst>
              <a:ext uri="{FF2B5EF4-FFF2-40B4-BE49-F238E27FC236}">
                <a16:creationId xmlns:a16="http://schemas.microsoft.com/office/drawing/2014/main" id="{C7FB4569-4792-6BD0-1E35-9583B87DE1B1}"/>
              </a:ext>
            </a:extLst>
          </p:cNvPr>
          <p:cNvSpPr>
            <a:spLocks/>
          </p:cNvSpPr>
          <p:nvPr/>
        </p:nvSpPr>
        <p:spPr>
          <a:xfrm>
            <a:off x="6387427" y="2066628"/>
            <a:ext cx="1543050" cy="771525"/>
          </a:xfrm>
          <a:prstGeom prst="round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defTabSz="257175"/>
            <a:r>
              <a:rPr lang="en-US" sz="900" dirty="0">
                <a:solidFill>
                  <a:prstClr val="black"/>
                </a:solidFill>
                <a:latin typeface="Segoe UI"/>
              </a:rPr>
              <a:t>Word document or SPO list with acronyms including definition </a:t>
            </a:r>
          </a:p>
        </p:txBody>
      </p:sp>
      <p:sp>
        <p:nvSpPr>
          <p:cNvPr id="10" name="Rectangle: Rounded Corners 9">
            <a:extLst>
              <a:ext uri="{FF2B5EF4-FFF2-40B4-BE49-F238E27FC236}">
                <a16:creationId xmlns:a16="http://schemas.microsoft.com/office/drawing/2014/main" id="{C07C6921-FE95-8EDC-B598-6DD82BA94D9D}"/>
              </a:ext>
            </a:extLst>
          </p:cNvPr>
          <p:cNvSpPr>
            <a:spLocks/>
          </p:cNvSpPr>
          <p:nvPr/>
        </p:nvSpPr>
        <p:spPr>
          <a:xfrm>
            <a:off x="4276827" y="2995749"/>
            <a:ext cx="1543050" cy="771525"/>
          </a:xfrm>
          <a:prstGeom prst="round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defTabSz="257175"/>
            <a:r>
              <a:rPr lang="en-US" sz="900" dirty="0">
                <a:solidFill>
                  <a:prstClr val="black"/>
                </a:solidFill>
                <a:latin typeface="Segoe UI"/>
              </a:rPr>
              <a:t>2. Respond with acronym and definition if found in knowledge base.</a:t>
            </a:r>
          </a:p>
        </p:txBody>
      </p:sp>
      <p:cxnSp>
        <p:nvCxnSpPr>
          <p:cNvPr id="12" name="Straight Arrow Connector 11">
            <a:extLst>
              <a:ext uri="{FF2B5EF4-FFF2-40B4-BE49-F238E27FC236}">
                <a16:creationId xmlns:a16="http://schemas.microsoft.com/office/drawing/2014/main" id="{B936E4BE-3656-3AC6-93AC-7067DFC20C43}"/>
              </a:ext>
            </a:extLst>
          </p:cNvPr>
          <p:cNvCxnSpPr>
            <a:cxnSpLocks noGrp="1" noRot="1" noMove="1" noResize="1" noEditPoints="1" noAdjustHandles="1" noChangeArrowheads="1" noChangeShapeType="1"/>
            <a:stCxn id="54" idx="3"/>
            <a:endCxn id="2" idx="1"/>
          </p:cNvCxnSpPr>
          <p:nvPr/>
        </p:nvCxnSpPr>
        <p:spPr>
          <a:xfrm>
            <a:off x="5804573" y="2452390"/>
            <a:ext cx="582855" cy="0"/>
          </a:xfrm>
          <a:prstGeom prst="straightConnector1">
            <a:avLst/>
          </a:prstGeom>
          <a:ln w="38100">
            <a:solidFill>
              <a:srgbClr val="6600FF"/>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FCA3C58-DB17-7887-D522-BF2DBB5C41B0}"/>
              </a:ext>
            </a:extLst>
          </p:cNvPr>
          <p:cNvCxnSpPr>
            <a:cxnSpLocks noGrp="1" noRot="1" noMove="1" noResize="1" noEditPoints="1" noAdjustHandles="1" noChangeArrowheads="1" noChangeShapeType="1"/>
            <a:stCxn id="10" idx="1"/>
            <a:endCxn id="38" idx="3"/>
          </p:cNvCxnSpPr>
          <p:nvPr/>
        </p:nvCxnSpPr>
        <p:spPr>
          <a:xfrm flipH="1">
            <a:off x="3665115" y="3381512"/>
            <a:ext cx="611713" cy="0"/>
          </a:xfrm>
          <a:prstGeom prst="straightConnector1">
            <a:avLst/>
          </a:prstGeom>
          <a:ln w="38100">
            <a:solidFill>
              <a:srgbClr val="6600FF"/>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F17E8508-021E-C7FB-515C-97AE50BE41A7}"/>
              </a:ext>
            </a:extLst>
          </p:cNvPr>
          <p:cNvSpPr>
            <a:spLocks/>
          </p:cNvSpPr>
          <p:nvPr/>
        </p:nvSpPr>
        <p:spPr>
          <a:xfrm>
            <a:off x="2122065" y="2995749"/>
            <a:ext cx="1543050" cy="771525"/>
          </a:xfrm>
          <a:prstGeom prst="round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defTabSz="257175"/>
            <a:r>
              <a:rPr lang="en-US" sz="900" dirty="0">
                <a:solidFill>
                  <a:prstClr val="black"/>
                </a:solidFill>
                <a:latin typeface="Segoe UI"/>
              </a:rPr>
              <a:t>Review response and ask for more acronym definitions if needed. </a:t>
            </a:r>
          </a:p>
        </p:txBody>
      </p:sp>
      <p:cxnSp>
        <p:nvCxnSpPr>
          <p:cNvPr id="13" name="Connector: Elbow 12">
            <a:extLst>
              <a:ext uri="{FF2B5EF4-FFF2-40B4-BE49-F238E27FC236}">
                <a16:creationId xmlns:a16="http://schemas.microsoft.com/office/drawing/2014/main" id="{85A14082-486F-8F52-F135-43BD49A5D378}"/>
              </a:ext>
            </a:extLst>
          </p:cNvPr>
          <p:cNvCxnSpPr>
            <a:cxnSpLocks noGrp="1" noRot="1" noMove="1" noResize="1" noEditPoints="1" noAdjustHandles="1" noChangeArrowheads="1" noChangeShapeType="1"/>
            <a:stCxn id="2" idx="2"/>
            <a:endCxn id="10" idx="3"/>
          </p:cNvCxnSpPr>
          <p:nvPr/>
        </p:nvCxnSpPr>
        <p:spPr>
          <a:xfrm rot="5400000">
            <a:off x="6217736" y="2440294"/>
            <a:ext cx="543359" cy="1339075"/>
          </a:xfrm>
          <a:prstGeom prst="bentConnector2">
            <a:avLst/>
          </a:prstGeom>
          <a:ln w="38100">
            <a:solidFill>
              <a:srgbClr val="6600FF"/>
            </a:solidFill>
            <a:tailEnd type="triangle"/>
          </a:ln>
        </p:spPr>
        <p:style>
          <a:lnRef idx="1">
            <a:schemeClr val="dk1"/>
          </a:lnRef>
          <a:fillRef idx="0">
            <a:schemeClr val="dk1"/>
          </a:fillRef>
          <a:effectRef idx="0">
            <a:schemeClr val="dk1"/>
          </a:effectRef>
          <a:fontRef idx="minor">
            <a:schemeClr val="tx1"/>
          </a:fontRef>
        </p:style>
      </p:cxnSp>
      <p:sp>
        <p:nvSpPr>
          <p:cNvPr id="60" name="Rectangle: Rounded Corners 59">
            <a:extLst>
              <a:ext uri="{FF2B5EF4-FFF2-40B4-BE49-F238E27FC236}">
                <a16:creationId xmlns:a16="http://schemas.microsoft.com/office/drawing/2014/main" id="{2D1BC2B3-94B6-E933-86BC-E2D396F57403}"/>
              </a:ext>
            </a:extLst>
          </p:cNvPr>
          <p:cNvSpPr>
            <a:spLocks/>
          </p:cNvSpPr>
          <p:nvPr/>
        </p:nvSpPr>
        <p:spPr>
          <a:xfrm>
            <a:off x="8513333" y="2066628"/>
            <a:ext cx="1543050" cy="771525"/>
          </a:xfrm>
          <a:prstGeom prst="round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defTabSz="257175"/>
            <a:endParaRPr lang="en-US" sz="900" dirty="0">
              <a:solidFill>
                <a:prstClr val="black"/>
              </a:solidFill>
              <a:latin typeface="Segoe UI"/>
            </a:endParaRPr>
          </a:p>
        </p:txBody>
      </p:sp>
    </p:spTree>
    <p:extLst>
      <p:ext uri="{BB962C8B-B14F-4D97-AF65-F5344CB8AC3E}">
        <p14:creationId xmlns:p14="http://schemas.microsoft.com/office/powerpoint/2010/main" val="3877324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icrosoft Bran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icrosoft Brand Typefac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 Brand Theme" id="{5EFDE2C3-903D-4E3F-9EA6-D8F4892EDD7F}" vid="{E3CC8F11-B957-445E-9BD1-FC659063BD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563A79B99F6814A83099EAE1AF06537" ma:contentTypeVersion="23" ma:contentTypeDescription="Create a new document." ma:contentTypeScope="" ma:versionID="4a7bc9cd63dc82234d78d5400a5de770">
  <xsd:schema xmlns:xsd="http://www.w3.org/2001/XMLSchema" xmlns:xs="http://www.w3.org/2001/XMLSchema" xmlns:p="http://schemas.microsoft.com/office/2006/metadata/properties" xmlns:ns1="http://schemas.microsoft.com/sharepoint/v3" xmlns:ns3="391b43fc-ea14-4610-ad0c-82156f1728ab" xmlns:ns4="82e77ff7-6825-4221-8772-88574a4932b9" targetNamespace="http://schemas.microsoft.com/office/2006/metadata/properties" ma:root="true" ma:fieldsID="8d95fb11c3ba06dd1d2512551b4351e6" ns1:_="" ns3:_="" ns4:_="">
    <xsd:import namespace="http://schemas.microsoft.com/sharepoint/v3"/>
    <xsd:import namespace="391b43fc-ea14-4610-ad0c-82156f1728ab"/>
    <xsd:import namespace="82e77ff7-6825-4221-8772-88574a4932b9"/>
    <xsd:element name="properties">
      <xsd:complexType>
        <xsd:sequence>
          <xsd:element name="documentManagement">
            <xsd:complexType>
              <xsd:all>
                <xsd:element ref="ns3:SharedWithUsers" minOccurs="0"/>
                <xsd:element ref="ns3:SharingHintHash" minOccurs="0"/>
                <xsd:element ref="ns3:SharedWithDetails" minOccurs="0"/>
                <xsd:element ref="ns3:LastSharedByUser" minOccurs="0"/>
                <xsd:element ref="ns3:LastSharedByTime" minOccurs="0"/>
                <xsd:element ref="ns4:MediaServiceMetadata" minOccurs="0"/>
                <xsd:element ref="ns4:MediaServiceFastMetadata" minOccurs="0"/>
                <xsd:element ref="ns4:MediaServiceDateTaken" minOccurs="0"/>
                <xsd:element ref="ns1:_ip_UnifiedCompliancePolicyProperties" minOccurs="0"/>
                <xsd:element ref="ns1:_ip_UnifiedCompliancePolicyUIActio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element ref="ns4:MediaLengthInSeconds" minOccurs="0"/>
                <xsd:element ref="ns4:_activity" minOccurs="0"/>
                <xsd:element ref="ns4:MediaServiceSearchProperties" minOccurs="0"/>
                <xsd:element ref="ns4:MediaServiceObjectDetectorVersions" minOccurs="0"/>
                <xsd:element ref="ns4:MediaServiceSystemTags" minOccurs="0"/>
                <xsd:element ref="ns4: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description="" ma:hidden="true" ma:internalName="_ip_UnifiedCompliancePolicyProperties">
      <xsd:simpleType>
        <xsd:restriction base="dms:Note"/>
      </xsd:simpleType>
    </xsd:element>
    <xsd:element name="_ip_UnifiedCompliancePolicyUIAction" ma:index="17"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91b43fc-ea14-4610-ad0c-82156f1728a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2e77ff7-6825-4221-8772-88574a4932b9"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8" nillable="true" ma:displayName="MediaServiceAutoTags" ma:description="" ma:internalName="MediaServiceAutoTags" ma:readOnly="true">
      <xsd:simpleType>
        <xsd:restriction base="dms:Text"/>
      </xsd:simpleType>
    </xsd:element>
    <xsd:element name="MediaServiceLocation" ma:index="19" nillable="true" ma:displayName="MediaServiceLocation" ma:description="" ma:internalName="MediaServiceLocation" ma:readOnly="true">
      <xsd:simpleType>
        <xsd:restriction base="dms:Text"/>
      </xsd:simpleType>
    </xsd:element>
    <xsd:element name="MediaServiceOCR" ma:index="20" nillable="true" ma:displayName="MediaServiceOCR" ma:description="" ma:internalName="MediaServiceOCR" ma:readOnly="true">
      <xsd:simpleType>
        <xsd:restriction base="dms:Note">
          <xsd:maxLength value="255"/>
        </xsd:restriction>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false">
      <xsd:simpleType>
        <xsd:restriction base="dms:Note">
          <xsd:maxLength value="255"/>
        </xsd:restriction>
      </xsd:simpleType>
    </xsd:element>
    <xsd:element name="MediaLengthInSeconds" ma:index="25" nillable="true" ma:displayName="Length (seconds)" ma:internalName="MediaLengthInSeconds" ma:readOnly="true">
      <xsd:simpleType>
        <xsd:restriction base="dms:Unknown"/>
      </xsd:simpleType>
    </xsd:element>
    <xsd:element name="_activity" ma:index="26" nillable="true" ma:displayName="_activity" ma:hidden="true" ma:internalName="_activity">
      <xsd:simpleType>
        <xsd:restriction base="dms:Note"/>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description="" ma:hidden="true" ma:indexed="true" ma:internalName="MediaServiceObjectDetectorVersions" ma:readOnly="true">
      <xsd:simpleType>
        <xsd:restriction base="dms:Text"/>
      </xsd:simpleType>
    </xsd:element>
    <xsd:element name="MediaServiceSystemTags" ma:index="29" nillable="true" ma:displayName="MediaServiceSystemTags" ma:hidden="true" ma:internalName="MediaServiceSystemTags" ma:readOnly="true">
      <xsd:simpleType>
        <xsd:restriction base="dms:Note"/>
      </xsd:simpleType>
    </xsd:element>
    <xsd:element name="MediaServiceBillingMetadata" ma:index="30" nillable="true" ma:displayName="MediaServiceBillingMetadata" ma:hidden="true" ma:internalName="MediaServiceBillingMetadata"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82e77ff7-6825-4221-8772-88574a4932b9" xsi:nil="true"/>
    <_activity xmlns="82e77ff7-6825-4221-8772-88574a4932b9"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E62E3BA7-C2D8-458D-ABBD-8F07600BCA44}">
  <ds:schemaRefs>
    <ds:schemaRef ds:uri="http://schemas.microsoft.com/sharepoint/v3/contenttype/forms"/>
  </ds:schemaRefs>
</ds:datastoreItem>
</file>

<file path=customXml/itemProps2.xml><?xml version="1.0" encoding="utf-8"?>
<ds:datastoreItem xmlns:ds="http://schemas.openxmlformats.org/officeDocument/2006/customXml" ds:itemID="{3C6C62B1-80D5-45A1-A4C3-17A78CDE4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91b43fc-ea14-4610-ad0c-82156f1728ab"/>
    <ds:schemaRef ds:uri="82e77ff7-6825-4221-8772-88574a4932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F4DBF9-4894-459A-A2EA-197B0A8994CB}">
  <ds:schemaRef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391b43fc-ea14-4610-ad0c-82156f1728ab"/>
    <ds:schemaRef ds:uri="82e77ff7-6825-4221-8772-88574a4932b9"/>
    <ds:schemaRef ds:uri="http://schemas.microsoft.com/sharepoint/v3"/>
    <ds:schemaRef ds:uri="http://www.w3.org/XML/1998/namespace"/>
    <ds:schemaRef ds:uri="http://schemas.microsoft.com/office/2006/metadata/properties"/>
    <ds:schemaRef ds:uri="http://purl.org/dc/dcmitype/"/>
    <ds:schemaRef ds:uri="http://purl.org/dc/terms/"/>
  </ds:schemaRefs>
</ds:datastoreItem>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45</TotalTime>
  <Words>456</Words>
  <Application>Microsoft Office PowerPoint</Application>
  <PresentationFormat>Widescreen</PresentationFormat>
  <Paragraphs>66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Arial</vt:lpstr>
      <vt:lpstr>Ink Free</vt:lpstr>
      <vt:lpstr>Segoe UI</vt:lpstr>
      <vt:lpstr>Segoe UI Light</vt:lpstr>
      <vt:lpstr>Segoe UI Semibold</vt:lpstr>
      <vt:lpstr>Wingdings</vt:lpstr>
      <vt:lpstr>Microsoft Brand Theme</vt:lpstr>
      <vt:lpstr>Copilot Agent Brainstorm | Sample: Acronyms Agent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Alejandro Lopez</dc:creator>
  <cp:lastModifiedBy>Alejandro Lopez</cp:lastModifiedBy>
  <cp:revision>2</cp:revision>
  <dcterms:created xsi:type="dcterms:W3CDTF">2025-06-18T19:01:25Z</dcterms:created>
  <dcterms:modified xsi:type="dcterms:W3CDTF">2025-06-18T20:31:43Z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0x010100D563A79B99F6814A83099EAE1AF06537</vt:lpwstr>
  </property>
</Properties>
</file>