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AFD50-E1FC-47C2-AE50-8F3C215D2A36}" v="203" dt="2021-12-14T20:14:50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Bhattacharya" userId="d304a48c624deeb6" providerId="LiveId" clId="{C81AFD50-E1FC-47C2-AE50-8F3C215D2A36}"/>
    <pc:docChg chg="undo custSel addSld modSld sldOrd">
      <pc:chgData name="Pratik Bhattacharya" userId="d304a48c624deeb6" providerId="LiveId" clId="{C81AFD50-E1FC-47C2-AE50-8F3C215D2A36}" dt="2021-12-14T20:14:50.321" v="943" actId="5736"/>
      <pc:docMkLst>
        <pc:docMk/>
      </pc:docMkLst>
      <pc:sldChg chg="modSp">
        <pc:chgData name="Pratik Bhattacharya" userId="d304a48c624deeb6" providerId="LiveId" clId="{C81AFD50-E1FC-47C2-AE50-8F3C215D2A36}" dt="2021-12-14T16:02:44.564" v="825" actId="5736"/>
        <pc:sldMkLst>
          <pc:docMk/>
          <pc:sldMk cId="2403165595" sldId="256"/>
        </pc:sldMkLst>
        <pc:graphicFrameChg chg="mod">
          <ac:chgData name="Pratik Bhattacharya" userId="d304a48c624deeb6" providerId="LiveId" clId="{C81AFD50-E1FC-47C2-AE50-8F3C215D2A36}" dt="2021-12-14T16:02:44.564" v="825" actId="5736"/>
          <ac:graphicFrameMkLst>
            <pc:docMk/>
            <pc:sldMk cId="2403165595" sldId="256"/>
            <ac:graphicFrameMk id="4" creationId="{F39B9291-3CC9-4AFA-A5D9-5DF014B955CC}"/>
          </ac:graphicFrameMkLst>
        </pc:graphicFrameChg>
      </pc:sldChg>
      <pc:sldChg chg="addSp modSp mod">
        <pc:chgData name="Pratik Bhattacharya" userId="d304a48c624deeb6" providerId="LiveId" clId="{C81AFD50-E1FC-47C2-AE50-8F3C215D2A36}" dt="2021-12-14T15:35:59.256" v="520" actId="1076"/>
        <pc:sldMkLst>
          <pc:docMk/>
          <pc:sldMk cId="1519062726" sldId="257"/>
        </pc:sldMkLst>
        <pc:spChg chg="add mod">
          <ac:chgData name="Pratik Bhattacharya" userId="d304a48c624deeb6" providerId="LiveId" clId="{C81AFD50-E1FC-47C2-AE50-8F3C215D2A36}" dt="2021-12-14T15:35:53.919" v="519" actId="1076"/>
          <ac:spMkLst>
            <pc:docMk/>
            <pc:sldMk cId="1519062726" sldId="257"/>
            <ac:spMk id="9" creationId="{793DF94C-52F4-451A-A943-31EC2BDF2EB6}"/>
          </ac:spMkLst>
        </pc:spChg>
        <pc:graphicFrameChg chg="mod">
          <ac:chgData name="Pratik Bhattacharya" userId="d304a48c624deeb6" providerId="LiveId" clId="{C81AFD50-E1FC-47C2-AE50-8F3C215D2A36}" dt="2021-12-14T15:35:59.256" v="520" actId="1076"/>
          <ac:graphicFrameMkLst>
            <pc:docMk/>
            <pc:sldMk cId="1519062726" sldId="257"/>
            <ac:graphicFrameMk id="7" creationId="{A97D9F13-31D3-4554-9F1D-72DEC3FD6BE1}"/>
          </ac:graphicFrameMkLst>
        </pc:graphicFrameChg>
      </pc:sldChg>
      <pc:sldChg chg="addSp delSp modSp new mod">
        <pc:chgData name="Pratik Bhattacharya" userId="d304a48c624deeb6" providerId="LiveId" clId="{C81AFD50-E1FC-47C2-AE50-8F3C215D2A36}" dt="2021-12-14T15:57:33.024" v="824" actId="1076"/>
        <pc:sldMkLst>
          <pc:docMk/>
          <pc:sldMk cId="3427255207" sldId="258"/>
        </pc:sldMkLst>
        <pc:spChg chg="del">
          <ac:chgData name="Pratik Bhattacharya" userId="d304a48c624deeb6" providerId="LiveId" clId="{C81AFD50-E1FC-47C2-AE50-8F3C215D2A36}" dt="2021-12-14T15:19:19.375" v="2" actId="478"/>
          <ac:spMkLst>
            <pc:docMk/>
            <pc:sldMk cId="3427255207" sldId="258"/>
            <ac:spMk id="2" creationId="{BDCD0CAE-499B-4600-B81F-AFB1B7C2E86F}"/>
          </ac:spMkLst>
        </pc:spChg>
        <pc:spChg chg="del">
          <ac:chgData name="Pratik Bhattacharya" userId="d304a48c624deeb6" providerId="LiveId" clId="{C81AFD50-E1FC-47C2-AE50-8F3C215D2A36}" dt="2021-12-14T15:19:18.455" v="1" actId="478"/>
          <ac:spMkLst>
            <pc:docMk/>
            <pc:sldMk cId="3427255207" sldId="258"/>
            <ac:spMk id="3" creationId="{0F3EA3D1-5255-4EC8-8D5D-057A49078E54}"/>
          </ac:spMkLst>
        </pc:spChg>
        <pc:spChg chg="add del mod">
          <ac:chgData name="Pratik Bhattacharya" userId="d304a48c624deeb6" providerId="LiveId" clId="{C81AFD50-E1FC-47C2-AE50-8F3C215D2A36}" dt="2021-12-14T15:46:57.783" v="524" actId="478"/>
          <ac:spMkLst>
            <pc:docMk/>
            <pc:sldMk cId="3427255207" sldId="258"/>
            <ac:spMk id="4" creationId="{804B6BC2-76B6-4B02-BE9D-AA2B0CA6265C}"/>
          </ac:spMkLst>
        </pc:spChg>
        <pc:spChg chg="add del mod ord">
          <ac:chgData name="Pratik Bhattacharya" userId="d304a48c624deeb6" providerId="LiveId" clId="{C81AFD50-E1FC-47C2-AE50-8F3C215D2A36}" dt="2021-12-14T15:46:57.783" v="524" actId="478"/>
          <ac:spMkLst>
            <pc:docMk/>
            <pc:sldMk cId="3427255207" sldId="258"/>
            <ac:spMk id="5" creationId="{51B5E8D2-11B6-4702-91B5-4BBC874E8194}"/>
          </ac:spMkLst>
        </pc:spChg>
        <pc:spChg chg="add mod">
          <ac:chgData name="Pratik Bhattacharya" userId="d304a48c624deeb6" providerId="LiveId" clId="{C81AFD50-E1FC-47C2-AE50-8F3C215D2A36}" dt="2021-12-14T15:47:45.785" v="531" actId="1076"/>
          <ac:spMkLst>
            <pc:docMk/>
            <pc:sldMk cId="3427255207" sldId="258"/>
            <ac:spMk id="6" creationId="{02EF2725-A3DD-4939-BF71-B285350490D8}"/>
          </ac:spMkLst>
        </pc:spChg>
        <pc:spChg chg="add mod">
          <ac:chgData name="Pratik Bhattacharya" userId="d304a48c624deeb6" providerId="LiveId" clId="{C81AFD50-E1FC-47C2-AE50-8F3C215D2A36}" dt="2021-12-14T15:47:57.185" v="535" actId="1076"/>
          <ac:spMkLst>
            <pc:docMk/>
            <pc:sldMk cId="3427255207" sldId="258"/>
            <ac:spMk id="8" creationId="{EE66E81F-2C4C-42E1-BAD4-EF7CB4C042EE}"/>
          </ac:spMkLst>
        </pc:spChg>
        <pc:spChg chg="add mod">
          <ac:chgData name="Pratik Bhattacharya" userId="d304a48c624deeb6" providerId="LiveId" clId="{C81AFD50-E1FC-47C2-AE50-8F3C215D2A36}" dt="2021-12-14T15:49:21.802" v="554" actId="1076"/>
          <ac:spMkLst>
            <pc:docMk/>
            <pc:sldMk cId="3427255207" sldId="258"/>
            <ac:spMk id="10" creationId="{73861565-EE44-4DA0-92A9-514480F113D5}"/>
          </ac:spMkLst>
        </pc:spChg>
        <pc:spChg chg="add mod">
          <ac:chgData name="Pratik Bhattacharya" userId="d304a48c624deeb6" providerId="LiveId" clId="{C81AFD50-E1FC-47C2-AE50-8F3C215D2A36}" dt="2021-12-14T15:48:50.505" v="550" actId="1076"/>
          <ac:spMkLst>
            <pc:docMk/>
            <pc:sldMk cId="3427255207" sldId="258"/>
            <ac:spMk id="12" creationId="{7289386B-A85A-4FE5-88AC-CBCD313EA2E0}"/>
          </ac:spMkLst>
        </pc:spChg>
        <pc:spChg chg="add mod">
          <ac:chgData name="Pratik Bhattacharya" userId="d304a48c624deeb6" providerId="LiveId" clId="{C81AFD50-E1FC-47C2-AE50-8F3C215D2A36}" dt="2021-12-14T15:54:40.095" v="721" actId="1076"/>
          <ac:spMkLst>
            <pc:docMk/>
            <pc:sldMk cId="3427255207" sldId="258"/>
            <ac:spMk id="13" creationId="{522A01FF-E8A4-470F-AE79-63F89275F884}"/>
          </ac:spMkLst>
        </pc:spChg>
        <pc:spChg chg="add mod">
          <ac:chgData name="Pratik Bhattacharya" userId="d304a48c624deeb6" providerId="LiveId" clId="{C81AFD50-E1FC-47C2-AE50-8F3C215D2A36}" dt="2021-12-14T15:54:27.757" v="718" actId="1076"/>
          <ac:spMkLst>
            <pc:docMk/>
            <pc:sldMk cId="3427255207" sldId="258"/>
            <ac:spMk id="15" creationId="{A94FC067-1C97-4709-9A6F-BE3819839EA7}"/>
          </ac:spMkLst>
        </pc:spChg>
        <pc:spChg chg="add mod">
          <ac:chgData name="Pratik Bhattacharya" userId="d304a48c624deeb6" providerId="LiveId" clId="{C81AFD50-E1FC-47C2-AE50-8F3C215D2A36}" dt="2021-12-14T15:54:37.606" v="720" actId="1076"/>
          <ac:spMkLst>
            <pc:docMk/>
            <pc:sldMk cId="3427255207" sldId="258"/>
            <ac:spMk id="17" creationId="{971982EF-2F33-455D-B09A-9712A38BECA8}"/>
          </ac:spMkLst>
        </pc:spChg>
        <pc:spChg chg="add mod">
          <ac:chgData name="Pratik Bhattacharya" userId="d304a48c624deeb6" providerId="LiveId" clId="{C81AFD50-E1FC-47C2-AE50-8F3C215D2A36}" dt="2021-12-14T15:54:30.646" v="719" actId="1076"/>
          <ac:spMkLst>
            <pc:docMk/>
            <pc:sldMk cId="3427255207" sldId="258"/>
            <ac:spMk id="19" creationId="{3692DEB9-9775-4D1A-A780-40FE6AAB5EB0}"/>
          </ac:spMkLst>
        </pc:spChg>
        <pc:spChg chg="add mod">
          <ac:chgData name="Pratik Bhattacharya" userId="d304a48c624deeb6" providerId="LiveId" clId="{C81AFD50-E1FC-47C2-AE50-8F3C215D2A36}" dt="2021-12-14T15:52:34.150" v="673" actId="1076"/>
          <ac:spMkLst>
            <pc:docMk/>
            <pc:sldMk cId="3427255207" sldId="258"/>
            <ac:spMk id="21" creationId="{3F05965C-807C-46A7-BFBE-4F96B2626172}"/>
          </ac:spMkLst>
        </pc:spChg>
        <pc:spChg chg="add mod">
          <ac:chgData name="Pratik Bhattacharya" userId="d304a48c624deeb6" providerId="LiveId" clId="{C81AFD50-E1FC-47C2-AE50-8F3C215D2A36}" dt="2021-12-14T15:53:01.167" v="699" actId="1036"/>
          <ac:spMkLst>
            <pc:docMk/>
            <pc:sldMk cId="3427255207" sldId="258"/>
            <ac:spMk id="23" creationId="{CEC13ED0-C692-4A9F-BDCF-E9D64656B5A6}"/>
          </ac:spMkLst>
        </pc:spChg>
        <pc:spChg chg="add mod">
          <ac:chgData name="Pratik Bhattacharya" userId="d304a48c624deeb6" providerId="LiveId" clId="{C81AFD50-E1FC-47C2-AE50-8F3C215D2A36}" dt="2021-12-14T15:53:06.387" v="712" actId="1038"/>
          <ac:spMkLst>
            <pc:docMk/>
            <pc:sldMk cId="3427255207" sldId="258"/>
            <ac:spMk id="25" creationId="{1C4D4897-ED73-4487-B8A6-CE7E3186D5CF}"/>
          </ac:spMkLst>
        </pc:spChg>
        <pc:spChg chg="add mod">
          <ac:chgData name="Pratik Bhattacharya" userId="d304a48c624deeb6" providerId="LiveId" clId="{C81AFD50-E1FC-47C2-AE50-8F3C215D2A36}" dt="2021-12-14T15:54:58.163" v="728" actId="20577"/>
          <ac:spMkLst>
            <pc:docMk/>
            <pc:sldMk cId="3427255207" sldId="258"/>
            <ac:spMk id="27" creationId="{E74042FB-1D16-428E-B2FC-71328B2484C2}"/>
          </ac:spMkLst>
        </pc:spChg>
        <pc:spChg chg="add mod">
          <ac:chgData name="Pratik Bhattacharya" userId="d304a48c624deeb6" providerId="LiveId" clId="{C81AFD50-E1FC-47C2-AE50-8F3C215D2A36}" dt="2021-12-14T15:55:22.153" v="742" actId="1076"/>
          <ac:spMkLst>
            <pc:docMk/>
            <pc:sldMk cId="3427255207" sldId="258"/>
            <ac:spMk id="29" creationId="{947E6926-2749-4612-9A75-A19A263ABFA3}"/>
          </ac:spMkLst>
        </pc:spChg>
        <pc:spChg chg="add mod">
          <ac:chgData name="Pratik Bhattacharya" userId="d304a48c624deeb6" providerId="LiveId" clId="{C81AFD50-E1FC-47C2-AE50-8F3C215D2A36}" dt="2021-12-14T15:56:03.147" v="760" actId="14100"/>
          <ac:spMkLst>
            <pc:docMk/>
            <pc:sldMk cId="3427255207" sldId="258"/>
            <ac:spMk id="31" creationId="{B52B0E7C-1C5D-4496-93DA-EBB33CD916F3}"/>
          </ac:spMkLst>
        </pc:spChg>
        <pc:spChg chg="add mod">
          <ac:chgData name="Pratik Bhattacharya" userId="d304a48c624deeb6" providerId="LiveId" clId="{C81AFD50-E1FC-47C2-AE50-8F3C215D2A36}" dt="2021-12-14T15:57:33.024" v="824" actId="1076"/>
          <ac:spMkLst>
            <pc:docMk/>
            <pc:sldMk cId="3427255207" sldId="258"/>
            <ac:spMk id="33" creationId="{FE0461DA-AEF6-41C0-AB35-26B50A49B474}"/>
          </ac:spMkLst>
        </pc:spChg>
      </pc:sldChg>
      <pc:sldChg chg="addSp delSp modSp new mod">
        <pc:chgData name="Pratik Bhattacharya" userId="d304a48c624deeb6" providerId="LiveId" clId="{C81AFD50-E1FC-47C2-AE50-8F3C215D2A36}" dt="2021-12-14T15:33:16.143" v="288" actId="1076"/>
        <pc:sldMkLst>
          <pc:docMk/>
          <pc:sldMk cId="2746397693" sldId="259"/>
        </pc:sldMkLst>
        <pc:spChg chg="del">
          <ac:chgData name="Pratik Bhattacharya" userId="d304a48c624deeb6" providerId="LiveId" clId="{C81AFD50-E1FC-47C2-AE50-8F3C215D2A36}" dt="2021-12-14T15:22:01.022" v="12" actId="478"/>
          <ac:spMkLst>
            <pc:docMk/>
            <pc:sldMk cId="2746397693" sldId="259"/>
            <ac:spMk id="2" creationId="{6636F2F6-0239-4AD5-BE68-41D844A5E4EE}"/>
          </ac:spMkLst>
        </pc:spChg>
        <pc:spChg chg="del">
          <ac:chgData name="Pratik Bhattacharya" userId="d304a48c624deeb6" providerId="LiveId" clId="{C81AFD50-E1FC-47C2-AE50-8F3C215D2A36}" dt="2021-12-14T15:22:00.127" v="11" actId="478"/>
          <ac:spMkLst>
            <pc:docMk/>
            <pc:sldMk cId="2746397693" sldId="259"/>
            <ac:spMk id="3" creationId="{FEAB28A9-3E9E-4215-A4C1-51855886A0FC}"/>
          </ac:spMkLst>
        </pc:spChg>
        <pc:spChg chg="add mod">
          <ac:chgData name="Pratik Bhattacharya" userId="d304a48c624deeb6" providerId="LiveId" clId="{C81AFD50-E1FC-47C2-AE50-8F3C215D2A36}" dt="2021-12-14T15:33:16.143" v="288" actId="1076"/>
          <ac:spMkLst>
            <pc:docMk/>
            <pc:sldMk cId="2746397693" sldId="259"/>
            <ac:spMk id="7" creationId="{4D5FF21D-5720-40E7-B7D6-2093ED67228D}"/>
          </ac:spMkLst>
        </pc:spChg>
        <pc:graphicFrameChg chg="add mod">
          <ac:chgData name="Pratik Bhattacharya" userId="d304a48c624deeb6" providerId="LiveId" clId="{C81AFD50-E1FC-47C2-AE50-8F3C215D2A36}" dt="2021-12-14T15:33:13.943" v="287" actId="1076"/>
          <ac:graphicFrameMkLst>
            <pc:docMk/>
            <pc:sldMk cId="2746397693" sldId="259"/>
            <ac:graphicFrameMk id="6" creationId="{C4E95F05-B1E9-45C1-9B7C-B652F9058C6D}"/>
          </ac:graphicFrameMkLst>
        </pc:graphicFrameChg>
      </pc:sldChg>
      <pc:sldChg chg="addSp delSp modSp new mod">
        <pc:chgData name="Pratik Bhattacharya" userId="d304a48c624deeb6" providerId="LiveId" clId="{C81AFD50-E1FC-47C2-AE50-8F3C215D2A36}" dt="2021-12-14T15:35:08.144" v="439" actId="1076"/>
        <pc:sldMkLst>
          <pc:docMk/>
          <pc:sldMk cId="1688376058" sldId="260"/>
        </pc:sldMkLst>
        <pc:spChg chg="del">
          <ac:chgData name="Pratik Bhattacharya" userId="d304a48c624deeb6" providerId="LiveId" clId="{C81AFD50-E1FC-47C2-AE50-8F3C215D2A36}" dt="2021-12-14T15:27:29.859" v="75" actId="478"/>
          <ac:spMkLst>
            <pc:docMk/>
            <pc:sldMk cId="1688376058" sldId="260"/>
            <ac:spMk id="2" creationId="{904D1754-21F3-4A3C-AB13-7E5B51B91600}"/>
          </ac:spMkLst>
        </pc:spChg>
        <pc:spChg chg="del">
          <ac:chgData name="Pratik Bhattacharya" userId="d304a48c624deeb6" providerId="LiveId" clId="{C81AFD50-E1FC-47C2-AE50-8F3C215D2A36}" dt="2021-12-14T15:27:30.812" v="76" actId="478"/>
          <ac:spMkLst>
            <pc:docMk/>
            <pc:sldMk cId="1688376058" sldId="260"/>
            <ac:spMk id="3" creationId="{03810031-CEEA-49E6-ABE4-5CD11AC68435}"/>
          </ac:spMkLst>
        </pc:spChg>
        <pc:spChg chg="add mod">
          <ac:chgData name="Pratik Bhattacharya" userId="d304a48c624deeb6" providerId="LiveId" clId="{C81AFD50-E1FC-47C2-AE50-8F3C215D2A36}" dt="2021-12-14T15:35:08.144" v="439" actId="1076"/>
          <ac:spMkLst>
            <pc:docMk/>
            <pc:sldMk cId="1688376058" sldId="260"/>
            <ac:spMk id="8" creationId="{BFA02754-A469-4A5E-9285-A5464B685BF9}"/>
          </ac:spMkLst>
        </pc:spChg>
        <pc:graphicFrameChg chg="add mod">
          <ac:chgData name="Pratik Bhattacharya" userId="d304a48c624deeb6" providerId="LiveId" clId="{C81AFD50-E1FC-47C2-AE50-8F3C215D2A36}" dt="2021-12-14T15:35:01.063" v="435" actId="1076"/>
          <ac:graphicFrameMkLst>
            <pc:docMk/>
            <pc:sldMk cId="1688376058" sldId="260"/>
            <ac:graphicFrameMk id="6" creationId="{273E0316-3738-4388-8E43-172C9FA296A9}"/>
          </ac:graphicFrameMkLst>
        </pc:graphicFrameChg>
      </pc:sldChg>
      <pc:sldChg chg="addSp modSp add mod">
        <pc:chgData name="Pratik Bhattacharya" userId="d304a48c624deeb6" providerId="LiveId" clId="{C81AFD50-E1FC-47C2-AE50-8F3C215D2A36}" dt="2021-12-14T15:34:16.327" v="380" actId="1076"/>
        <pc:sldMkLst>
          <pc:docMk/>
          <pc:sldMk cId="137594588" sldId="261"/>
        </pc:sldMkLst>
        <pc:spChg chg="add mod">
          <ac:chgData name="Pratik Bhattacharya" userId="d304a48c624deeb6" providerId="LiveId" clId="{C81AFD50-E1FC-47C2-AE50-8F3C215D2A36}" dt="2021-12-14T15:34:13.583" v="379" actId="1076"/>
          <ac:spMkLst>
            <pc:docMk/>
            <pc:sldMk cId="137594588" sldId="261"/>
            <ac:spMk id="2" creationId="{F32C0FCC-2E23-4642-A35A-ADCA4761A6B8}"/>
          </ac:spMkLst>
        </pc:spChg>
        <pc:graphicFrameChg chg="mod">
          <ac:chgData name="Pratik Bhattacharya" userId="d304a48c624deeb6" providerId="LiveId" clId="{C81AFD50-E1FC-47C2-AE50-8F3C215D2A36}" dt="2021-12-14T15:34:16.327" v="380" actId="1076"/>
          <ac:graphicFrameMkLst>
            <pc:docMk/>
            <pc:sldMk cId="137594588" sldId="261"/>
            <ac:graphicFrameMk id="6" creationId="{C4E95F05-B1E9-45C1-9B7C-B652F9058C6D}"/>
          </ac:graphicFrameMkLst>
        </pc:graphicFrameChg>
      </pc:sldChg>
      <pc:sldChg chg="modSp add ord">
        <pc:chgData name="Pratik Bhattacharya" userId="d304a48c624deeb6" providerId="LiveId" clId="{C81AFD50-E1FC-47C2-AE50-8F3C215D2A36}" dt="2021-12-14T20:14:50.321" v="943" actId="5736"/>
        <pc:sldMkLst>
          <pc:docMk/>
          <pc:sldMk cId="2521886277" sldId="262"/>
        </pc:sldMkLst>
        <pc:graphicFrameChg chg="mod">
          <ac:chgData name="Pratik Bhattacharya" userId="d304a48c624deeb6" providerId="LiveId" clId="{C81AFD50-E1FC-47C2-AE50-8F3C215D2A36}" dt="2021-12-14T20:14:50.321" v="943" actId="5736"/>
          <ac:graphicFrameMkLst>
            <pc:docMk/>
            <pc:sldMk cId="2521886277" sldId="262"/>
            <ac:graphicFrameMk id="4" creationId="{F39B9291-3CC9-4AFA-A5D9-5DF014B955C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Revenue-per-user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477.5</c:v>
                </c:pt>
                <c:pt idx="1">
                  <c:v>522.1</c:v>
                </c:pt>
                <c:pt idx="2">
                  <c:v>550.9</c:v>
                </c:pt>
                <c:pt idx="3">
                  <c:v>607.6</c:v>
                </c:pt>
                <c:pt idx="4">
                  <c:v>588.9</c:v>
                </c:pt>
                <c:pt idx="5">
                  <c:v>535.6</c:v>
                </c:pt>
                <c:pt idx="6">
                  <c:v>539.6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D8-4D0B-95E7-27EF18BB06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Modern Search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500.6</c:v>
                </c:pt>
                <c:pt idx="1">
                  <c:v>535.6</c:v>
                </c:pt>
                <c:pt idx="2">
                  <c:v>580.5</c:v>
                </c:pt>
                <c:pt idx="3">
                  <c:v>612.29999999999995</c:v>
                </c:pt>
                <c:pt idx="4">
                  <c:v>592.4</c:v>
                </c:pt>
                <c:pt idx="5">
                  <c:v>574.29999999999995</c:v>
                </c:pt>
                <c:pt idx="6">
                  <c:v>565.79999999999995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D8-4D0B-95E7-27EF18BB0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9486240"/>
        <c:axId val="1429484576"/>
      </c:lineChart>
      <c:catAx>
        <c:axId val="1429486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484576"/>
        <c:crosses val="autoZero"/>
        <c:auto val="1"/>
        <c:lblAlgn val="ctr"/>
        <c:lblOffset val="100"/>
        <c:noMultiLvlLbl val="0"/>
      </c:catAx>
      <c:valAx>
        <c:axId val="1429484576"/>
        <c:scaling>
          <c:orientation val="minMax"/>
          <c:min val="3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softEdge rad="0"/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948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Guardrail</a:t>
            </a:r>
            <a:r>
              <a:rPr lang="en-US" baseline="0" dirty="0"/>
              <a:t> - </a:t>
            </a:r>
            <a:r>
              <a:rPr lang="en-US" dirty="0"/>
              <a:t>API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</c:v>
                </c:pt>
                <c:pt idx="1">
                  <c:v>1.8</c:v>
                </c:pt>
                <c:pt idx="2">
                  <c:v>1.1200000000000001</c:v>
                </c:pt>
                <c:pt idx="3">
                  <c:v>1.1100000000000001</c:v>
                </c:pt>
                <c:pt idx="4">
                  <c:v>1.36</c:v>
                </c:pt>
                <c:pt idx="5">
                  <c:v>1.1599999999999999</c:v>
                </c:pt>
                <c:pt idx="6">
                  <c:v>1.1100000000000001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B6-46B3-8355-34B7541AA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Modern Search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0.1</c:v>
                </c:pt>
                <c:pt idx="1">
                  <c:v>-0.2</c:v>
                </c:pt>
                <c:pt idx="2">
                  <c:v>0.13</c:v>
                </c:pt>
                <c:pt idx="3">
                  <c:v>0.18</c:v>
                </c:pt>
                <c:pt idx="4">
                  <c:v>-0.09</c:v>
                </c:pt>
                <c:pt idx="5">
                  <c:v>0.05</c:v>
                </c:pt>
                <c:pt idx="6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B6-46B3-8355-34B7541AA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833120"/>
        <c:axId val="1806824384"/>
      </c:lineChart>
      <c:catAx>
        <c:axId val="180683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24384"/>
        <c:crosses val="autoZero"/>
        <c:auto val="1"/>
        <c:lblAlgn val="ctr"/>
        <c:lblOffset val="100"/>
        <c:noMultiLvlLbl val="0"/>
      </c:catAx>
      <c:valAx>
        <c:axId val="180682438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3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Guardrail</a:t>
            </a:r>
            <a:r>
              <a:rPr lang="en-US" baseline="0" dirty="0"/>
              <a:t> - </a:t>
            </a:r>
            <a:r>
              <a:rPr lang="en-US" dirty="0"/>
              <a:t>API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1.2</c:v>
                </c:pt>
                <c:pt idx="1">
                  <c:v>1.8</c:v>
                </c:pt>
                <c:pt idx="2">
                  <c:v>1.1200000000000001</c:v>
                </c:pt>
                <c:pt idx="3">
                  <c:v>1.1100000000000001</c:v>
                </c:pt>
                <c:pt idx="4">
                  <c:v>1.36</c:v>
                </c:pt>
                <c:pt idx="5">
                  <c:v>1.1599999999999999</c:v>
                </c:pt>
                <c:pt idx="6">
                  <c:v>1.1100000000000001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B6-46B3-8355-34B7541AA9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Modern Search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1.2</c:v>
                </c:pt>
                <c:pt idx="1">
                  <c:v>1.7</c:v>
                </c:pt>
                <c:pt idx="2">
                  <c:v>1.6</c:v>
                </c:pt>
                <c:pt idx="3">
                  <c:v>1.9</c:v>
                </c:pt>
                <c:pt idx="4">
                  <c:v>1.6</c:v>
                </c:pt>
                <c:pt idx="5">
                  <c:v>1.2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B6-46B3-8355-34B7541AA9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833120"/>
        <c:axId val="1806824384"/>
      </c:lineChart>
      <c:catAx>
        <c:axId val="1806833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24384"/>
        <c:crosses val="autoZero"/>
        <c:auto val="1"/>
        <c:lblAlgn val="ctr"/>
        <c:lblOffset val="100"/>
        <c:noMultiLvlLbl val="0"/>
      </c:catAx>
      <c:valAx>
        <c:axId val="1806824384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33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Guardrail</a:t>
            </a:r>
            <a:r>
              <a:rPr lang="en-US" baseline="0" dirty="0"/>
              <a:t> – User Retention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Traditional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79</c:v>
                </c:pt>
                <c:pt idx="1">
                  <c:v>75</c:v>
                </c:pt>
                <c:pt idx="2">
                  <c:v>72</c:v>
                </c:pt>
                <c:pt idx="3">
                  <c:v>73</c:v>
                </c:pt>
                <c:pt idx="4">
                  <c:v>74</c:v>
                </c:pt>
                <c:pt idx="5">
                  <c:v>76</c:v>
                </c:pt>
                <c:pt idx="6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9-4DFC-BE31-6DC31CEA8F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Modern Seach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1</c:v>
                </c:pt>
                <c:pt idx="2">
                  <c:v>6</c:v>
                </c:pt>
                <c:pt idx="3">
                  <c:v>-3</c:v>
                </c:pt>
                <c:pt idx="4">
                  <c:v>7</c:v>
                </c:pt>
                <c:pt idx="5">
                  <c:v>9</c:v>
                </c:pt>
                <c:pt idx="6">
                  <c:v>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39-4DFC-BE31-6DC31CEA8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6846432"/>
        <c:axId val="1806823136"/>
      </c:lineChart>
      <c:catAx>
        <c:axId val="180684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23136"/>
        <c:crosses val="autoZero"/>
        <c:auto val="1"/>
        <c:lblAlgn val="ctr"/>
        <c:lblOffset val="100"/>
        <c:noMultiLvlLbl val="0"/>
      </c:catAx>
      <c:valAx>
        <c:axId val="1806823136"/>
        <c:scaling>
          <c:orientation val="minMax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684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C1B94-9FC7-47EA-8B41-714429F7B81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BFE8D-8392-4ADF-A67D-86559B3C849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A5E00165-236F-4468-8600-918EF2E4968C}" type="parTrans" cxnId="{D2A11B24-CB1D-407F-8565-EDD431D33447}">
      <dgm:prSet/>
      <dgm:spPr/>
      <dgm:t>
        <a:bodyPr/>
        <a:lstStyle/>
        <a:p>
          <a:endParaRPr lang="en-US"/>
        </a:p>
      </dgm:t>
    </dgm:pt>
    <dgm:pt modelId="{DD71935C-86EA-4A06-A355-56BAE08E5C46}" type="sibTrans" cxnId="{D2A11B24-CB1D-407F-8565-EDD431D33447}">
      <dgm:prSet/>
      <dgm:spPr/>
      <dgm:t>
        <a:bodyPr/>
        <a:lstStyle/>
        <a:p>
          <a:endParaRPr lang="en-US"/>
        </a:p>
      </dgm:t>
    </dgm:pt>
    <dgm:pt modelId="{E06E4D2F-3398-4436-8C74-DA71B99DD088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2BF7A4FF-09DF-4A45-BA7B-AFE00E3A4E72}" type="parTrans" cxnId="{4EDF303A-A26B-4540-A396-62C0252A72EB}">
      <dgm:prSet/>
      <dgm:spPr/>
      <dgm:t>
        <a:bodyPr/>
        <a:lstStyle/>
        <a:p>
          <a:endParaRPr lang="en-US"/>
        </a:p>
      </dgm:t>
    </dgm:pt>
    <dgm:pt modelId="{6A341AFC-0FE4-4E2B-AB08-06E405708A22}" type="sibTrans" cxnId="{4EDF303A-A26B-4540-A396-62C0252A72EB}">
      <dgm:prSet/>
      <dgm:spPr/>
      <dgm:t>
        <a:bodyPr/>
        <a:lstStyle/>
        <a:p>
          <a:endParaRPr lang="en-US"/>
        </a:p>
      </dgm:t>
    </dgm:pt>
    <dgm:pt modelId="{0946990E-0ABE-44B7-9F06-8F1D407FA04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01C7ABDF-5BD2-46C3-92C3-9090C2E11A5F}" type="parTrans" cxnId="{71D8CAC7-54B9-4175-93DF-2BD793DCC3E4}">
      <dgm:prSet/>
      <dgm:spPr/>
      <dgm:t>
        <a:bodyPr/>
        <a:lstStyle/>
        <a:p>
          <a:endParaRPr lang="en-US"/>
        </a:p>
      </dgm:t>
    </dgm:pt>
    <dgm:pt modelId="{8F8A5B3A-41C7-4AAE-9785-4D7B0A830800}" type="sibTrans" cxnId="{71D8CAC7-54B9-4175-93DF-2BD793DCC3E4}">
      <dgm:prSet/>
      <dgm:spPr/>
      <dgm:t>
        <a:bodyPr/>
        <a:lstStyle/>
        <a:p>
          <a:endParaRPr lang="en-US"/>
        </a:p>
      </dgm:t>
    </dgm:pt>
    <dgm:pt modelId="{51F5AA76-B054-439D-A4DA-F460865B6B84}">
      <dgm:prSet phldrT="[Text]"/>
      <dgm:spPr/>
      <dgm:t>
        <a:bodyPr/>
        <a:lstStyle/>
        <a:p>
          <a:r>
            <a:rPr lang="en-US" dirty="0"/>
            <a:t>Verify</a:t>
          </a:r>
        </a:p>
      </dgm:t>
    </dgm:pt>
    <dgm:pt modelId="{F6FE80B6-C0D8-4380-A003-6F8BA053AB02}" type="parTrans" cxnId="{C81EF351-DAA3-400A-8971-FA9CD472943F}">
      <dgm:prSet/>
      <dgm:spPr/>
      <dgm:t>
        <a:bodyPr/>
        <a:lstStyle/>
        <a:p>
          <a:endParaRPr lang="en-US"/>
        </a:p>
      </dgm:t>
    </dgm:pt>
    <dgm:pt modelId="{9FA6FA72-EC22-44B1-8090-A605FE102B14}" type="sibTrans" cxnId="{C81EF351-DAA3-400A-8971-FA9CD472943F}">
      <dgm:prSet/>
      <dgm:spPr/>
      <dgm:t>
        <a:bodyPr/>
        <a:lstStyle/>
        <a:p>
          <a:endParaRPr lang="en-US"/>
        </a:p>
      </dgm:t>
    </dgm:pt>
    <dgm:pt modelId="{DFC893A1-6F4B-4D21-8006-100FE54BE80F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FE5B714F-A72F-43C1-AAD8-10BDDAF32FE7}" type="sibTrans" cxnId="{655113ED-410A-4BAC-A8F4-04BE07FA8273}">
      <dgm:prSet/>
      <dgm:spPr/>
      <dgm:t>
        <a:bodyPr/>
        <a:lstStyle/>
        <a:p>
          <a:endParaRPr lang="en-US"/>
        </a:p>
      </dgm:t>
    </dgm:pt>
    <dgm:pt modelId="{2B5DD990-1F03-49A8-BC8A-95C87D31FF10}" type="parTrans" cxnId="{655113ED-410A-4BAC-A8F4-04BE07FA8273}">
      <dgm:prSet/>
      <dgm:spPr/>
      <dgm:t>
        <a:bodyPr/>
        <a:lstStyle/>
        <a:p>
          <a:endParaRPr lang="en-US"/>
        </a:p>
      </dgm:t>
    </dgm:pt>
    <dgm:pt modelId="{7910A35A-E4C7-451A-9DDE-33E888EC4D44}">
      <dgm:prSet phldrT="[Text]"/>
      <dgm:spPr/>
      <dgm:t>
        <a:bodyPr/>
        <a:lstStyle/>
        <a:p>
          <a:r>
            <a:rPr lang="en-US" dirty="0"/>
            <a:t>Monitor</a:t>
          </a:r>
        </a:p>
      </dgm:t>
    </dgm:pt>
    <dgm:pt modelId="{B542C545-3ECC-4A53-A783-3CEF88105F9A}" type="parTrans" cxnId="{FB2BFE74-AB46-403B-B5AB-FAC22D69F03D}">
      <dgm:prSet/>
      <dgm:spPr/>
      <dgm:t>
        <a:bodyPr/>
        <a:lstStyle/>
        <a:p>
          <a:endParaRPr lang="en-US"/>
        </a:p>
      </dgm:t>
    </dgm:pt>
    <dgm:pt modelId="{2F462927-9089-4F9F-84F3-2B12158A3E34}" type="sibTrans" cxnId="{FB2BFE74-AB46-403B-B5AB-FAC22D69F03D}">
      <dgm:prSet/>
      <dgm:spPr/>
      <dgm:t>
        <a:bodyPr/>
        <a:lstStyle/>
        <a:p>
          <a:endParaRPr lang="en-US"/>
        </a:p>
      </dgm:t>
    </dgm:pt>
    <dgm:pt modelId="{538A5C81-9664-40B0-BD43-D7E6449EA47D}" type="pres">
      <dgm:prSet presAssocID="{5F6C1B94-9FC7-47EA-8B41-714429F7B816}" presName="Name0" presStyleCnt="0">
        <dgm:presLayoutVars>
          <dgm:dir/>
          <dgm:resizeHandles val="exact"/>
        </dgm:presLayoutVars>
      </dgm:prSet>
      <dgm:spPr/>
    </dgm:pt>
    <dgm:pt modelId="{4E97BC1B-E573-4072-B7F3-CB4250100AF0}" type="pres">
      <dgm:prSet presAssocID="{5F6C1B94-9FC7-47EA-8B41-714429F7B816}" presName="cycle" presStyleCnt="0"/>
      <dgm:spPr/>
    </dgm:pt>
    <dgm:pt modelId="{8A596BFD-9212-412A-AE86-95C19BA8A615}" type="pres">
      <dgm:prSet presAssocID="{3D8BFE8D-8392-4ADF-A67D-86559B3C8490}" presName="nodeFirstNode" presStyleLbl="node1" presStyleIdx="0" presStyleCnt="6">
        <dgm:presLayoutVars>
          <dgm:bulletEnabled val="1"/>
        </dgm:presLayoutVars>
      </dgm:prSet>
      <dgm:spPr/>
    </dgm:pt>
    <dgm:pt modelId="{77BAB75D-5118-4D52-B6CC-BDD2C2DEDEC7}" type="pres">
      <dgm:prSet presAssocID="{DD71935C-86EA-4A06-A355-56BAE08E5C46}" presName="sibTransFirstNode" presStyleLbl="bgShp" presStyleIdx="0" presStyleCnt="1"/>
      <dgm:spPr/>
    </dgm:pt>
    <dgm:pt modelId="{8F585FA2-179A-4056-8131-FE50233F6EA9}" type="pres">
      <dgm:prSet presAssocID="{E06E4D2F-3398-4436-8C74-DA71B99DD088}" presName="nodeFollowingNodes" presStyleLbl="node1" presStyleIdx="1" presStyleCnt="6">
        <dgm:presLayoutVars>
          <dgm:bulletEnabled val="1"/>
        </dgm:presLayoutVars>
      </dgm:prSet>
      <dgm:spPr/>
    </dgm:pt>
    <dgm:pt modelId="{A8DDC7BA-EF47-4656-B2FC-C12BFA27ABBD}" type="pres">
      <dgm:prSet presAssocID="{0946990E-0ABE-44B7-9F06-8F1D407FA044}" presName="nodeFollowingNodes" presStyleLbl="node1" presStyleIdx="2" presStyleCnt="6">
        <dgm:presLayoutVars>
          <dgm:bulletEnabled val="1"/>
        </dgm:presLayoutVars>
      </dgm:prSet>
      <dgm:spPr/>
    </dgm:pt>
    <dgm:pt modelId="{8365B34D-F723-4A8D-BD7A-A03337778D89}" type="pres">
      <dgm:prSet presAssocID="{51F5AA76-B054-439D-A4DA-F460865B6B84}" presName="nodeFollowingNodes" presStyleLbl="node1" presStyleIdx="3" presStyleCnt="6">
        <dgm:presLayoutVars>
          <dgm:bulletEnabled val="1"/>
        </dgm:presLayoutVars>
      </dgm:prSet>
      <dgm:spPr/>
    </dgm:pt>
    <dgm:pt modelId="{680AB9E8-8580-475C-BB0E-3316EF1BD629}" type="pres">
      <dgm:prSet presAssocID="{DFC893A1-6F4B-4D21-8006-100FE54BE80F}" presName="nodeFollowingNodes" presStyleLbl="node1" presStyleIdx="4" presStyleCnt="6">
        <dgm:presLayoutVars>
          <dgm:bulletEnabled val="1"/>
        </dgm:presLayoutVars>
      </dgm:prSet>
      <dgm:spPr/>
    </dgm:pt>
    <dgm:pt modelId="{E6FE51EC-9190-413B-97CA-FEEF4F9AD10B}" type="pres">
      <dgm:prSet presAssocID="{7910A35A-E4C7-451A-9DDE-33E888EC4D44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6A72203-D738-418B-A867-2EFADE519EB7}" type="presOf" srcId="{51F5AA76-B054-439D-A4DA-F460865B6B84}" destId="{8365B34D-F723-4A8D-BD7A-A03337778D89}" srcOrd="0" destOrd="0" presId="urn:microsoft.com/office/officeart/2005/8/layout/cycle3"/>
    <dgm:cxn modelId="{7F0B2312-7783-4E56-8178-63C1161AB255}" type="presOf" srcId="{7910A35A-E4C7-451A-9DDE-33E888EC4D44}" destId="{E6FE51EC-9190-413B-97CA-FEEF4F9AD10B}" srcOrd="0" destOrd="0" presId="urn:microsoft.com/office/officeart/2005/8/layout/cycle3"/>
    <dgm:cxn modelId="{D2A11B24-CB1D-407F-8565-EDD431D33447}" srcId="{5F6C1B94-9FC7-47EA-8B41-714429F7B816}" destId="{3D8BFE8D-8392-4ADF-A67D-86559B3C8490}" srcOrd="0" destOrd="0" parTransId="{A5E00165-236F-4468-8600-918EF2E4968C}" sibTransId="{DD71935C-86EA-4A06-A355-56BAE08E5C46}"/>
    <dgm:cxn modelId="{4EDF303A-A26B-4540-A396-62C0252A72EB}" srcId="{5F6C1B94-9FC7-47EA-8B41-714429F7B816}" destId="{E06E4D2F-3398-4436-8C74-DA71B99DD088}" srcOrd="1" destOrd="0" parTransId="{2BF7A4FF-09DF-4A45-BA7B-AFE00E3A4E72}" sibTransId="{6A341AFC-0FE4-4E2B-AB08-06E405708A22}"/>
    <dgm:cxn modelId="{CBF33741-2AD4-45A3-A863-106EBD1EE241}" type="presOf" srcId="{5F6C1B94-9FC7-47EA-8B41-714429F7B816}" destId="{538A5C81-9664-40B0-BD43-D7E6449EA47D}" srcOrd="0" destOrd="0" presId="urn:microsoft.com/office/officeart/2005/8/layout/cycle3"/>
    <dgm:cxn modelId="{C81EF351-DAA3-400A-8971-FA9CD472943F}" srcId="{5F6C1B94-9FC7-47EA-8B41-714429F7B816}" destId="{51F5AA76-B054-439D-A4DA-F460865B6B84}" srcOrd="3" destOrd="0" parTransId="{F6FE80B6-C0D8-4380-A003-6F8BA053AB02}" sibTransId="{9FA6FA72-EC22-44B1-8090-A605FE102B14}"/>
    <dgm:cxn modelId="{FB2BFE74-AB46-403B-B5AB-FAC22D69F03D}" srcId="{5F6C1B94-9FC7-47EA-8B41-714429F7B816}" destId="{7910A35A-E4C7-451A-9DDE-33E888EC4D44}" srcOrd="5" destOrd="0" parTransId="{B542C545-3ECC-4A53-A783-3CEF88105F9A}" sibTransId="{2F462927-9089-4F9F-84F3-2B12158A3E34}"/>
    <dgm:cxn modelId="{CBF7EA9E-2482-408A-ACC2-461C716F5E0B}" type="presOf" srcId="{DFC893A1-6F4B-4D21-8006-100FE54BE80F}" destId="{680AB9E8-8580-475C-BB0E-3316EF1BD629}" srcOrd="0" destOrd="0" presId="urn:microsoft.com/office/officeart/2005/8/layout/cycle3"/>
    <dgm:cxn modelId="{CE23C5A1-3236-4FFD-AA77-BED456B5B526}" type="presOf" srcId="{0946990E-0ABE-44B7-9F06-8F1D407FA044}" destId="{A8DDC7BA-EF47-4656-B2FC-C12BFA27ABBD}" srcOrd="0" destOrd="0" presId="urn:microsoft.com/office/officeart/2005/8/layout/cycle3"/>
    <dgm:cxn modelId="{5D37E7A3-C78C-421D-AD12-9C556B490956}" type="presOf" srcId="{DD71935C-86EA-4A06-A355-56BAE08E5C46}" destId="{77BAB75D-5118-4D52-B6CC-BDD2C2DEDEC7}" srcOrd="0" destOrd="0" presId="urn:microsoft.com/office/officeart/2005/8/layout/cycle3"/>
    <dgm:cxn modelId="{53C8A8B0-2725-45C4-9476-332A536CB697}" type="presOf" srcId="{3D8BFE8D-8392-4ADF-A67D-86559B3C8490}" destId="{8A596BFD-9212-412A-AE86-95C19BA8A615}" srcOrd="0" destOrd="0" presId="urn:microsoft.com/office/officeart/2005/8/layout/cycle3"/>
    <dgm:cxn modelId="{71D8CAC7-54B9-4175-93DF-2BD793DCC3E4}" srcId="{5F6C1B94-9FC7-47EA-8B41-714429F7B816}" destId="{0946990E-0ABE-44B7-9F06-8F1D407FA044}" srcOrd="2" destOrd="0" parTransId="{01C7ABDF-5BD2-46C3-92C3-9090C2E11A5F}" sibTransId="{8F8A5B3A-41C7-4AAE-9785-4D7B0A830800}"/>
    <dgm:cxn modelId="{655113ED-410A-4BAC-A8F4-04BE07FA8273}" srcId="{5F6C1B94-9FC7-47EA-8B41-714429F7B816}" destId="{DFC893A1-6F4B-4D21-8006-100FE54BE80F}" srcOrd="4" destOrd="0" parTransId="{2B5DD990-1F03-49A8-BC8A-95C87D31FF10}" sibTransId="{FE5B714F-A72F-43C1-AAD8-10BDDAF32FE7}"/>
    <dgm:cxn modelId="{942348FA-ADB3-4D9A-992A-35CDF0FF34F6}" type="presOf" srcId="{E06E4D2F-3398-4436-8C74-DA71B99DD088}" destId="{8F585FA2-179A-4056-8131-FE50233F6EA9}" srcOrd="0" destOrd="0" presId="urn:microsoft.com/office/officeart/2005/8/layout/cycle3"/>
    <dgm:cxn modelId="{AA816DDF-4AAB-4223-93A3-6563D9955C4D}" type="presParOf" srcId="{538A5C81-9664-40B0-BD43-D7E6449EA47D}" destId="{4E97BC1B-E573-4072-B7F3-CB4250100AF0}" srcOrd="0" destOrd="0" presId="urn:microsoft.com/office/officeart/2005/8/layout/cycle3"/>
    <dgm:cxn modelId="{9458F7BF-09BE-4484-8BF7-3D7DB50D9EFB}" type="presParOf" srcId="{4E97BC1B-E573-4072-B7F3-CB4250100AF0}" destId="{8A596BFD-9212-412A-AE86-95C19BA8A615}" srcOrd="0" destOrd="0" presId="urn:microsoft.com/office/officeart/2005/8/layout/cycle3"/>
    <dgm:cxn modelId="{11EA9F8A-DDD7-4478-8EEC-F25A236F288D}" type="presParOf" srcId="{4E97BC1B-E573-4072-B7F3-CB4250100AF0}" destId="{77BAB75D-5118-4D52-B6CC-BDD2C2DEDEC7}" srcOrd="1" destOrd="0" presId="urn:microsoft.com/office/officeart/2005/8/layout/cycle3"/>
    <dgm:cxn modelId="{C9199752-57B8-4517-BA36-27964A5B4E42}" type="presParOf" srcId="{4E97BC1B-E573-4072-B7F3-CB4250100AF0}" destId="{8F585FA2-179A-4056-8131-FE50233F6EA9}" srcOrd="2" destOrd="0" presId="urn:microsoft.com/office/officeart/2005/8/layout/cycle3"/>
    <dgm:cxn modelId="{41615039-EB5E-408F-8B3B-02090B4F79A7}" type="presParOf" srcId="{4E97BC1B-E573-4072-B7F3-CB4250100AF0}" destId="{A8DDC7BA-EF47-4656-B2FC-C12BFA27ABBD}" srcOrd="3" destOrd="0" presId="urn:microsoft.com/office/officeart/2005/8/layout/cycle3"/>
    <dgm:cxn modelId="{044F0014-6C86-4767-8C81-294E888A3381}" type="presParOf" srcId="{4E97BC1B-E573-4072-B7F3-CB4250100AF0}" destId="{8365B34D-F723-4A8D-BD7A-A03337778D89}" srcOrd="4" destOrd="0" presId="urn:microsoft.com/office/officeart/2005/8/layout/cycle3"/>
    <dgm:cxn modelId="{CF067200-E297-4A40-8C7C-9DAA691C7543}" type="presParOf" srcId="{4E97BC1B-E573-4072-B7F3-CB4250100AF0}" destId="{680AB9E8-8580-475C-BB0E-3316EF1BD629}" srcOrd="5" destOrd="0" presId="urn:microsoft.com/office/officeart/2005/8/layout/cycle3"/>
    <dgm:cxn modelId="{78B9CC00-EE5B-424D-9A55-947B5C726F4B}" type="presParOf" srcId="{4E97BC1B-E573-4072-B7F3-CB4250100AF0}" destId="{E6FE51EC-9190-413B-97CA-FEEF4F9AD10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C1B94-9FC7-47EA-8B41-714429F7B81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BFE8D-8392-4ADF-A67D-86559B3C849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A5E00165-236F-4468-8600-918EF2E4968C}" type="parTrans" cxnId="{D2A11B24-CB1D-407F-8565-EDD431D33447}">
      <dgm:prSet/>
      <dgm:spPr/>
      <dgm:t>
        <a:bodyPr/>
        <a:lstStyle/>
        <a:p>
          <a:endParaRPr lang="en-US"/>
        </a:p>
      </dgm:t>
    </dgm:pt>
    <dgm:pt modelId="{DD71935C-86EA-4A06-A355-56BAE08E5C46}" type="sibTrans" cxnId="{D2A11B24-CB1D-407F-8565-EDD431D33447}">
      <dgm:prSet/>
      <dgm:spPr/>
      <dgm:t>
        <a:bodyPr/>
        <a:lstStyle/>
        <a:p>
          <a:endParaRPr lang="en-US"/>
        </a:p>
      </dgm:t>
    </dgm:pt>
    <dgm:pt modelId="{E06E4D2F-3398-4436-8C74-DA71B99DD088}">
      <dgm:prSet phldrT="[Text]"/>
      <dgm:spPr/>
      <dgm:t>
        <a:bodyPr/>
        <a:lstStyle/>
        <a:p>
          <a:r>
            <a:rPr lang="en-US" dirty="0"/>
            <a:t>Establish Key Metrics</a:t>
          </a:r>
        </a:p>
      </dgm:t>
    </dgm:pt>
    <dgm:pt modelId="{2BF7A4FF-09DF-4A45-BA7B-AFE00E3A4E72}" type="parTrans" cxnId="{4EDF303A-A26B-4540-A396-62C0252A72EB}">
      <dgm:prSet/>
      <dgm:spPr/>
      <dgm:t>
        <a:bodyPr/>
        <a:lstStyle/>
        <a:p>
          <a:endParaRPr lang="en-US"/>
        </a:p>
      </dgm:t>
    </dgm:pt>
    <dgm:pt modelId="{6A341AFC-0FE4-4E2B-AB08-06E405708A22}" type="sibTrans" cxnId="{4EDF303A-A26B-4540-A396-62C0252A72EB}">
      <dgm:prSet/>
      <dgm:spPr/>
      <dgm:t>
        <a:bodyPr/>
        <a:lstStyle/>
        <a:p>
          <a:endParaRPr lang="en-US"/>
        </a:p>
      </dgm:t>
    </dgm:pt>
    <dgm:pt modelId="{0946990E-0ABE-44B7-9F06-8F1D407FA044}">
      <dgm:prSet phldrT="[Text]"/>
      <dgm:spPr/>
      <dgm:t>
        <a:bodyPr/>
        <a:lstStyle/>
        <a:p>
          <a:r>
            <a:rPr lang="en-US" dirty="0"/>
            <a:t>Instrument</a:t>
          </a:r>
        </a:p>
      </dgm:t>
    </dgm:pt>
    <dgm:pt modelId="{01C7ABDF-5BD2-46C3-92C3-9090C2E11A5F}" type="parTrans" cxnId="{71D8CAC7-54B9-4175-93DF-2BD793DCC3E4}">
      <dgm:prSet/>
      <dgm:spPr/>
      <dgm:t>
        <a:bodyPr/>
        <a:lstStyle/>
        <a:p>
          <a:endParaRPr lang="en-US"/>
        </a:p>
      </dgm:t>
    </dgm:pt>
    <dgm:pt modelId="{8F8A5B3A-41C7-4AAE-9785-4D7B0A830800}" type="sibTrans" cxnId="{71D8CAC7-54B9-4175-93DF-2BD793DCC3E4}">
      <dgm:prSet/>
      <dgm:spPr/>
      <dgm:t>
        <a:bodyPr/>
        <a:lstStyle/>
        <a:p>
          <a:endParaRPr lang="en-US"/>
        </a:p>
      </dgm:t>
    </dgm:pt>
    <dgm:pt modelId="{51F5AA76-B054-439D-A4DA-F460865B6B84}">
      <dgm:prSet phldrT="[Text]"/>
      <dgm:spPr/>
      <dgm:t>
        <a:bodyPr/>
        <a:lstStyle/>
        <a:p>
          <a:r>
            <a:rPr lang="en-US" dirty="0"/>
            <a:t>Build</a:t>
          </a:r>
        </a:p>
      </dgm:t>
    </dgm:pt>
    <dgm:pt modelId="{F6FE80B6-C0D8-4380-A003-6F8BA053AB02}" type="parTrans" cxnId="{C81EF351-DAA3-400A-8971-FA9CD472943F}">
      <dgm:prSet/>
      <dgm:spPr/>
      <dgm:t>
        <a:bodyPr/>
        <a:lstStyle/>
        <a:p>
          <a:endParaRPr lang="en-US"/>
        </a:p>
      </dgm:t>
    </dgm:pt>
    <dgm:pt modelId="{9FA6FA72-EC22-44B1-8090-A605FE102B14}" type="sibTrans" cxnId="{C81EF351-DAA3-400A-8971-FA9CD472943F}">
      <dgm:prSet/>
      <dgm:spPr/>
      <dgm:t>
        <a:bodyPr/>
        <a:lstStyle/>
        <a:p>
          <a:endParaRPr lang="en-US"/>
        </a:p>
      </dgm:t>
    </dgm:pt>
    <dgm:pt modelId="{DFC893A1-6F4B-4D21-8006-100FE54BE80F}">
      <dgm:prSet phldrT="[Text]"/>
      <dgm:spPr/>
      <dgm:t>
        <a:bodyPr/>
        <a:lstStyle/>
        <a:p>
          <a:r>
            <a:rPr lang="en-US" dirty="0"/>
            <a:t>Experiment</a:t>
          </a:r>
        </a:p>
      </dgm:t>
    </dgm:pt>
    <dgm:pt modelId="{FE5B714F-A72F-43C1-AAD8-10BDDAF32FE7}" type="sibTrans" cxnId="{655113ED-410A-4BAC-A8F4-04BE07FA8273}">
      <dgm:prSet/>
      <dgm:spPr/>
      <dgm:t>
        <a:bodyPr/>
        <a:lstStyle/>
        <a:p>
          <a:endParaRPr lang="en-US"/>
        </a:p>
      </dgm:t>
    </dgm:pt>
    <dgm:pt modelId="{2B5DD990-1F03-49A8-BC8A-95C87D31FF10}" type="parTrans" cxnId="{655113ED-410A-4BAC-A8F4-04BE07FA8273}">
      <dgm:prSet/>
      <dgm:spPr/>
      <dgm:t>
        <a:bodyPr/>
        <a:lstStyle/>
        <a:p>
          <a:endParaRPr lang="en-US"/>
        </a:p>
      </dgm:t>
    </dgm:pt>
    <dgm:pt modelId="{7910A35A-E4C7-451A-9DDE-33E888EC4D44}">
      <dgm:prSet phldrT="[Text]"/>
      <dgm:spPr/>
      <dgm:t>
        <a:bodyPr/>
        <a:lstStyle/>
        <a:p>
          <a:r>
            <a:rPr lang="en-US" dirty="0"/>
            <a:t>Verify Metrics</a:t>
          </a:r>
        </a:p>
      </dgm:t>
    </dgm:pt>
    <dgm:pt modelId="{B542C545-3ECC-4A53-A783-3CEF88105F9A}" type="parTrans" cxnId="{FB2BFE74-AB46-403B-B5AB-FAC22D69F03D}">
      <dgm:prSet/>
      <dgm:spPr/>
      <dgm:t>
        <a:bodyPr/>
        <a:lstStyle/>
        <a:p>
          <a:endParaRPr lang="en-US"/>
        </a:p>
      </dgm:t>
    </dgm:pt>
    <dgm:pt modelId="{2F462927-9089-4F9F-84F3-2B12158A3E34}" type="sibTrans" cxnId="{FB2BFE74-AB46-403B-B5AB-FAC22D69F03D}">
      <dgm:prSet/>
      <dgm:spPr/>
      <dgm:t>
        <a:bodyPr/>
        <a:lstStyle/>
        <a:p>
          <a:endParaRPr lang="en-US"/>
        </a:p>
      </dgm:t>
    </dgm:pt>
    <dgm:pt modelId="{538A5C81-9664-40B0-BD43-D7E6449EA47D}" type="pres">
      <dgm:prSet presAssocID="{5F6C1B94-9FC7-47EA-8B41-714429F7B816}" presName="Name0" presStyleCnt="0">
        <dgm:presLayoutVars>
          <dgm:dir/>
          <dgm:resizeHandles val="exact"/>
        </dgm:presLayoutVars>
      </dgm:prSet>
      <dgm:spPr/>
    </dgm:pt>
    <dgm:pt modelId="{4E97BC1B-E573-4072-B7F3-CB4250100AF0}" type="pres">
      <dgm:prSet presAssocID="{5F6C1B94-9FC7-47EA-8B41-714429F7B816}" presName="cycle" presStyleCnt="0"/>
      <dgm:spPr/>
    </dgm:pt>
    <dgm:pt modelId="{8A596BFD-9212-412A-AE86-95C19BA8A615}" type="pres">
      <dgm:prSet presAssocID="{3D8BFE8D-8392-4ADF-A67D-86559B3C8490}" presName="nodeFirstNode" presStyleLbl="node1" presStyleIdx="0" presStyleCnt="6">
        <dgm:presLayoutVars>
          <dgm:bulletEnabled val="1"/>
        </dgm:presLayoutVars>
      </dgm:prSet>
      <dgm:spPr/>
    </dgm:pt>
    <dgm:pt modelId="{77BAB75D-5118-4D52-B6CC-BDD2C2DEDEC7}" type="pres">
      <dgm:prSet presAssocID="{DD71935C-86EA-4A06-A355-56BAE08E5C46}" presName="sibTransFirstNode" presStyleLbl="bgShp" presStyleIdx="0" presStyleCnt="1"/>
      <dgm:spPr/>
    </dgm:pt>
    <dgm:pt modelId="{8F585FA2-179A-4056-8131-FE50233F6EA9}" type="pres">
      <dgm:prSet presAssocID="{E06E4D2F-3398-4436-8C74-DA71B99DD088}" presName="nodeFollowingNodes" presStyleLbl="node1" presStyleIdx="1" presStyleCnt="6">
        <dgm:presLayoutVars>
          <dgm:bulletEnabled val="1"/>
        </dgm:presLayoutVars>
      </dgm:prSet>
      <dgm:spPr/>
    </dgm:pt>
    <dgm:pt modelId="{A8DDC7BA-EF47-4656-B2FC-C12BFA27ABBD}" type="pres">
      <dgm:prSet presAssocID="{0946990E-0ABE-44B7-9F06-8F1D407FA044}" presName="nodeFollowingNodes" presStyleLbl="node1" presStyleIdx="2" presStyleCnt="6">
        <dgm:presLayoutVars>
          <dgm:bulletEnabled val="1"/>
        </dgm:presLayoutVars>
      </dgm:prSet>
      <dgm:spPr/>
    </dgm:pt>
    <dgm:pt modelId="{8365B34D-F723-4A8D-BD7A-A03337778D89}" type="pres">
      <dgm:prSet presAssocID="{51F5AA76-B054-439D-A4DA-F460865B6B84}" presName="nodeFollowingNodes" presStyleLbl="node1" presStyleIdx="3" presStyleCnt="6">
        <dgm:presLayoutVars>
          <dgm:bulletEnabled val="1"/>
        </dgm:presLayoutVars>
      </dgm:prSet>
      <dgm:spPr/>
    </dgm:pt>
    <dgm:pt modelId="{680AB9E8-8580-475C-BB0E-3316EF1BD629}" type="pres">
      <dgm:prSet presAssocID="{DFC893A1-6F4B-4D21-8006-100FE54BE80F}" presName="nodeFollowingNodes" presStyleLbl="node1" presStyleIdx="4" presStyleCnt="6">
        <dgm:presLayoutVars>
          <dgm:bulletEnabled val="1"/>
        </dgm:presLayoutVars>
      </dgm:prSet>
      <dgm:spPr/>
    </dgm:pt>
    <dgm:pt modelId="{E6FE51EC-9190-413B-97CA-FEEF4F9AD10B}" type="pres">
      <dgm:prSet presAssocID="{7910A35A-E4C7-451A-9DDE-33E888EC4D44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6A72203-D738-418B-A867-2EFADE519EB7}" type="presOf" srcId="{51F5AA76-B054-439D-A4DA-F460865B6B84}" destId="{8365B34D-F723-4A8D-BD7A-A03337778D89}" srcOrd="0" destOrd="0" presId="urn:microsoft.com/office/officeart/2005/8/layout/cycle3"/>
    <dgm:cxn modelId="{7F0B2312-7783-4E56-8178-63C1161AB255}" type="presOf" srcId="{7910A35A-E4C7-451A-9DDE-33E888EC4D44}" destId="{E6FE51EC-9190-413B-97CA-FEEF4F9AD10B}" srcOrd="0" destOrd="0" presId="urn:microsoft.com/office/officeart/2005/8/layout/cycle3"/>
    <dgm:cxn modelId="{D2A11B24-CB1D-407F-8565-EDD431D33447}" srcId="{5F6C1B94-9FC7-47EA-8B41-714429F7B816}" destId="{3D8BFE8D-8392-4ADF-A67D-86559B3C8490}" srcOrd="0" destOrd="0" parTransId="{A5E00165-236F-4468-8600-918EF2E4968C}" sibTransId="{DD71935C-86EA-4A06-A355-56BAE08E5C46}"/>
    <dgm:cxn modelId="{4EDF303A-A26B-4540-A396-62C0252A72EB}" srcId="{5F6C1B94-9FC7-47EA-8B41-714429F7B816}" destId="{E06E4D2F-3398-4436-8C74-DA71B99DD088}" srcOrd="1" destOrd="0" parTransId="{2BF7A4FF-09DF-4A45-BA7B-AFE00E3A4E72}" sibTransId="{6A341AFC-0FE4-4E2B-AB08-06E405708A22}"/>
    <dgm:cxn modelId="{CBF33741-2AD4-45A3-A863-106EBD1EE241}" type="presOf" srcId="{5F6C1B94-9FC7-47EA-8B41-714429F7B816}" destId="{538A5C81-9664-40B0-BD43-D7E6449EA47D}" srcOrd="0" destOrd="0" presId="urn:microsoft.com/office/officeart/2005/8/layout/cycle3"/>
    <dgm:cxn modelId="{C81EF351-DAA3-400A-8971-FA9CD472943F}" srcId="{5F6C1B94-9FC7-47EA-8B41-714429F7B816}" destId="{51F5AA76-B054-439D-A4DA-F460865B6B84}" srcOrd="3" destOrd="0" parTransId="{F6FE80B6-C0D8-4380-A003-6F8BA053AB02}" sibTransId="{9FA6FA72-EC22-44B1-8090-A605FE102B14}"/>
    <dgm:cxn modelId="{FB2BFE74-AB46-403B-B5AB-FAC22D69F03D}" srcId="{5F6C1B94-9FC7-47EA-8B41-714429F7B816}" destId="{7910A35A-E4C7-451A-9DDE-33E888EC4D44}" srcOrd="5" destOrd="0" parTransId="{B542C545-3ECC-4A53-A783-3CEF88105F9A}" sibTransId="{2F462927-9089-4F9F-84F3-2B12158A3E34}"/>
    <dgm:cxn modelId="{CBF7EA9E-2482-408A-ACC2-461C716F5E0B}" type="presOf" srcId="{DFC893A1-6F4B-4D21-8006-100FE54BE80F}" destId="{680AB9E8-8580-475C-BB0E-3316EF1BD629}" srcOrd="0" destOrd="0" presId="urn:microsoft.com/office/officeart/2005/8/layout/cycle3"/>
    <dgm:cxn modelId="{CE23C5A1-3236-4FFD-AA77-BED456B5B526}" type="presOf" srcId="{0946990E-0ABE-44B7-9F06-8F1D407FA044}" destId="{A8DDC7BA-EF47-4656-B2FC-C12BFA27ABBD}" srcOrd="0" destOrd="0" presId="urn:microsoft.com/office/officeart/2005/8/layout/cycle3"/>
    <dgm:cxn modelId="{5D37E7A3-C78C-421D-AD12-9C556B490956}" type="presOf" srcId="{DD71935C-86EA-4A06-A355-56BAE08E5C46}" destId="{77BAB75D-5118-4D52-B6CC-BDD2C2DEDEC7}" srcOrd="0" destOrd="0" presId="urn:microsoft.com/office/officeart/2005/8/layout/cycle3"/>
    <dgm:cxn modelId="{53C8A8B0-2725-45C4-9476-332A536CB697}" type="presOf" srcId="{3D8BFE8D-8392-4ADF-A67D-86559B3C8490}" destId="{8A596BFD-9212-412A-AE86-95C19BA8A615}" srcOrd="0" destOrd="0" presId="urn:microsoft.com/office/officeart/2005/8/layout/cycle3"/>
    <dgm:cxn modelId="{71D8CAC7-54B9-4175-93DF-2BD793DCC3E4}" srcId="{5F6C1B94-9FC7-47EA-8B41-714429F7B816}" destId="{0946990E-0ABE-44B7-9F06-8F1D407FA044}" srcOrd="2" destOrd="0" parTransId="{01C7ABDF-5BD2-46C3-92C3-9090C2E11A5F}" sibTransId="{8F8A5B3A-41C7-4AAE-9785-4D7B0A830800}"/>
    <dgm:cxn modelId="{655113ED-410A-4BAC-A8F4-04BE07FA8273}" srcId="{5F6C1B94-9FC7-47EA-8B41-714429F7B816}" destId="{DFC893A1-6F4B-4D21-8006-100FE54BE80F}" srcOrd="4" destOrd="0" parTransId="{2B5DD990-1F03-49A8-BC8A-95C87D31FF10}" sibTransId="{FE5B714F-A72F-43C1-AAD8-10BDDAF32FE7}"/>
    <dgm:cxn modelId="{942348FA-ADB3-4D9A-992A-35CDF0FF34F6}" type="presOf" srcId="{E06E4D2F-3398-4436-8C74-DA71B99DD088}" destId="{8F585FA2-179A-4056-8131-FE50233F6EA9}" srcOrd="0" destOrd="0" presId="urn:microsoft.com/office/officeart/2005/8/layout/cycle3"/>
    <dgm:cxn modelId="{AA816DDF-4AAB-4223-93A3-6563D9955C4D}" type="presParOf" srcId="{538A5C81-9664-40B0-BD43-D7E6449EA47D}" destId="{4E97BC1B-E573-4072-B7F3-CB4250100AF0}" srcOrd="0" destOrd="0" presId="urn:microsoft.com/office/officeart/2005/8/layout/cycle3"/>
    <dgm:cxn modelId="{9458F7BF-09BE-4484-8BF7-3D7DB50D9EFB}" type="presParOf" srcId="{4E97BC1B-E573-4072-B7F3-CB4250100AF0}" destId="{8A596BFD-9212-412A-AE86-95C19BA8A615}" srcOrd="0" destOrd="0" presId="urn:microsoft.com/office/officeart/2005/8/layout/cycle3"/>
    <dgm:cxn modelId="{11EA9F8A-DDD7-4478-8EEC-F25A236F288D}" type="presParOf" srcId="{4E97BC1B-E573-4072-B7F3-CB4250100AF0}" destId="{77BAB75D-5118-4D52-B6CC-BDD2C2DEDEC7}" srcOrd="1" destOrd="0" presId="urn:microsoft.com/office/officeart/2005/8/layout/cycle3"/>
    <dgm:cxn modelId="{C9199752-57B8-4517-BA36-27964A5B4E42}" type="presParOf" srcId="{4E97BC1B-E573-4072-B7F3-CB4250100AF0}" destId="{8F585FA2-179A-4056-8131-FE50233F6EA9}" srcOrd="2" destOrd="0" presId="urn:microsoft.com/office/officeart/2005/8/layout/cycle3"/>
    <dgm:cxn modelId="{41615039-EB5E-408F-8B3B-02090B4F79A7}" type="presParOf" srcId="{4E97BC1B-E573-4072-B7F3-CB4250100AF0}" destId="{A8DDC7BA-EF47-4656-B2FC-C12BFA27ABBD}" srcOrd="3" destOrd="0" presId="urn:microsoft.com/office/officeart/2005/8/layout/cycle3"/>
    <dgm:cxn modelId="{044F0014-6C86-4767-8C81-294E888A3381}" type="presParOf" srcId="{4E97BC1B-E573-4072-B7F3-CB4250100AF0}" destId="{8365B34D-F723-4A8D-BD7A-A03337778D89}" srcOrd="4" destOrd="0" presId="urn:microsoft.com/office/officeart/2005/8/layout/cycle3"/>
    <dgm:cxn modelId="{CF067200-E297-4A40-8C7C-9DAA691C7543}" type="presParOf" srcId="{4E97BC1B-E573-4072-B7F3-CB4250100AF0}" destId="{680AB9E8-8580-475C-BB0E-3316EF1BD629}" srcOrd="5" destOrd="0" presId="urn:microsoft.com/office/officeart/2005/8/layout/cycle3"/>
    <dgm:cxn modelId="{78B9CC00-EE5B-424D-9A55-947B5C726F4B}" type="presParOf" srcId="{4E97BC1B-E573-4072-B7F3-CB4250100AF0}" destId="{E6FE51EC-9190-413B-97CA-FEEF4F9AD10B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B75D-5118-4D52-B6CC-BDD2C2DEDEC7}">
      <dsp:nvSpPr>
        <dsp:cNvPr id="0" name=""/>
        <dsp:cNvSpPr/>
      </dsp:nvSpPr>
      <dsp:spPr>
        <a:xfrm>
          <a:off x="1358799" y="-6120"/>
          <a:ext cx="5410400" cy="5410400"/>
        </a:xfrm>
        <a:prstGeom prst="circularArrow">
          <a:avLst>
            <a:gd name="adj1" fmla="val 5274"/>
            <a:gd name="adj2" fmla="val 312630"/>
            <a:gd name="adj3" fmla="val 14229145"/>
            <a:gd name="adj4" fmla="val 1712642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96BFD-9212-412A-AE86-95C19BA8A615}">
      <dsp:nvSpPr>
        <dsp:cNvPr id="0" name=""/>
        <dsp:cNvSpPr/>
      </dsp:nvSpPr>
      <dsp:spPr>
        <a:xfrm>
          <a:off x="3036093" y="491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Plan</a:t>
          </a:r>
        </a:p>
      </dsp:txBody>
      <dsp:txXfrm>
        <a:off x="3086271" y="50669"/>
        <a:ext cx="1955456" cy="927550"/>
      </dsp:txXfrm>
    </dsp:sp>
    <dsp:sp modelId="{8F585FA2-179A-4056-8131-FE50233F6EA9}">
      <dsp:nvSpPr>
        <dsp:cNvPr id="0" name=""/>
        <dsp:cNvSpPr/>
      </dsp:nvSpPr>
      <dsp:spPr>
        <a:xfrm>
          <a:off x="4936922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Develop</a:t>
          </a:r>
        </a:p>
      </dsp:txBody>
      <dsp:txXfrm>
        <a:off x="4987100" y="1148114"/>
        <a:ext cx="1955456" cy="927550"/>
      </dsp:txXfrm>
    </dsp:sp>
    <dsp:sp modelId="{A8DDC7BA-EF47-4656-B2FC-C12BFA27ABBD}">
      <dsp:nvSpPr>
        <dsp:cNvPr id="0" name=""/>
        <dsp:cNvSpPr/>
      </dsp:nvSpPr>
      <dsp:spPr>
        <a:xfrm>
          <a:off x="4936922" y="3292824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Build</a:t>
          </a:r>
        </a:p>
      </dsp:txBody>
      <dsp:txXfrm>
        <a:off x="4987100" y="3343002"/>
        <a:ext cx="1955456" cy="927550"/>
      </dsp:txXfrm>
    </dsp:sp>
    <dsp:sp modelId="{8365B34D-F723-4A8D-BD7A-A03337778D89}">
      <dsp:nvSpPr>
        <dsp:cNvPr id="0" name=""/>
        <dsp:cNvSpPr/>
      </dsp:nvSpPr>
      <dsp:spPr>
        <a:xfrm>
          <a:off x="3036093" y="4390268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Verify</a:t>
          </a:r>
        </a:p>
      </dsp:txBody>
      <dsp:txXfrm>
        <a:off x="3086271" y="4440446"/>
        <a:ext cx="1955456" cy="927550"/>
      </dsp:txXfrm>
    </dsp:sp>
    <dsp:sp modelId="{680AB9E8-8580-475C-BB0E-3316EF1BD629}">
      <dsp:nvSpPr>
        <dsp:cNvPr id="0" name=""/>
        <dsp:cNvSpPr/>
      </dsp:nvSpPr>
      <dsp:spPr>
        <a:xfrm>
          <a:off x="1135264" y="3292824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Release</a:t>
          </a:r>
        </a:p>
      </dsp:txBody>
      <dsp:txXfrm>
        <a:off x="1185442" y="3343002"/>
        <a:ext cx="1955456" cy="927550"/>
      </dsp:txXfrm>
    </dsp:sp>
    <dsp:sp modelId="{E6FE51EC-9190-413B-97CA-FEEF4F9AD10B}">
      <dsp:nvSpPr>
        <dsp:cNvPr id="0" name=""/>
        <dsp:cNvSpPr/>
      </dsp:nvSpPr>
      <dsp:spPr>
        <a:xfrm>
          <a:off x="1135264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Monitor</a:t>
          </a:r>
        </a:p>
      </dsp:txBody>
      <dsp:txXfrm>
        <a:off x="1185442" y="1148114"/>
        <a:ext cx="1955456" cy="92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AB75D-5118-4D52-B6CC-BDD2C2DEDEC7}">
      <dsp:nvSpPr>
        <dsp:cNvPr id="0" name=""/>
        <dsp:cNvSpPr/>
      </dsp:nvSpPr>
      <dsp:spPr>
        <a:xfrm>
          <a:off x="1358799" y="-6120"/>
          <a:ext cx="5410400" cy="5410400"/>
        </a:xfrm>
        <a:prstGeom prst="circularArrow">
          <a:avLst>
            <a:gd name="adj1" fmla="val 5274"/>
            <a:gd name="adj2" fmla="val 312630"/>
            <a:gd name="adj3" fmla="val 14229145"/>
            <a:gd name="adj4" fmla="val 1712642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96BFD-9212-412A-AE86-95C19BA8A615}">
      <dsp:nvSpPr>
        <dsp:cNvPr id="0" name=""/>
        <dsp:cNvSpPr/>
      </dsp:nvSpPr>
      <dsp:spPr>
        <a:xfrm>
          <a:off x="3036093" y="491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</a:t>
          </a:r>
        </a:p>
      </dsp:txBody>
      <dsp:txXfrm>
        <a:off x="3086271" y="50669"/>
        <a:ext cx="1955456" cy="927550"/>
      </dsp:txXfrm>
    </dsp:sp>
    <dsp:sp modelId="{8F585FA2-179A-4056-8131-FE50233F6EA9}">
      <dsp:nvSpPr>
        <dsp:cNvPr id="0" name=""/>
        <dsp:cNvSpPr/>
      </dsp:nvSpPr>
      <dsp:spPr>
        <a:xfrm>
          <a:off x="4936922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Establish Key Metrics</a:t>
          </a:r>
        </a:p>
      </dsp:txBody>
      <dsp:txXfrm>
        <a:off x="4987100" y="1148114"/>
        <a:ext cx="1955456" cy="927550"/>
      </dsp:txXfrm>
    </dsp:sp>
    <dsp:sp modelId="{A8DDC7BA-EF47-4656-B2FC-C12BFA27ABBD}">
      <dsp:nvSpPr>
        <dsp:cNvPr id="0" name=""/>
        <dsp:cNvSpPr/>
      </dsp:nvSpPr>
      <dsp:spPr>
        <a:xfrm>
          <a:off x="4936922" y="3292824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Instrument</a:t>
          </a:r>
        </a:p>
      </dsp:txBody>
      <dsp:txXfrm>
        <a:off x="4987100" y="3343002"/>
        <a:ext cx="1955456" cy="927550"/>
      </dsp:txXfrm>
    </dsp:sp>
    <dsp:sp modelId="{8365B34D-F723-4A8D-BD7A-A03337778D89}">
      <dsp:nvSpPr>
        <dsp:cNvPr id="0" name=""/>
        <dsp:cNvSpPr/>
      </dsp:nvSpPr>
      <dsp:spPr>
        <a:xfrm>
          <a:off x="3036093" y="4390268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Build</a:t>
          </a:r>
        </a:p>
      </dsp:txBody>
      <dsp:txXfrm>
        <a:off x="3086271" y="4440446"/>
        <a:ext cx="1955456" cy="927550"/>
      </dsp:txXfrm>
    </dsp:sp>
    <dsp:sp modelId="{680AB9E8-8580-475C-BB0E-3316EF1BD629}">
      <dsp:nvSpPr>
        <dsp:cNvPr id="0" name=""/>
        <dsp:cNvSpPr/>
      </dsp:nvSpPr>
      <dsp:spPr>
        <a:xfrm>
          <a:off x="1135264" y="3292824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Experiment</a:t>
          </a:r>
        </a:p>
      </dsp:txBody>
      <dsp:txXfrm>
        <a:off x="1185442" y="3343002"/>
        <a:ext cx="1955456" cy="927550"/>
      </dsp:txXfrm>
    </dsp:sp>
    <dsp:sp modelId="{E6FE51EC-9190-413B-97CA-FEEF4F9AD10B}">
      <dsp:nvSpPr>
        <dsp:cNvPr id="0" name=""/>
        <dsp:cNvSpPr/>
      </dsp:nvSpPr>
      <dsp:spPr>
        <a:xfrm>
          <a:off x="1135264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Verify Metrics</a:t>
          </a:r>
        </a:p>
      </dsp:txBody>
      <dsp:txXfrm>
        <a:off x="1185442" y="1148114"/>
        <a:ext cx="1955456" cy="92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46DC-7BA0-4B71-A35A-ECFE94F6B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0669B-E7F7-460B-9A05-2D23F4630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51DD-3F6C-4D40-A34C-77D5485D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9CD59-6040-481C-93CC-0FE8FF37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2C58-C486-4DA8-B619-D8870B35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2A6D-2D7F-4427-B163-5677680C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2AB28-B120-4A98-A71B-CF82A9E84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BBA40-DF5B-4445-909C-33FE603F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F7DC-D23C-4F7D-B316-4BE9B3DA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52C0-9473-4249-8D27-0E324AB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9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2DF12-D055-4415-99CD-DC3386111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AC33C-9431-4B22-989F-F1229CA24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B44E-D8B8-4E79-B6D9-43943017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EC5-1EF3-49E3-82DB-948F2A47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DACA-84C2-4746-B3BB-3049D16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DFBD-3515-4F9B-B0B9-03AB8BC5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3A42-20D3-4C40-B255-6F55D6C4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CF35-9E2D-4D39-B869-A419B3D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310C2-4C63-417B-8056-90BB84B3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52DC-5546-4724-A768-63218DA7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8C53-37A8-4FF1-8461-5E5D5DEA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F265E-EDD8-4A9A-9767-827B5B26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E33B-B230-40DE-A004-41C35132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C912-1691-44AD-9773-15C04E1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C627-1DDE-4A9B-B9E1-08712C7A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EF20-57E4-42C9-B3E1-E0067A9D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22AE-AF32-481B-A4AE-A61918DE3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3AED-4F16-45C7-91B4-18FB7CC4C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67CA9-A281-4C51-86C8-4A5C02E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338F0-A7D2-4025-A270-1C120DB9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A809B-14A9-473B-AEF5-4AC61FF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7180-5184-4866-8510-86B3FA4D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6C875-71EF-4523-AF95-3A3712C2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39E3A-2E77-4A87-834E-E061809E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56114-AE87-4D3A-B2D2-77B40909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D9FD-986F-4AA8-8FE6-85F89748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E7FB2-5A25-4AE5-89B2-B09456CD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2F9C2-2E63-4F97-88CF-C3EA0AF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548E-D5FA-429F-914D-473AAC36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2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C2DF-FB94-4025-8A99-3DF1631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AA9AC-5ECC-41BD-8804-F0D532E5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A0917-1292-4562-9D7E-43ED1B12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7DD32-781D-44A7-B36F-894F13A7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5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C9902-47CF-4A90-B61B-53239CEE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3BA32-F5C4-4E79-8571-09C82EBD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0CB8-7044-4AFB-A501-FB955C91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9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DD8-791B-4272-979E-35F3BB87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49DD5-6F39-483E-9A52-7FB65E6E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5BB1-549C-4AC5-B428-A46290E6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6546-D2AF-4B5D-80A9-506284A1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17AC-E74C-4C65-BCF3-C25FE2E6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4AB4-4253-49C5-BCD8-7ECFD9AC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C3C8-604F-4935-9F6A-47A37B33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0C79A-09A7-490D-9159-8615D8B8D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D6380-E119-437B-B4A9-935ED673A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FB82-8980-496D-8524-737B5A71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9B64-FAAE-44B6-A58C-B9B01CDC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B99B6-0466-4EC7-B67A-089AC29C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2EA9C-D25B-4695-9804-72CD126A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AE04-6C09-4A6C-9AAB-FE924444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D6435-672C-49CC-9E0D-60617D92C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C9F9-B334-4EAC-BFCC-C3EC3D3E7D26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36E3-4826-4470-A347-163BCF59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91550-AF68-40BF-8BEA-601DD07CD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B0DCE-8F4E-4F44-8A5D-BA6F778F1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9B9291-3CC9-4AFA-A5D9-5DF014B95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915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16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A232D6-0EDE-4437-9259-82183470B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991449"/>
              </p:ext>
            </p:extLst>
          </p:nvPr>
        </p:nvGraphicFramePr>
        <p:xfrm>
          <a:off x="600364" y="46104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7D9F13-31D3-4554-9F1D-72DEC3FD6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62649"/>
              </p:ext>
            </p:extLst>
          </p:nvPr>
        </p:nvGraphicFramePr>
        <p:xfrm>
          <a:off x="8922326" y="2385521"/>
          <a:ext cx="3075712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856">
                  <a:extLst>
                    <a:ext uri="{9D8B030D-6E8A-4147-A177-3AD203B41FA5}">
                      <a16:colId xmlns:a16="http://schemas.microsoft.com/office/drawing/2014/main" val="118702462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946896479"/>
                    </a:ext>
                  </a:extLst>
                </a:gridCol>
                <a:gridCol w="646546">
                  <a:extLst>
                    <a:ext uri="{9D8B030D-6E8A-4147-A177-3AD203B41FA5}">
                      <a16:colId xmlns:a16="http://schemas.microsoft.com/office/drawing/2014/main" val="3010520362"/>
                    </a:ext>
                  </a:extLst>
                </a:gridCol>
                <a:gridCol w="858983">
                  <a:extLst>
                    <a:ext uri="{9D8B030D-6E8A-4147-A177-3AD203B41FA5}">
                      <a16:colId xmlns:a16="http://schemas.microsoft.com/office/drawing/2014/main" val="3649569517"/>
                    </a:ext>
                  </a:extLst>
                </a:gridCol>
              </a:tblGrid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Traditional Search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Modern Search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Improvement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450594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+ 23.1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440195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+ 13.5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2738647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+ 29.6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0492783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607.6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+ 4.7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5053712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588.9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+ 3.5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6723840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+ 38.7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459356"/>
                  </a:ext>
                </a:extLst>
              </a:tr>
              <a:tr h="1178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539.6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565.8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+ 26.2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82858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93DF94C-52F4-451A-A943-31EC2BDF2EB6}"/>
              </a:ext>
            </a:extLst>
          </p:cNvPr>
          <p:cNvSpPr txBox="1"/>
          <p:nvPr/>
        </p:nvSpPr>
        <p:spPr>
          <a:xfrm>
            <a:off x="3782290" y="6101388"/>
            <a:ext cx="5574146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Success Criteria – New algorithm has improved revenue</a:t>
            </a:r>
          </a:p>
        </p:txBody>
      </p:sp>
    </p:spTree>
    <p:extLst>
      <p:ext uri="{BB962C8B-B14F-4D97-AF65-F5344CB8AC3E}">
        <p14:creationId xmlns:p14="http://schemas.microsoft.com/office/powerpoint/2010/main" val="15190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E95F05-B1E9-45C1-9B7C-B652F9058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381234"/>
              </p:ext>
            </p:extLst>
          </p:nvPr>
        </p:nvGraphicFramePr>
        <p:xfrm>
          <a:off x="2032000" y="37792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5FF21D-5720-40E7-B7D6-2093ED67228D}"/>
              </a:ext>
            </a:extLst>
          </p:cNvPr>
          <p:cNvSpPr txBox="1"/>
          <p:nvPr/>
        </p:nvSpPr>
        <p:spPr>
          <a:xfrm>
            <a:off x="2978727" y="6101388"/>
            <a:ext cx="6234546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Guardrail Metrics – Both algorithms having similar API Latency</a:t>
            </a:r>
          </a:p>
        </p:txBody>
      </p:sp>
    </p:spTree>
    <p:extLst>
      <p:ext uri="{BB962C8B-B14F-4D97-AF65-F5344CB8AC3E}">
        <p14:creationId xmlns:p14="http://schemas.microsoft.com/office/powerpoint/2010/main" val="274639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E95F05-B1E9-45C1-9B7C-B652F9058C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88322"/>
              </p:ext>
            </p:extLst>
          </p:nvPr>
        </p:nvGraphicFramePr>
        <p:xfrm>
          <a:off x="2031999" y="35033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32C0FCC-2E23-4642-A35A-ADCA4761A6B8}"/>
              </a:ext>
            </a:extLst>
          </p:cNvPr>
          <p:cNvSpPr txBox="1"/>
          <p:nvPr/>
        </p:nvSpPr>
        <p:spPr>
          <a:xfrm>
            <a:off x="2399145" y="6138333"/>
            <a:ext cx="739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Guardrail Metrics – New algorithm has significant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13759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73E0316-3738-4388-8E43-172C9FA29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543412"/>
              </p:ext>
            </p:extLst>
          </p:nvPr>
        </p:nvGraphicFramePr>
        <p:xfrm>
          <a:off x="2032000" y="35033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A02754-A469-4A5E-9285-A5464B685BF9}"/>
              </a:ext>
            </a:extLst>
          </p:cNvPr>
          <p:cNvSpPr txBox="1"/>
          <p:nvPr/>
        </p:nvSpPr>
        <p:spPr>
          <a:xfrm>
            <a:off x="2871355" y="6138333"/>
            <a:ext cx="644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Guardrail Metrics – Both algorithm has similar user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1688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02EF2725-A3DD-4939-BF71-B285350490D8}"/>
              </a:ext>
            </a:extLst>
          </p:cNvPr>
          <p:cNvSpPr/>
          <p:nvPr/>
        </p:nvSpPr>
        <p:spPr>
          <a:xfrm>
            <a:off x="-3121891" y="4091709"/>
            <a:ext cx="6243782" cy="55325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E66E81F-2C4C-42E1-BAD4-EF7CB4C042EE}"/>
              </a:ext>
            </a:extLst>
          </p:cNvPr>
          <p:cNvSpPr/>
          <p:nvPr/>
        </p:nvSpPr>
        <p:spPr>
          <a:xfrm>
            <a:off x="-4772891" y="2754745"/>
            <a:ext cx="9545782" cy="820650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3861565-EE44-4DA0-92A9-514480F113D5}"/>
              </a:ext>
            </a:extLst>
          </p:cNvPr>
          <p:cNvSpPr/>
          <p:nvPr/>
        </p:nvSpPr>
        <p:spPr>
          <a:xfrm>
            <a:off x="-6777759" y="82550"/>
            <a:ext cx="13555518" cy="135509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89386B-A85A-4FE5-88AC-CBCD313EA2E0}"/>
              </a:ext>
            </a:extLst>
          </p:cNvPr>
          <p:cNvSpPr/>
          <p:nvPr/>
        </p:nvSpPr>
        <p:spPr>
          <a:xfrm>
            <a:off x="-1969585" y="5778499"/>
            <a:ext cx="3944651" cy="287597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A01FF-E8A4-470F-AE79-63F89275F884}"/>
              </a:ext>
            </a:extLst>
          </p:cNvPr>
          <p:cNvSpPr txBox="1"/>
          <p:nvPr/>
        </p:nvSpPr>
        <p:spPr>
          <a:xfrm>
            <a:off x="1298070" y="5848258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Ring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FC067-1C97-4709-9A6F-BE3819839EA7}"/>
              </a:ext>
            </a:extLst>
          </p:cNvPr>
          <p:cNvSpPr txBox="1"/>
          <p:nvPr/>
        </p:nvSpPr>
        <p:spPr>
          <a:xfrm>
            <a:off x="2015437" y="4402146"/>
            <a:ext cx="1087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Ring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982EF-2F33-455D-B09A-9712A38BECA8}"/>
              </a:ext>
            </a:extLst>
          </p:cNvPr>
          <p:cNvSpPr txBox="1"/>
          <p:nvPr/>
        </p:nvSpPr>
        <p:spPr>
          <a:xfrm>
            <a:off x="3121891" y="3291489"/>
            <a:ext cx="141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Ring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92DEB9-9775-4D1A-A780-40FE6AAB5EB0}"/>
              </a:ext>
            </a:extLst>
          </p:cNvPr>
          <p:cNvSpPr txBox="1"/>
          <p:nvPr/>
        </p:nvSpPr>
        <p:spPr>
          <a:xfrm>
            <a:off x="5441663" y="2106106"/>
            <a:ext cx="395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Global Release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5965C-807C-46A7-BFBE-4F96B2626172}"/>
              </a:ext>
            </a:extLst>
          </p:cNvPr>
          <p:cNvSpPr txBox="1"/>
          <p:nvPr/>
        </p:nvSpPr>
        <p:spPr>
          <a:xfrm>
            <a:off x="-76342" y="5470722"/>
            <a:ext cx="1078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Engineering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13ED0-C692-4A9F-BDCF-E9D64656B5A6}"/>
              </a:ext>
            </a:extLst>
          </p:cNvPr>
          <p:cNvSpPr txBox="1"/>
          <p:nvPr/>
        </p:nvSpPr>
        <p:spPr>
          <a:xfrm>
            <a:off x="-14396" y="3688192"/>
            <a:ext cx="1692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10% user 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D4897-ED73-4487-B8A6-CE7E3186D5CF}"/>
              </a:ext>
            </a:extLst>
          </p:cNvPr>
          <p:cNvSpPr txBox="1"/>
          <p:nvPr/>
        </p:nvSpPr>
        <p:spPr>
          <a:xfrm>
            <a:off x="-2454" y="2167662"/>
            <a:ext cx="2819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50% user 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4042FB-1D16-428E-B2FC-71328B2484C2}"/>
              </a:ext>
            </a:extLst>
          </p:cNvPr>
          <p:cNvSpPr txBox="1"/>
          <p:nvPr/>
        </p:nvSpPr>
        <p:spPr>
          <a:xfrm>
            <a:off x="2126310" y="6550223"/>
            <a:ext cx="674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day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7E6926-2749-4612-9A75-A19A263ABFA3}"/>
              </a:ext>
            </a:extLst>
          </p:cNvPr>
          <p:cNvSpPr txBox="1"/>
          <p:nvPr/>
        </p:nvSpPr>
        <p:spPr>
          <a:xfrm>
            <a:off x="3389745" y="6457890"/>
            <a:ext cx="1144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1 week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2B0E7C-1C5D-4496-93DA-EBB33CD916F3}"/>
              </a:ext>
            </a:extLst>
          </p:cNvPr>
          <p:cNvSpPr txBox="1"/>
          <p:nvPr/>
        </p:nvSpPr>
        <p:spPr>
          <a:xfrm>
            <a:off x="4881850" y="6284133"/>
            <a:ext cx="20471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2-3 weeks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0461DA-AEF6-41C0-AB35-26B50A49B474}"/>
              </a:ext>
            </a:extLst>
          </p:cNvPr>
          <p:cNvSpPr txBox="1"/>
          <p:nvPr/>
        </p:nvSpPr>
        <p:spPr>
          <a:xfrm>
            <a:off x="8093435" y="6057780"/>
            <a:ext cx="280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of Rings in Controlled Feature Rollout</a:t>
            </a:r>
          </a:p>
        </p:txBody>
      </p:sp>
    </p:spTree>
    <p:extLst>
      <p:ext uri="{BB962C8B-B14F-4D97-AF65-F5344CB8AC3E}">
        <p14:creationId xmlns:p14="http://schemas.microsoft.com/office/powerpoint/2010/main" val="342725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9B9291-3CC9-4AFA-A5D9-5DF014B95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51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188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145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Bhattacharya</dc:creator>
  <cp:lastModifiedBy>Pratik Bhattacharya</cp:lastModifiedBy>
  <cp:revision>1</cp:revision>
  <dcterms:created xsi:type="dcterms:W3CDTF">2021-12-14T11:25:16Z</dcterms:created>
  <dcterms:modified xsi:type="dcterms:W3CDTF">2021-12-14T20:15:19Z</dcterms:modified>
</cp:coreProperties>
</file>