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BF3DF-D291-47B6-AA62-CA6FB5FDCD6E}" v="3" dt="2022-04-19T14:52:16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7772-5C09-3AAE-926A-0EBBC0098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C985-758F-29B5-470F-2D45E4770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01236-CE7A-6895-0667-13416D11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F51D-00EB-FAD1-7FEE-C935B244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A210-6C5A-4367-DA98-6C99A39E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32DB-086A-ECB3-E1FE-98855C3F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49751-8F7A-A28D-DF91-790807220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17FD-DC22-23EF-E3B0-3D566D9A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2B7E-88A4-A5A8-00D5-124FD821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1CFA7-133A-06F0-7C87-E6889981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D1ACB-1840-3EA5-4A92-709B662F8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44B8C-6004-3BED-58D4-DAD822647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52D1-819A-6DF5-6D6E-071EA837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E6DA-15EB-9D17-44DB-987F1F40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BCF9-F5B2-341E-DAC9-8FFF93FA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A1F7-B6E1-A6F5-549A-E19803BD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53BC-CCC6-0F70-B351-495D3ABA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70A7-3FE3-30FD-40F1-5AF25C66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66A8A-C39F-56B8-A27B-A559D510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7DF4-5A54-0CB8-1F33-96D93090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4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C5A6-A31B-359C-C966-379EF391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D45B5-5431-D7A8-CE37-4281EA9A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9535B-A6A2-870C-9943-47CA30E5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066E-566D-B2ED-6850-D7F89D38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DBAA4-9E3F-E4A8-CC31-6B0C3A9E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E16-5A02-0630-60E4-C50AC25F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6F65-65CE-BC5D-B581-B81EB0ECC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E5E6-C45E-1D95-3FB4-1A65BEC48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FA2FD-84A8-E72E-91BB-4C866FB8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6E22C-0F85-E9D5-2D77-25E9988F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2B55D-E95B-9D28-811D-4EB5DAC3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E855-6F10-A807-0C95-2C08B61C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8A31-65D5-33A0-D3B0-E6ED7CCA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3101D-2685-25ED-3605-5602D84EB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A91A-1A24-04FB-8A3D-2B73D8B4A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1D4D0-E8AB-1DC6-EE7C-E0041A54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78854-1F21-465D-EE88-FCFAD35D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EFEDAE-5EBD-8F0F-28BE-99DAFEFD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E56B9-ECD8-D436-8F12-EAFF49F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8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7DC1-4110-D346-9280-CF696D84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2D45B-3495-4BAC-17CF-98CE0BAB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78B59-955B-BC87-9C05-0220B477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4129D-147F-AFCE-AE5A-C63FF967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E5ED2-2405-9C12-8C97-AC2634B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D66BF-838D-0038-3427-9A4607D6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1755C-F230-A7B8-B034-4C321373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0471-AEFE-E389-86A3-633DC7AA3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2407-C6A3-89D3-53F4-C91E20ABC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62784-701E-F20E-D27D-D4E2D381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E135-D3C4-96EA-6E94-717D221E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0AFFF-5135-725F-4379-91A5725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97C6-F8B0-4D00-C46C-8A2CE075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C701-6763-AD93-32E7-10829EB6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83F24-4A41-FD6E-3B9C-EDD05C609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71A8-6132-17CE-0A28-3D27C45BB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1AE6E-16E7-146E-7F61-7A147110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224E9-D2E8-9685-DC65-BD9AFEB1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93A0-3837-970F-92F7-31811BDA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4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31DA2-2BEF-29D3-C7E4-B064A995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D5D7-F838-4A7E-66D8-33CED3C2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38C3E-961D-CE9F-C92E-C76FFBED1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B706-3FAD-463A-87E4-159CB82C4A4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C13F-0773-FAB7-C9FF-7DAC586D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98F-35C9-D497-A133-F97293A63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84F2-DA50-4840-9777-B5D72494F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0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dso.mil/platform-one/big-bang/customers/templa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altocdn.com/helm/stable/debian/" TargetMode="External"/><Relationship Id="rId3" Type="http://schemas.openxmlformats.org/officeDocument/2006/relationships/hyperlink" Target="https://aka.ms/InstallAzureCLIDeb" TargetMode="External"/><Relationship Id="rId7" Type="http://schemas.openxmlformats.org/officeDocument/2006/relationships/hyperlink" Target="https://baltocdn.com/helm/signing.asc" TargetMode="External"/><Relationship Id="rId2" Type="http://schemas.openxmlformats.org/officeDocument/2006/relationships/hyperlink" Target="https://github.com/mozilla/sops/releases/download/v$%7BSOPS_VRSN%7D/sops_$%7BSOPS_VRSN%7D_amd64.de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uxcd.io/install.sh" TargetMode="External"/><Relationship Id="rId5" Type="http://schemas.openxmlformats.org/officeDocument/2006/relationships/hyperlink" Target="https://kubernetes.io/docs/tasks/tools/install-kubectl-linux/" TargetMode="External"/><Relationship Id="rId4" Type="http://schemas.openxmlformats.org/officeDocument/2006/relationships/hyperlink" Target="https://dl.k8s.io/release/$(curl%20-L%20-s%20https:/dl.k8s.io/release/stable.txt)/bin/linux/amd64/kubect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F473-8489-31CD-DBD7-4DDD76F28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BigBang</a:t>
            </a:r>
            <a:r>
              <a:rPr lang="en-US" dirty="0"/>
              <a:t> on ASE</a:t>
            </a:r>
          </a:p>
        </p:txBody>
      </p:sp>
    </p:spTree>
    <p:extLst>
      <p:ext uri="{BB962C8B-B14F-4D97-AF65-F5344CB8AC3E}">
        <p14:creationId xmlns:p14="http://schemas.microsoft.com/office/powerpoint/2010/main" val="12955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209C-243C-0014-9F02-37A7F07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BD4C-A22B-5762-1D37-CCB16C45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</a:t>
            </a:r>
            <a:r>
              <a:rPr lang="en-US" dirty="0" err="1"/>
              <a:t>aks</a:t>
            </a:r>
            <a:r>
              <a:rPr lang="en-US" dirty="0"/>
              <a:t> cluster in stack edge</a:t>
            </a:r>
          </a:p>
          <a:p>
            <a:r>
              <a:rPr lang="en-US" dirty="0"/>
              <a:t>Create a </a:t>
            </a:r>
            <a:r>
              <a:rPr lang="en-US" dirty="0" err="1"/>
              <a:t>vm</a:t>
            </a:r>
            <a:r>
              <a:rPr lang="en-US" dirty="0"/>
              <a:t> and install dependencies</a:t>
            </a:r>
          </a:p>
          <a:p>
            <a:r>
              <a:rPr lang="en-US" dirty="0"/>
              <a:t>Deploy </a:t>
            </a:r>
            <a:r>
              <a:rPr lang="en-US" dirty="0" err="1"/>
              <a:t>BigBang</a:t>
            </a:r>
            <a:r>
              <a:rPr lang="en-US" dirty="0"/>
              <a:t> from repo1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A86D-ADC4-C374-D708-05DE51D8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10E2-DBEE-FD83-CBBE-375FD409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SOPS</a:t>
            </a:r>
          </a:p>
          <a:p>
            <a:r>
              <a:rPr lang="en-US" dirty="0"/>
              <a:t>Az cli</a:t>
            </a:r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Git</a:t>
            </a:r>
          </a:p>
          <a:p>
            <a:r>
              <a:rPr lang="en-US" dirty="0"/>
              <a:t>Flux</a:t>
            </a:r>
          </a:p>
          <a:p>
            <a:r>
              <a:rPr lang="en-US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301203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A86D-ADC4-C374-D708-05DE51D8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10E2-DBEE-FD83-CBBE-375FD409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github</a:t>
            </a:r>
            <a:r>
              <a:rPr lang="en-US" dirty="0"/>
              <a:t> account and a PAT</a:t>
            </a:r>
          </a:p>
          <a:p>
            <a:r>
              <a:rPr lang="en-US" dirty="0"/>
              <a:t>Iron Bank account PAT</a:t>
            </a:r>
          </a:p>
        </p:txBody>
      </p:sp>
    </p:spTree>
    <p:extLst>
      <p:ext uri="{BB962C8B-B14F-4D97-AF65-F5344CB8AC3E}">
        <p14:creationId xmlns:p14="http://schemas.microsoft.com/office/powerpoint/2010/main" val="41273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209C-243C-0014-9F02-37A7F074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3BD4C-A22B-5762-1D37-CCB16C453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deploy </a:t>
            </a:r>
            <a:r>
              <a:rPr lang="en-US" dirty="0" err="1"/>
              <a:t>BigBang.yaml</a:t>
            </a:r>
            <a:endParaRPr lang="en-US" dirty="0"/>
          </a:p>
          <a:p>
            <a:r>
              <a:rPr lang="en-US" dirty="0"/>
              <a:t>Flux uses </a:t>
            </a:r>
            <a:r>
              <a:rPr lang="en-US" dirty="0" err="1"/>
              <a:t>kustomize</a:t>
            </a:r>
            <a:r>
              <a:rPr lang="en-US" dirty="0"/>
              <a:t> to build the deployment</a:t>
            </a:r>
          </a:p>
          <a:p>
            <a:r>
              <a:rPr lang="en-US" dirty="0"/>
              <a:t>Flux then reconciles the environment with a Helm Release &lt;- takes a while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6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BD6E-0E5C-ABD1-BDDE-F62C3DB6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5174-5265-2524-63EA-72261AB9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Platform One / Big Bang / Customers / template · GitLab (dso.mil)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8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AAF3-AA18-4C49-E417-FE1F756A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696B-78C0-EB79-C6C3-7B417D0C5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Sops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export SOPS_VRSN=3.7.2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wget</a:t>
            </a:r>
            <a:r>
              <a:rPr lang="en-US" sz="1800" dirty="0">
                <a:effectLst/>
                <a:latin typeface="Calibri" panose="020F0502020204030204" pitchFamily="34" charset="0"/>
              </a:rPr>
              <a:t> -q </a:t>
            </a:r>
            <a:r>
              <a:rPr lang="en-US" sz="1800" dirty="0">
                <a:effectLst/>
                <a:latin typeface="Segoe UI" panose="020B0502040204020203" pitchFamily="34" charset="0"/>
                <a:hlinkClick r:id="rId2"/>
              </a:rPr>
              <a:t>https://github.com/mozilla/sops/releases/download/v${SOPS_VRSN}/sops_${SOPS_VRSN}_amd64.deb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dpkg</a:t>
            </a:r>
            <a:r>
              <a:rPr lang="en-US" sz="1800" dirty="0">
                <a:effectLst/>
                <a:latin typeface="Calibri" panose="020F0502020204030204" pitchFamily="34" charset="0"/>
              </a:rPr>
              <a:t> 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sops_${SOPS_VRSN}_amd64.deb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sops -v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Az cli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curl 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sL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https://aka.ms/InstallAzureCLIDeb</a:t>
            </a:r>
            <a:r>
              <a:rPr lang="en-US" sz="1800" dirty="0">
                <a:effectLst/>
                <a:latin typeface="Calibri" panose="020F0502020204030204" pitchFamily="34" charset="0"/>
              </a:rPr>
              <a:t> |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</a:rPr>
              <a:t> bash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Kubectl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2222"/>
                </a:solidFill>
                <a:effectLst/>
                <a:latin typeface="SFMono-Regular"/>
              </a:rPr>
              <a:t>curl -LO </a:t>
            </a:r>
            <a:r>
              <a:rPr lang="en-US" sz="1800" dirty="0">
                <a:solidFill>
                  <a:srgbClr val="BB4444"/>
                </a:solidFill>
                <a:effectLst/>
                <a:latin typeface="SFMono-Regular"/>
              </a:rPr>
              <a:t>"</a:t>
            </a:r>
            <a:r>
              <a:rPr lang="en-US" sz="1800" dirty="0">
                <a:solidFill>
                  <a:srgbClr val="BB4444"/>
                </a:solidFill>
                <a:effectLst/>
                <a:latin typeface="SFMono-Regular"/>
                <a:hlinkClick r:id="rId4"/>
              </a:rPr>
              <a:t>https://dl.k8s.io/release/</a:t>
            </a:r>
            <a:r>
              <a:rPr lang="en-US" sz="1800" b="1" dirty="0">
                <a:solidFill>
                  <a:srgbClr val="AA22FF"/>
                </a:solidFill>
                <a:effectLst/>
                <a:latin typeface="SFMono-Regular"/>
                <a:hlinkClick r:id="rId4"/>
              </a:rPr>
              <a:t>$(</a:t>
            </a:r>
            <a:r>
              <a:rPr lang="en-US" sz="1800" dirty="0">
                <a:solidFill>
                  <a:srgbClr val="222222"/>
                </a:solidFill>
                <a:effectLst/>
                <a:latin typeface="SFMono-Regular"/>
                <a:hlinkClick r:id="rId4"/>
              </a:rPr>
              <a:t>curl -L -s https://dl.k8s.io/release/stable.txt</a:t>
            </a:r>
            <a:r>
              <a:rPr lang="en-US" sz="1800" b="1" dirty="0">
                <a:solidFill>
                  <a:srgbClr val="AA22FF"/>
                </a:solidFill>
                <a:effectLst/>
                <a:latin typeface="SFMono-Regular"/>
                <a:hlinkClick r:id="rId4"/>
              </a:rPr>
              <a:t>)</a:t>
            </a:r>
            <a:r>
              <a:rPr lang="en-US" sz="1800" dirty="0">
                <a:solidFill>
                  <a:srgbClr val="BB4444"/>
                </a:solidFill>
                <a:effectLst/>
                <a:latin typeface="SFMono-Regular"/>
                <a:hlinkClick r:id="rId4"/>
              </a:rPr>
              <a:t>/bin/linux/amd64/kubectl</a:t>
            </a:r>
            <a:r>
              <a:rPr lang="en-US" sz="1800" dirty="0">
                <a:solidFill>
                  <a:srgbClr val="BB4444"/>
                </a:solidFill>
                <a:effectLst/>
                <a:latin typeface="SFMono-Regular"/>
              </a:rPr>
              <a:t>"</a:t>
            </a:r>
            <a:endParaRPr lang="en-US" sz="1800" dirty="0">
              <a:effectLst/>
              <a:latin typeface="SFMono-Regular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222222"/>
                </a:solidFill>
                <a:effectLst/>
                <a:latin typeface="SFMono-Regular"/>
              </a:rPr>
              <a:t>sudo</a:t>
            </a:r>
            <a:r>
              <a:rPr lang="en-US" sz="1800" dirty="0">
                <a:solidFill>
                  <a:srgbClr val="222222"/>
                </a:solidFill>
                <a:effectLst/>
                <a:latin typeface="SFMono-Regular"/>
              </a:rPr>
              <a:t> install -o root -g root -m </a:t>
            </a:r>
            <a:r>
              <a:rPr lang="en-US" sz="1800" dirty="0">
                <a:solidFill>
                  <a:srgbClr val="666666"/>
                </a:solidFill>
                <a:effectLst/>
                <a:latin typeface="SFMono-Regular"/>
              </a:rPr>
              <a:t>0755</a:t>
            </a:r>
            <a:r>
              <a:rPr lang="en-US" sz="1800" dirty="0">
                <a:solidFill>
                  <a:srgbClr val="222222"/>
                </a:solidFill>
                <a:effectLst/>
                <a:latin typeface="SFMono-Regular"/>
              </a:rPr>
              <a:t>kubectl /</a:t>
            </a:r>
            <a:r>
              <a:rPr lang="en-US" sz="1800" dirty="0" err="1">
                <a:solidFill>
                  <a:srgbClr val="222222"/>
                </a:solidFill>
                <a:effectLst/>
                <a:latin typeface="SFMono-Regular"/>
              </a:rPr>
              <a:t>usr</a:t>
            </a:r>
            <a:r>
              <a:rPr lang="en-US" sz="1800" dirty="0">
                <a:solidFill>
                  <a:srgbClr val="222222"/>
                </a:solidFill>
                <a:effectLst/>
                <a:latin typeface="SFMono-Regular"/>
              </a:rPr>
              <a:t>/local/bin/</a:t>
            </a:r>
            <a:r>
              <a:rPr lang="en-US" sz="180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endParaRPr lang="en-US" sz="1800" dirty="0">
              <a:effectLst/>
              <a:latin typeface="SFMono-Regular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Install and Set Up </a:t>
            </a:r>
            <a:r>
              <a:rPr lang="en-US" sz="1800" dirty="0" err="1">
                <a:effectLst/>
                <a:latin typeface="Calibri" panose="020F0502020204030204" pitchFamily="34" charset="0"/>
                <a:hlinkClick r:id="rId5"/>
              </a:rPr>
              <a:t>kubectl</a:t>
            </a:r>
            <a:r>
              <a:rPr lang="en-US" sz="1800" dirty="0">
                <a:effectLst/>
                <a:latin typeface="Calibri" panose="020F0502020204030204" pitchFamily="34" charset="0"/>
                <a:hlinkClick r:id="rId5"/>
              </a:rPr>
              <a:t> on Linux | Kubernetes</a:t>
            </a:r>
            <a:r>
              <a:rPr lang="en-US" sz="1800" dirty="0">
                <a:solidFill>
                  <a:srgbClr val="BB4444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Git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apt</a:t>
            </a:r>
            <a:r>
              <a:rPr lang="en-US" sz="1800" dirty="0">
                <a:solidFill>
                  <a:srgbClr val="6666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800" dirty="0">
                <a:solidFill>
                  <a:srgbClr val="000088"/>
                </a:solidFill>
                <a:effectLst/>
                <a:latin typeface="Calibri" panose="020F0502020204030204" pitchFamily="34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install git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4292F"/>
                </a:solidFill>
                <a:effectLst/>
                <a:latin typeface="ui-monospace"/>
              </a:rPr>
              <a:t>Flux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curl -s </a:t>
            </a:r>
            <a:r>
              <a:rPr lang="en-US" sz="1800" dirty="0">
                <a:effectLst/>
                <a:latin typeface="Calibri" panose="020F0502020204030204" pitchFamily="34" charset="0"/>
                <a:hlinkClick r:id="rId6"/>
              </a:rPr>
              <a:t>https://fluxcd.io/install.sh</a:t>
            </a:r>
            <a:r>
              <a:rPr lang="en-US" sz="1800" dirty="0">
                <a:effectLst/>
                <a:latin typeface="Calibri" panose="020F0502020204030204" pitchFamily="34" charset="0"/>
              </a:rPr>
              <a:t> |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effectLst/>
                <a:latin typeface="Calibri" panose="020F0502020204030204" pitchFamily="34" charset="0"/>
              </a:rPr>
              <a:t> bash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 panose="020F0502020204030204" pitchFamily="34" charset="0"/>
              </a:rPr>
              <a:t>Helm</a:t>
            </a:r>
            <a:endParaRPr lang="en-US" sz="1800" b="1" dirty="0">
              <a:effectLst/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curl 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  <a:hlinkClick r:id="rId7"/>
              </a:rPr>
              <a:t>https://baltocdn.com/helm/signing.asc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 | </a:t>
            </a: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 apt-key add -</a:t>
            </a:r>
            <a:b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 apt-get install apt-transport-https --yes</a:t>
            </a:r>
            <a:b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echo "deb 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  <a:hlinkClick r:id="rId8"/>
              </a:rPr>
              <a:t>https://baltocdn.com/helm/stable/debian/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 all main" | </a:t>
            </a: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 tee /</a:t>
            </a: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/apt/</a:t>
            </a: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sources.list.d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/helm-stable-</a:t>
            </a: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debian.list</a:t>
            </a:r>
            <a:b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 apt-get update</a:t>
            </a:r>
            <a:b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</a:br>
            <a:r>
              <a:rPr lang="en-US" sz="1800" dirty="0" err="1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sudo</a:t>
            </a:r>
            <a:r>
              <a:rPr lang="en-US" sz="1800" dirty="0">
                <a:solidFill>
                  <a:srgbClr val="8A8A8A"/>
                </a:solidFill>
                <a:effectLst/>
                <a:latin typeface="Calibri" panose="020F0502020204030204" pitchFamily="34" charset="0"/>
              </a:rPr>
              <a:t> apt-get install helm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1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F473-8489-31CD-DBD7-4DDD76F28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FederalDSOPSWAT@Microsoft.com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61234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SFMono-Regular</vt:lpstr>
      <vt:lpstr>ui-monospace</vt:lpstr>
      <vt:lpstr>Office Theme</vt:lpstr>
      <vt:lpstr>BigBang on ASE</vt:lpstr>
      <vt:lpstr>What we are going to do</vt:lpstr>
      <vt:lpstr>Dependencies</vt:lpstr>
      <vt:lpstr>Dependencies</vt:lpstr>
      <vt:lpstr>A word about flux</vt:lpstr>
      <vt:lpstr>Repo1</vt:lpstr>
      <vt:lpstr>Install Links</vt:lpstr>
      <vt:lpstr>FederalDSOPSWAT@Microsoft.com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BigBang on ASE</dc:title>
  <dc:creator>Daniel Biscup</dc:creator>
  <cp:lastModifiedBy>Dan Biscup</cp:lastModifiedBy>
  <cp:revision>2</cp:revision>
  <dcterms:created xsi:type="dcterms:W3CDTF">2022-04-18T21:28:39Z</dcterms:created>
  <dcterms:modified xsi:type="dcterms:W3CDTF">2022-04-25T18:43:06Z</dcterms:modified>
</cp:coreProperties>
</file>