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2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8C76-11FA-4B60-87BA-E72DD5BCA081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7D94-9303-4C21-B84C-403A29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44E2-70AB-4D22-652E-08ACD37FE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5/Primitive and Value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C434-3AD8-716A-82F3-21732D477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7641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311-B6F1-BC4B-D2AA-094A4E04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174D-AD2A-AD85-5CF0-10D110C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type?</a:t>
            </a:r>
          </a:p>
          <a:p>
            <a:r>
              <a:rPr lang="en-US" dirty="0"/>
              <a:t>What is a run time exception?</a:t>
            </a:r>
          </a:p>
          <a:p>
            <a:r>
              <a:rPr lang="en-US" dirty="0"/>
              <a:t>What is a compile time exception</a:t>
            </a:r>
          </a:p>
          <a:p>
            <a:r>
              <a:rPr lang="en-US" dirty="0"/>
              <a:t>What does it mean to be type safe from a CLR perspective</a:t>
            </a:r>
          </a:p>
        </p:txBody>
      </p:sp>
    </p:spTree>
    <p:extLst>
      <p:ext uri="{BB962C8B-B14F-4D97-AF65-F5344CB8AC3E}">
        <p14:creationId xmlns:p14="http://schemas.microsoft.com/office/powerpoint/2010/main" val="29099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8F46-1BC6-5289-9514-55475383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Srikar’s</a:t>
            </a:r>
            <a:r>
              <a:rPr lang="en-US" dirty="0"/>
              <a:t> Patented Smelly Onion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7873-72B8-52DC-54F7-E6FC3D34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skipped parts of 1-3. </a:t>
            </a:r>
          </a:p>
          <a:p>
            <a:r>
              <a:rPr lang="en-US" dirty="0"/>
              <a:t>Books goal – written for people who already have a good working understanding of C# so they can understand the inner workings of the CLR</a:t>
            </a:r>
          </a:p>
          <a:p>
            <a:r>
              <a:rPr lang="en-US" dirty="0"/>
              <a:t>We have a relatively simple working/understanding of CLR</a:t>
            </a:r>
          </a:p>
          <a:p>
            <a:pPr lvl="1"/>
            <a:r>
              <a:rPr lang="en-US" dirty="0"/>
              <a:t>Basically I’ll be trying to slowly add in concepts from 1-3 as they make sense</a:t>
            </a:r>
          </a:p>
        </p:txBody>
      </p:sp>
    </p:spTree>
    <p:extLst>
      <p:ext uri="{BB962C8B-B14F-4D97-AF65-F5344CB8AC3E}">
        <p14:creationId xmlns:p14="http://schemas.microsoft.com/office/powerpoint/2010/main" val="14263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036-B645-ADA5-34AC-167F433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61DB-3934-67E0-8CC7-8E791C4D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FCL (framework class library)</a:t>
            </a:r>
          </a:p>
          <a:p>
            <a:r>
              <a:rPr lang="en-US" dirty="0"/>
              <a:t>Primitive Types</a:t>
            </a:r>
          </a:p>
          <a:p>
            <a:r>
              <a:rPr lang="en-US" dirty="0"/>
              <a:t>Reference vs Value Type</a:t>
            </a:r>
          </a:p>
          <a:p>
            <a:r>
              <a:rPr lang="en-US" dirty="0"/>
              <a:t>Hash Codes</a:t>
            </a:r>
          </a:p>
          <a:p>
            <a:r>
              <a:rPr lang="en-US" dirty="0"/>
              <a:t>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9AAD-B228-5DA6-0645-0FA7B9EE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Work Class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A460-D821-5AD6-6370-F1DACA3A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basic classes come from.</a:t>
            </a:r>
          </a:p>
          <a:p>
            <a:r>
              <a:rPr lang="en-US" dirty="0"/>
              <a:t>Exercise – create a new solution  in VS</a:t>
            </a:r>
          </a:p>
          <a:p>
            <a:pPr lvl="1"/>
            <a:r>
              <a:rPr lang="en-US" dirty="0"/>
              <a:t>You have a ton of options– desk top, console, web, Xamarin etc. </a:t>
            </a:r>
          </a:p>
          <a:p>
            <a:r>
              <a:rPr lang="en-US" dirty="0"/>
              <a:t>Framework class libraries are the tools you have to work with</a:t>
            </a:r>
          </a:p>
          <a:p>
            <a:pPr lvl="1"/>
            <a:r>
              <a:rPr lang="en-US" dirty="0"/>
              <a:t>Desktop app might have cursor functionality built in </a:t>
            </a:r>
            <a:r>
              <a:rPr lang="en-US" dirty="0" err="1"/>
              <a:t>etc</a:t>
            </a:r>
            <a:r>
              <a:rPr lang="en-US" dirty="0"/>
              <a:t>, web app will probably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A bunch of types at our disposal</a:t>
            </a:r>
            <a:r>
              <a:rPr lang="en-US" dirty="0">
                <a:sym typeface="Wingdings" panose="05000000000000000000" pitchFamily="2" charset="2"/>
              </a:rPr>
              <a:t> things that will be stuffed into the CLR as type objects if we need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F832-1001-856D-7690-A4FFF526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primitive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EEF5-AE8E-F21F-1CD2-25C104F0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type that comes w/ the language/CLR; types that other classes are built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229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5/Primitive and Value Types</vt:lpstr>
      <vt:lpstr>Review</vt:lpstr>
      <vt:lpstr>Srikar’s Patented Smelly Onion method</vt:lpstr>
      <vt:lpstr>Today’s goals</vt:lpstr>
      <vt:lpstr>Frame Work Class Library</vt:lpstr>
      <vt:lpstr>What is a primitive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8</cp:revision>
  <dcterms:created xsi:type="dcterms:W3CDTF">2022-07-25T00:05:38Z</dcterms:created>
  <dcterms:modified xsi:type="dcterms:W3CDTF">2022-07-25T17:31:40Z</dcterms:modified>
</cp:coreProperties>
</file>