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onstru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2CB8-5EA5-2351-575F-C2836F936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8E16-333C-3F50-CAD1-72417B581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8556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6C2B-4DB1-B7CC-A7C9-E80DD6FF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Jeff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8B8-6B3C-BA82-C4B1-81A747F4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operator overloading are complicated</a:t>
            </a:r>
          </a:p>
          <a:p>
            <a:pPr lvl="1"/>
            <a:r>
              <a:rPr lang="en-US" dirty="0"/>
              <a:t>Honestly not worth delving into here</a:t>
            </a:r>
          </a:p>
          <a:p>
            <a:r>
              <a:rPr lang="en-US" dirty="0"/>
              <a:t>Jeff wishes that there were friendlier special names for the </a:t>
            </a:r>
          </a:p>
          <a:p>
            <a:pPr marL="0" indent="0">
              <a:buNone/>
            </a:pPr>
            <a:r>
              <a:rPr lang="en-US" dirty="0" err="1"/>
              <a:t>op_special</a:t>
            </a:r>
            <a:r>
              <a:rPr lang="en-US" dirty="0"/>
              <a:t> method names. Wishes we could overload them easier. Some people want climate change to be solved, jeff just wants Microsoft to make it easier to overload things.</a:t>
            </a:r>
          </a:p>
        </p:txBody>
      </p:sp>
    </p:spTree>
    <p:extLst>
      <p:ext uri="{BB962C8B-B14F-4D97-AF65-F5344CB8AC3E}">
        <p14:creationId xmlns:p14="http://schemas.microsoft.com/office/powerpoint/2010/main" val="10904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BC8-0F66-746A-3290-7A3BBF7F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1219-EA54-E2A3-59CB-105955BB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types take care of this automatically</a:t>
            </a:r>
          </a:p>
          <a:p>
            <a:pPr lvl="1"/>
            <a:r>
              <a:rPr lang="en-US" dirty="0"/>
              <a:t>See the Byte to Int</a:t>
            </a:r>
          </a:p>
          <a:p>
            <a:r>
              <a:rPr lang="en-US" dirty="0"/>
              <a:t>What if it’s not a primitive type</a:t>
            </a:r>
          </a:p>
          <a:p>
            <a:pPr lvl="1"/>
            <a:r>
              <a:rPr lang="en-US" dirty="0"/>
              <a:t>At some level, all of this has to be defined.</a:t>
            </a:r>
          </a:p>
          <a:p>
            <a:r>
              <a:rPr lang="en-US" dirty="0"/>
              <a:t>Trying something new</a:t>
            </a:r>
          </a:p>
          <a:p>
            <a:pPr lvl="1"/>
            <a:r>
              <a:rPr lang="en-US" dirty="0"/>
              <a:t>Look at Microsoft docs example byte </a:t>
            </a:r>
            <a:r>
              <a:rPr lang="en-US" dirty="0">
                <a:sym typeface="Wingdings" panose="05000000000000000000" pitchFamily="2" charset="2"/>
              </a:rPr>
              <a:t> digit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System.Decimal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Explicit vs implicit</a:t>
            </a:r>
          </a:p>
        </p:txBody>
      </p:sp>
    </p:spTree>
    <p:extLst>
      <p:ext uri="{BB962C8B-B14F-4D97-AF65-F5344CB8AC3E}">
        <p14:creationId xmlns:p14="http://schemas.microsoft.com/office/powerpoint/2010/main" val="337634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4AE1-D81E-0B19-923C-7D4D7BAB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E536-5DA8-7179-0BE3-3C440413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“extend” methods or add methods to an existing type</a:t>
            </a:r>
          </a:p>
          <a:p>
            <a:r>
              <a:rPr lang="en-US" dirty="0"/>
              <a:t>Jeff says the best way to understanding it is via string builder, so lets see if I can get that written up before our session.</a:t>
            </a:r>
          </a:p>
          <a:p>
            <a:r>
              <a:rPr lang="en-US" dirty="0"/>
              <a:t>Basically, if the value exists in the class, compiler will use it, otherwise it will look for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BF63A-BDCE-4AA2-36A5-0D01EACE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66" y="4412993"/>
            <a:ext cx="629690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165B-3AFF-492F-271B-C5C1775A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0339-368B-8D17-1878-C0ACB5BC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Only looks for it in static classes</a:t>
            </a:r>
          </a:p>
          <a:p>
            <a:pPr>
              <a:buFontTx/>
              <a:buChar char="-"/>
            </a:pPr>
            <a:r>
              <a:rPr lang="en-US" dirty="0"/>
              <a:t>Use it sparingly. Not every programmer is Jeff</a:t>
            </a:r>
          </a:p>
          <a:p>
            <a:pPr>
              <a:buFontTx/>
              <a:buChar char="-"/>
            </a:pPr>
            <a:r>
              <a:rPr lang="en-US" dirty="0"/>
              <a:t>Might cause versioning problems</a:t>
            </a:r>
          </a:p>
        </p:txBody>
      </p:sp>
    </p:spTree>
    <p:extLst>
      <p:ext uri="{BB962C8B-B14F-4D97-AF65-F5344CB8AC3E}">
        <p14:creationId xmlns:p14="http://schemas.microsoft.com/office/powerpoint/2010/main" val="176669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D44C-1DD3-B72E-6B69-168E080F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671E-D720-5AD3-9C08-6F8FE84C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to think this is just “define method in two places and CLR combines </a:t>
            </a:r>
            <a:r>
              <a:rPr lang="en-US" dirty="0" err="1"/>
              <a:t>em</a:t>
            </a:r>
            <a:r>
              <a:rPr lang="en-US" dirty="0"/>
              <a:t>”</a:t>
            </a:r>
          </a:p>
          <a:p>
            <a:r>
              <a:rPr lang="en-US" dirty="0"/>
              <a:t>Look at </a:t>
            </a:r>
            <a:r>
              <a:rPr lang="en-US"/>
              <a:t>Ildas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6015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8551-C897-3EC9-0EF4-9230A09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B546-09C1-1458-9676-C234D6B7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Does order matter for how the compiler reads it (specifically properties)</a:t>
            </a:r>
          </a:p>
          <a:p>
            <a:pPr lvl="1"/>
            <a:r>
              <a:rPr lang="en-US" dirty="0">
                <a:effectLst/>
                <a:latin typeface="-apple-system"/>
              </a:rPr>
              <a:t>Fields are initialized immediately before the constructor for the object instance is called. If the constructor assigns the value of a field, it will overwrite any value given during field declaration.</a:t>
            </a:r>
          </a:p>
          <a:p>
            <a:pPr marL="514350" indent="-514350">
              <a:buAutoNum type="arabicPeriod"/>
            </a:pPr>
            <a:r>
              <a:rPr lang="en-US" dirty="0"/>
              <a:t>What instantiates the static constructor</a:t>
            </a:r>
          </a:p>
          <a:p>
            <a:pPr marL="971550" lvl="1" indent="-514350">
              <a:buAutoNum type="arabicPeriod"/>
            </a:pPr>
            <a:r>
              <a:rPr lang="en-US" dirty="0"/>
              <a:t>Any time there’s a static value in the class, automatically created by compiler</a:t>
            </a:r>
          </a:p>
          <a:p>
            <a:pPr marL="971550" lvl="1" indent="-514350">
              <a:buAutoNum type="arabicPeriod"/>
            </a:pPr>
            <a:r>
              <a:rPr lang="en-US" dirty="0"/>
              <a:t>Members are instantiated in order of class declaration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Static Constructors - C# Programming Guide | Microsoft Docs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72B-99E6-1879-3D3E-F70E5132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44F-EEAF-7F6B-8828-8CEA32AC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types </a:t>
            </a:r>
            <a:r>
              <a:rPr lang="en-US" dirty="0">
                <a:sym typeface="Wingdings" panose="05000000000000000000" pitchFamily="2" charset="2"/>
              </a:rPr>
              <a:t> have their values with them</a:t>
            </a:r>
          </a:p>
          <a:p>
            <a:r>
              <a:rPr lang="en-US" dirty="0">
                <a:sym typeface="Wingdings" panose="05000000000000000000" pitchFamily="2" charset="2"/>
              </a:rPr>
              <a:t>Reference types  point/refer to their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B2B2-A14B-4871-246B-DB2C0E02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C4A3-E34F-A7FF-F09F-4E3E3FC6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every class has a default constructor codename ‘.</a:t>
            </a:r>
            <a:r>
              <a:rPr lang="en-US" dirty="0" err="1"/>
              <a:t>ctor</a:t>
            </a:r>
            <a:r>
              <a:rPr lang="en-US" dirty="0"/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4A743-4DC2-9673-4756-D34A9DB9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33" y="2733909"/>
            <a:ext cx="5011932" cy="25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7D7-4160-8048-B5CA-F6E7FDA1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a reference object without instance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D97B-6550-20F1-ABA6-FB7B84A3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Memberwise</a:t>
            </a:r>
            <a:r>
              <a:rPr lang="en-US" dirty="0"/>
              <a:t> clone (protected method of object)</a:t>
            </a:r>
          </a:p>
          <a:p>
            <a:r>
              <a:rPr lang="en-US" dirty="0"/>
              <a:t>Some Deserialization thing that looks like trivia (or to be talked about at </a:t>
            </a:r>
            <a:r>
              <a:rPr lang="en-US" dirty="0" err="1"/>
              <a:t>ch</a:t>
            </a:r>
            <a:r>
              <a:rPr lang="en-US" dirty="0"/>
              <a:t> 24)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NB – don’t call virtual methods within a </a:t>
            </a:r>
            <a:r>
              <a:rPr lang="en-US" dirty="0" err="1"/>
              <a:t>ctor</a:t>
            </a:r>
            <a:r>
              <a:rPr lang="en-US" dirty="0"/>
              <a:t> that can affect the object under construction as virtual method can be overridden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0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345E-01C2-F365-2892-0DAF02F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for our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3346-6B6C-75F4-3501-F02B75C2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Fixedsys"/>
              </a:rPr>
              <a:t>.method public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specialname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rtspecialname</a:t>
            </a:r>
            <a:r>
              <a:rPr lang="en-US" sz="1800" dirty="0">
                <a:latin typeface="Fixedsy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      instance void  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// Code size       15 (0xf)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IL_0000: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IL_0001:  ldc.i4.6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Store 6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stfld</a:t>
            </a:r>
            <a:r>
              <a:rPr lang="en-US" sz="1800" dirty="0">
                <a:latin typeface="Fixedsys"/>
              </a:rPr>
              <a:t>      int32 </a:t>
            </a:r>
            <a:r>
              <a:rPr lang="en-US" sz="1800" dirty="0" err="1">
                <a:latin typeface="Fixedsys"/>
              </a:rPr>
              <a:t>ConstructorsForReferenceTypes.RandomTypeToLookAtInIl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m_x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set field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m_x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 to that value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IL_0007: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IL_0008:  call      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System.Object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call base class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IL_000d: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IL_000e:  ret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} // end of method </a:t>
            </a:r>
            <a:r>
              <a:rPr lang="en-US" sz="1800" dirty="0" err="1">
                <a:latin typeface="Fixedsys"/>
              </a:rPr>
              <a:t>RandomTypeToLookAtInIl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B9F1E-ED2C-1A90-E1C2-36D919682594}"/>
              </a:ext>
            </a:extLst>
          </p:cNvPr>
          <p:cNvSpPr txBox="1"/>
          <p:nvPr/>
        </p:nvSpPr>
        <p:spPr>
          <a:xfrm>
            <a:off x="7736619" y="1160890"/>
            <a:ext cx="389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have n constructors, all redoing this method?</a:t>
            </a:r>
            <a:br>
              <a:rPr lang="en-US" dirty="0"/>
            </a:br>
            <a:r>
              <a:rPr lang="en-US" dirty="0"/>
              <a:t>Code Explosion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Fix is basically factor it out </a:t>
            </a:r>
          </a:p>
        </p:txBody>
      </p:sp>
    </p:spTree>
    <p:extLst>
      <p:ext uri="{BB962C8B-B14F-4D97-AF65-F5344CB8AC3E}">
        <p14:creationId xmlns:p14="http://schemas.microsoft.com/office/powerpoint/2010/main" val="23690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2187-1768-695E-1CB2-EB078837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for 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27C8-5083-D0AE-5E95-73973F27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necessarily need them</a:t>
            </a:r>
          </a:p>
          <a:p>
            <a:r>
              <a:rPr lang="en-US" dirty="0"/>
              <a:t>Automatically sets the values to 0/null</a:t>
            </a:r>
          </a:p>
          <a:p>
            <a:r>
              <a:rPr lang="en-US" dirty="0"/>
              <a:t>Cannot contain explicit </a:t>
            </a:r>
            <a:r>
              <a:rPr lang="en-US" dirty="0" err="1"/>
              <a:t>parameterless</a:t>
            </a:r>
            <a:r>
              <a:rPr lang="en-US" dirty="0"/>
              <a:t> constructors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0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D172-8E34-520C-11EF-82378A31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85C3-F24F-299C-23C2-356EA449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static constructors, class constructors, and type initializers</a:t>
            </a:r>
          </a:p>
          <a:p>
            <a:r>
              <a:rPr lang="en-US" dirty="0"/>
              <a:t>Applied to interfaces (not via </a:t>
            </a:r>
            <a:r>
              <a:rPr lang="en-US" dirty="0" err="1"/>
              <a:t>c#</a:t>
            </a:r>
            <a:r>
              <a:rPr lang="en-US" dirty="0"/>
              <a:t>), ref and value types</a:t>
            </a:r>
          </a:p>
          <a:p>
            <a:r>
              <a:rPr lang="en-US" dirty="0"/>
              <a:t>Never have parameters</a:t>
            </a:r>
          </a:p>
          <a:p>
            <a:r>
              <a:rPr lang="en-US" dirty="0"/>
              <a:t>Set the initial state of a type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ctors</a:t>
            </a:r>
            <a:r>
              <a:rPr lang="en-US" dirty="0">
                <a:sym typeface="Wingdings" panose="05000000000000000000" pitchFamily="2" charset="2"/>
              </a:rPr>
              <a:t> run first time type is accessed</a:t>
            </a:r>
          </a:p>
          <a:p>
            <a:r>
              <a:rPr lang="en-US" dirty="0">
                <a:sym typeface="Wingdings" panose="05000000000000000000" pitchFamily="2" charset="2"/>
              </a:rPr>
              <a:t>Must be marked static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generalization  I view these as “instantiating the type” in </a:t>
            </a:r>
            <a:r>
              <a:rPr lang="en-US">
                <a:sym typeface="Wingdings" panose="05000000000000000000" pitchFamily="2" charset="2"/>
              </a:rPr>
              <a:t>the CLR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6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F1D8-6082-39E4-37EE-BA61A61A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772F-F90D-6B66-B1AC-1E67C7CC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you can “overwrite how even basic functions work”</a:t>
            </a:r>
          </a:p>
          <a:p>
            <a:pPr lvl="1"/>
            <a:r>
              <a:rPr lang="en-US" dirty="0"/>
              <a:t>Need to check if you can do it with primitive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1501D-14CC-C185-4073-856754F4CC92}"/>
              </a:ext>
            </a:extLst>
          </p:cNvPr>
          <p:cNvSpPr/>
          <p:nvPr/>
        </p:nvSpPr>
        <p:spPr>
          <a:xfrm>
            <a:off x="960120" y="3429000"/>
            <a:ext cx="1758462" cy="10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in C#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460BC-CC51-E935-9587-42BE00D2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53" y="4629901"/>
            <a:ext cx="4819192" cy="1764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F1E33A-C04C-C71A-2FDF-17DFC9490F46}"/>
              </a:ext>
            </a:extLst>
          </p:cNvPr>
          <p:cNvSpPr/>
          <p:nvPr/>
        </p:nvSpPr>
        <p:spPr>
          <a:xfrm>
            <a:off x="4502834" y="3395173"/>
            <a:ext cx="1758462" cy="10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Overload CLR operator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A1ACE4-9E82-B554-0322-FA0CBB9B9941}"/>
              </a:ext>
            </a:extLst>
          </p:cNvPr>
          <p:cNvSpPr/>
          <p:nvPr/>
        </p:nvSpPr>
        <p:spPr>
          <a:xfrm>
            <a:off x="7450015" y="3429000"/>
            <a:ext cx="1758462" cy="10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overloaded operator</a:t>
            </a:r>
          </a:p>
        </p:txBody>
      </p:sp>
    </p:spTree>
    <p:extLst>
      <p:ext uri="{BB962C8B-B14F-4D97-AF65-F5344CB8AC3E}">
        <p14:creationId xmlns:p14="http://schemas.microsoft.com/office/powerpoint/2010/main" val="165867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666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Fixedsys</vt:lpstr>
      <vt:lpstr>Office Theme</vt:lpstr>
      <vt:lpstr>Methods</vt:lpstr>
      <vt:lpstr>Questions from Last Time</vt:lpstr>
      <vt:lpstr>Review of Value Types and Reference Types</vt:lpstr>
      <vt:lpstr>Instance Constructors and Classes</vt:lpstr>
      <vt:lpstr>Ways to create a reference object without instance constructors</vt:lpstr>
      <vt:lpstr>IL for our method</vt:lpstr>
      <vt:lpstr>Instance Constructors for Value Types</vt:lpstr>
      <vt:lpstr>Type constructors</vt:lpstr>
      <vt:lpstr>Operator Overloads</vt:lpstr>
      <vt:lpstr>Oh Jeff</vt:lpstr>
      <vt:lpstr>Conversion Operator methods</vt:lpstr>
      <vt:lpstr>Extension Methods</vt:lpstr>
      <vt:lpstr>Some rules</vt:lpstr>
      <vt:lpstr>Partial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29</cp:revision>
  <dcterms:created xsi:type="dcterms:W3CDTF">2022-08-24T23:06:15Z</dcterms:created>
  <dcterms:modified xsi:type="dcterms:W3CDTF">2022-08-25T19:12:57Z</dcterms:modified>
</cp:coreProperties>
</file>